
<file path=[Content_Types].xml><?xml version="1.0" encoding="utf-8"?>
<Types xmlns="http://schemas.openxmlformats.org/package/2006/content-types">
  <Default Extension="bin" ContentType="image/unknown"/>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handoutMasterIdLst>
    <p:handoutMasterId r:id="rId17"/>
  </p:handoutMasterIdLst>
  <p:sldIdLst>
    <p:sldId id="264" r:id="rId2"/>
    <p:sldId id="1383" r:id="rId3"/>
    <p:sldId id="261" r:id="rId4"/>
    <p:sldId id="1346" r:id="rId5"/>
    <p:sldId id="1373" r:id="rId6"/>
    <p:sldId id="1374" r:id="rId7"/>
    <p:sldId id="1381" r:id="rId8"/>
    <p:sldId id="1349" r:id="rId9"/>
    <p:sldId id="1350" r:id="rId10"/>
    <p:sldId id="1356" r:id="rId11"/>
    <p:sldId id="1380" r:id="rId12"/>
    <p:sldId id="1362" r:id="rId13"/>
    <p:sldId id="1379" r:id="rId14"/>
    <p:sldId id="1289" r:id="rId15"/>
  </p:sldIdLst>
  <p:sldSz cx="12192000" cy="6858000"/>
  <p:notesSz cx="7097713" cy="93805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F321B6-8E57-8F93-B813-75874FDF3701}" name="Pickett, Chloe (Analytical)" initials="PC(" userId="S::Chloe.Pickett@spglobal.com::03c6e06b-ea34-4241-b767-b200fcc350c3" providerId="AD"/>
  <p188:author id="{1F7533FE-AFEC-6C83-90EB-6B4C788A29F0}" name="Berisha, Elsa (Analytical)" initials="BE(" userId="S::elsa.berisha@spglobal.com::faf68cba-0b03-4d13-94fd-31f101417cd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81ACA7-D09A-4FDC-96B9-B5B3CD058BD7}" v="72" dt="2023-04-14T05:18:03.154"/>
  </p1510:revLst>
</p1510:revInfo>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63" autoAdjust="0"/>
    <p:restoredTop sz="90818" autoAdjust="0"/>
  </p:normalViewPr>
  <p:slideViewPr>
    <p:cSldViewPr snapToGrid="0" showGuides="1">
      <p:cViewPr varScale="1">
        <p:scale>
          <a:sx n="60" d="100"/>
          <a:sy n="60" d="100"/>
        </p:scale>
        <p:origin x="1072" y="32"/>
      </p:cViewPr>
      <p:guideLst>
        <p:guide pos="3840"/>
        <p:guide orient="horz" pos="2160"/>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86" d="100"/>
          <a:sy n="86" d="100"/>
        </p:scale>
        <p:origin x="83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InsightVirtualSrv\B\DocShare\F0b3e957c94a0e917_\Year%20end%202022%20visuals%20(Edited%20for%20pub).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InsightVirtualSrv\B\DocShare\F0b3e957c94a0e917_\Year%20end%202022%20visuals%20(Edited%20for%20pub).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dirty="0"/>
              <a:t>Stand-Alone Hospital And Health Care System Rating Distribution</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0784989117636365E-2"/>
          <c:y val="0.11071716272231003"/>
          <c:w val="0.91027324413754362"/>
          <c:h val="0.70678798041475199"/>
        </c:manualLayout>
      </c:layout>
      <c:barChart>
        <c:barDir val="col"/>
        <c:grouping val="clustered"/>
        <c:varyColors val="0"/>
        <c:ser>
          <c:idx val="0"/>
          <c:order val="0"/>
          <c:tx>
            <c:strRef>
              <c:f>Sheet1!$B$1</c:f>
              <c:strCache>
                <c:ptCount val="1"/>
                <c:pt idx="0">
                  <c:v>Stand-alone</c:v>
                </c:pt>
              </c:strCache>
            </c:strRef>
          </c:tx>
          <c:spPr>
            <a:solidFill>
              <a:schemeClr val="accent1"/>
            </a:solidFill>
            <a:ln>
              <a:noFill/>
            </a:ln>
            <a:effectLst/>
          </c:spPr>
          <c:invertIfNegative val="0"/>
          <c:cat>
            <c:strRef>
              <c:f>Sheet1!$A$2:$A$14</c:f>
              <c:strCache>
                <c:ptCount val="13"/>
                <c:pt idx="1">
                  <c:v>AA+</c:v>
                </c:pt>
                <c:pt idx="2">
                  <c:v>AA</c:v>
                </c:pt>
                <c:pt idx="3">
                  <c:v>AA-</c:v>
                </c:pt>
                <c:pt idx="4">
                  <c:v>A+</c:v>
                </c:pt>
                <c:pt idx="5">
                  <c:v>A</c:v>
                </c:pt>
                <c:pt idx="6">
                  <c:v>A-</c:v>
                </c:pt>
                <c:pt idx="7">
                  <c:v>BBB+</c:v>
                </c:pt>
                <c:pt idx="8">
                  <c:v>BBB</c:v>
                </c:pt>
                <c:pt idx="9">
                  <c:v>BBB-</c:v>
                </c:pt>
                <c:pt idx="10">
                  <c:v>BB+</c:v>
                </c:pt>
                <c:pt idx="11">
                  <c:v>BB</c:v>
                </c:pt>
                <c:pt idx="12">
                  <c:v>BB- and below</c:v>
                </c:pt>
              </c:strCache>
            </c:strRef>
          </c:cat>
          <c:val>
            <c:numRef>
              <c:f>Sheet1!$B$2:$B$14</c:f>
              <c:numCache>
                <c:formatCode>General</c:formatCode>
                <c:ptCount val="13"/>
                <c:pt idx="0">
                  <c:v>0</c:v>
                </c:pt>
                <c:pt idx="1">
                  <c:v>0.4</c:v>
                </c:pt>
                <c:pt idx="2">
                  <c:v>4.82</c:v>
                </c:pt>
                <c:pt idx="3">
                  <c:v>11.65</c:v>
                </c:pt>
                <c:pt idx="4">
                  <c:v>10.039999999999999</c:v>
                </c:pt>
                <c:pt idx="5">
                  <c:v>16.059999999999999</c:v>
                </c:pt>
                <c:pt idx="6">
                  <c:v>14.86</c:v>
                </c:pt>
                <c:pt idx="7">
                  <c:v>11.65</c:v>
                </c:pt>
                <c:pt idx="8">
                  <c:v>11</c:v>
                </c:pt>
                <c:pt idx="9">
                  <c:v>5.22</c:v>
                </c:pt>
                <c:pt idx="10">
                  <c:v>6.02</c:v>
                </c:pt>
                <c:pt idx="11">
                  <c:v>3.61</c:v>
                </c:pt>
                <c:pt idx="12">
                  <c:v>4.42</c:v>
                </c:pt>
              </c:numCache>
            </c:numRef>
          </c:val>
          <c:extLst>
            <c:ext xmlns:c16="http://schemas.microsoft.com/office/drawing/2014/chart" uri="{C3380CC4-5D6E-409C-BE32-E72D297353CC}">
              <c16:uniqueId val="{00000000-3594-4CA9-8E5C-2F9E8C36A2C4}"/>
            </c:ext>
          </c:extLst>
        </c:ser>
        <c:ser>
          <c:idx val="1"/>
          <c:order val="1"/>
          <c:tx>
            <c:strRef>
              <c:f>Sheet1!$C$1</c:f>
              <c:strCache>
                <c:ptCount val="1"/>
                <c:pt idx="0">
                  <c:v>System</c:v>
                </c:pt>
              </c:strCache>
            </c:strRef>
          </c:tx>
          <c:spPr>
            <a:solidFill>
              <a:schemeClr val="accent2"/>
            </a:solidFill>
            <a:ln>
              <a:noFill/>
            </a:ln>
            <a:effectLst/>
          </c:spPr>
          <c:invertIfNegative val="0"/>
          <c:cat>
            <c:strRef>
              <c:f>Sheet1!$A$2:$A$14</c:f>
              <c:strCache>
                <c:ptCount val="13"/>
                <c:pt idx="1">
                  <c:v>AA+</c:v>
                </c:pt>
                <c:pt idx="2">
                  <c:v>AA</c:v>
                </c:pt>
                <c:pt idx="3">
                  <c:v>AA-</c:v>
                </c:pt>
                <c:pt idx="4">
                  <c:v>A+</c:v>
                </c:pt>
                <c:pt idx="5">
                  <c:v>A</c:v>
                </c:pt>
                <c:pt idx="6">
                  <c:v>A-</c:v>
                </c:pt>
                <c:pt idx="7">
                  <c:v>BBB+</c:v>
                </c:pt>
                <c:pt idx="8">
                  <c:v>BBB</c:v>
                </c:pt>
                <c:pt idx="9">
                  <c:v>BBB-</c:v>
                </c:pt>
                <c:pt idx="10">
                  <c:v>BB+</c:v>
                </c:pt>
                <c:pt idx="11">
                  <c:v>BB</c:v>
                </c:pt>
                <c:pt idx="12">
                  <c:v>BB- and below</c:v>
                </c:pt>
              </c:strCache>
            </c:strRef>
          </c:cat>
          <c:val>
            <c:numRef>
              <c:f>Sheet1!$C$2:$C$14</c:f>
              <c:numCache>
                <c:formatCode>General</c:formatCode>
                <c:ptCount val="13"/>
                <c:pt idx="0">
                  <c:v>0</c:v>
                </c:pt>
                <c:pt idx="1">
                  <c:v>4.88</c:v>
                </c:pt>
                <c:pt idx="2">
                  <c:v>14.02</c:v>
                </c:pt>
                <c:pt idx="3">
                  <c:v>23.78</c:v>
                </c:pt>
                <c:pt idx="4">
                  <c:v>18.29</c:v>
                </c:pt>
                <c:pt idx="5">
                  <c:v>20.12</c:v>
                </c:pt>
                <c:pt idx="6">
                  <c:v>8.5399999999999991</c:v>
                </c:pt>
                <c:pt idx="7">
                  <c:v>6</c:v>
                </c:pt>
                <c:pt idx="8">
                  <c:v>1.22</c:v>
                </c:pt>
                <c:pt idx="9">
                  <c:v>1.22</c:v>
                </c:pt>
                <c:pt idx="10">
                  <c:v>0</c:v>
                </c:pt>
                <c:pt idx="11">
                  <c:v>1.22</c:v>
                </c:pt>
                <c:pt idx="12">
                  <c:v>0.61</c:v>
                </c:pt>
              </c:numCache>
            </c:numRef>
          </c:val>
          <c:extLst>
            <c:ext xmlns:c16="http://schemas.microsoft.com/office/drawing/2014/chart" uri="{C3380CC4-5D6E-409C-BE32-E72D297353CC}">
              <c16:uniqueId val="{00000001-3594-4CA9-8E5C-2F9E8C36A2C4}"/>
            </c:ext>
          </c:extLst>
        </c:ser>
        <c:dLbls>
          <c:showLegendKey val="0"/>
          <c:showVal val="0"/>
          <c:showCatName val="0"/>
          <c:showSerName val="0"/>
          <c:showPercent val="0"/>
          <c:showBubbleSize val="0"/>
        </c:dLbls>
        <c:gapWidth val="219"/>
        <c:overlap val="-27"/>
        <c:axId val="811399648"/>
        <c:axId val="811397024"/>
      </c:barChart>
      <c:catAx>
        <c:axId val="811399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11397024"/>
        <c:crosses val="autoZero"/>
        <c:auto val="1"/>
        <c:lblAlgn val="ctr"/>
        <c:lblOffset val="100"/>
        <c:noMultiLvlLbl val="0"/>
      </c:catAx>
      <c:valAx>
        <c:axId val="8113970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11399648"/>
        <c:crosses val="autoZero"/>
        <c:crossBetween val="between"/>
      </c:valAx>
      <c:spPr>
        <a:noFill/>
        <a:ln>
          <a:noFill/>
        </a:ln>
        <a:effectLst/>
      </c:spPr>
    </c:plotArea>
    <c:legend>
      <c:legendPos val="b"/>
      <c:layout>
        <c:manualLayout>
          <c:xMode val="edge"/>
          <c:yMode val="edge"/>
          <c:x val="0.65134986866860933"/>
          <c:y val="0.16782108682403987"/>
          <c:w val="0.26555326500738419"/>
          <c:h val="6.780606569279856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Stand-Alone Hospital Outlook Distribution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0D7B-4563-8487-6E40D041A8F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4-0D7B-4563-8487-6E40D041A8F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0D7B-4563-8487-6E40D041A8F1}"/>
              </c:ext>
            </c:extLst>
          </c:dPt>
          <c:dLbls>
            <c:dLbl>
              <c:idx val="0"/>
              <c:tx>
                <c:rich>
                  <a:bodyPr/>
                  <a:lstStyle/>
                  <a:p>
                    <a:fld id="{88362F21-9F2F-4C36-A88B-DC38FA2D9C9C}"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D7B-4563-8487-6E40D041A8F1}"/>
                </c:ext>
              </c:extLst>
            </c:dLbl>
            <c:dLbl>
              <c:idx val="1"/>
              <c:layout>
                <c:manualLayout>
                  <c:x val="0.13275878760002915"/>
                  <c:y val="-2.1686140080511979E-2"/>
                </c:manualLayout>
              </c:layout>
              <c:tx>
                <c:rich>
                  <a:bodyPr/>
                  <a:lstStyle/>
                  <a:p>
                    <a:fld id="{61300546-1CA5-42A1-AEF2-DFBD93774BE8}"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0D7B-4563-8487-6E40D041A8F1}"/>
                </c:ext>
              </c:extLst>
            </c:dLbl>
            <c:dLbl>
              <c:idx val="2"/>
              <c:tx>
                <c:rich>
                  <a:bodyPr/>
                  <a:lstStyle/>
                  <a:p>
                    <a:fld id="{BB0DDC45-E6D3-4150-BC7C-BBAFE5FEFE5D}"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D7B-4563-8487-6E40D041A8F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Negative</c:v>
                </c:pt>
                <c:pt idx="1">
                  <c:v>Positive</c:v>
                </c:pt>
                <c:pt idx="2">
                  <c:v>Stable</c:v>
                </c:pt>
              </c:strCache>
            </c:strRef>
          </c:cat>
          <c:val>
            <c:numRef>
              <c:f>Sheet1!$B$2:$B$4</c:f>
              <c:numCache>
                <c:formatCode>0</c:formatCode>
                <c:ptCount val="3"/>
                <c:pt idx="0">
                  <c:v>17.14</c:v>
                </c:pt>
                <c:pt idx="1">
                  <c:v>6.12</c:v>
                </c:pt>
                <c:pt idx="2">
                  <c:v>76.73</c:v>
                </c:pt>
              </c:numCache>
            </c:numRef>
          </c:val>
          <c:extLst>
            <c:ext xmlns:c16="http://schemas.microsoft.com/office/drawing/2014/chart" uri="{C3380CC4-5D6E-409C-BE32-E72D297353CC}">
              <c16:uniqueId val="{00000000-0D7B-4563-8487-6E40D041A8F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lumMod val="65000"/>
                    <a:lumOff val="35000"/>
                  </a:schemeClr>
                </a:solidFill>
                <a:latin typeface="+mn-lt"/>
                <a:ea typeface="+mn-ea"/>
                <a:cs typeface="+mn-cs"/>
              </a:defRPr>
            </a:pPr>
            <a:r>
              <a:rPr lang="en-US" dirty="0"/>
              <a:t>Health Care System Outlook Distribution</a:t>
            </a:r>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Stand-Alone Hospital Outlook Distribution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22-41C6-B8C7-A3CACC5C7A6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C22-41C6-B8C7-A3CACC5C7A6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C22-41C6-B8C7-A3CACC5C7A60}"/>
              </c:ext>
            </c:extLst>
          </c:dPt>
          <c:dLbls>
            <c:dLbl>
              <c:idx val="0"/>
              <c:tx>
                <c:rich>
                  <a:bodyPr/>
                  <a:lstStyle/>
                  <a:p>
                    <a:fld id="{E81C9EEB-4D2B-41C4-9F10-CF4201B5535B}"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C22-41C6-B8C7-A3CACC5C7A60}"/>
                </c:ext>
              </c:extLst>
            </c:dLbl>
            <c:dLbl>
              <c:idx val="1"/>
              <c:layout>
                <c:manualLayout>
                  <c:x val="0.13275878760002927"/>
                  <c:y val="-2.7107675100639963E-2"/>
                </c:manualLayout>
              </c:layout>
              <c:tx>
                <c:rich>
                  <a:bodyPr/>
                  <a:lstStyle/>
                  <a:p>
                    <a:fld id="{56EBF900-414E-4876-AAAC-FF58C2B8B35A}"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C22-41C6-B8C7-A3CACC5C7A60}"/>
                </c:ext>
              </c:extLst>
            </c:dLbl>
            <c:dLbl>
              <c:idx val="2"/>
              <c:tx>
                <c:rich>
                  <a:bodyPr/>
                  <a:lstStyle/>
                  <a:p>
                    <a:fld id="{02EBBB10-7D51-4435-8041-0629774FECA5}"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C22-41C6-B8C7-A3CACC5C7A6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Negative</c:v>
                </c:pt>
                <c:pt idx="1">
                  <c:v>Positive</c:v>
                </c:pt>
                <c:pt idx="2">
                  <c:v>Stable</c:v>
                </c:pt>
              </c:strCache>
            </c:strRef>
          </c:cat>
          <c:val>
            <c:numRef>
              <c:f>Sheet1!$B$2:$B$4</c:f>
              <c:numCache>
                <c:formatCode>0</c:formatCode>
                <c:ptCount val="3"/>
                <c:pt idx="0">
                  <c:v>14</c:v>
                </c:pt>
                <c:pt idx="1">
                  <c:v>3</c:v>
                </c:pt>
                <c:pt idx="2">
                  <c:v>83</c:v>
                </c:pt>
              </c:numCache>
            </c:numRef>
          </c:val>
          <c:extLst>
            <c:ext xmlns:c16="http://schemas.microsoft.com/office/drawing/2014/chart" uri="{C3380CC4-5D6E-409C-BE32-E72D297353CC}">
              <c16:uniqueId val="{00000006-EC22-41C6-B8C7-A3CACC5C7A6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a:effectLst/>
              </a:rPr>
              <a:t>U.S. Not-For-Profit Acute Health Care Rating Cumulative Actions By Month, 2022</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'Chart 2'!$B$3</c:f>
              <c:strCache>
                <c:ptCount val="1"/>
                <c:pt idx="0">
                  <c:v>Upgrades</c:v>
                </c:pt>
              </c:strCache>
            </c:strRef>
          </c:tx>
          <c:spPr>
            <a:ln w="28575" cap="rnd">
              <a:solidFill>
                <a:schemeClr val="accent1"/>
              </a:solidFill>
              <a:round/>
            </a:ln>
            <a:effectLst/>
          </c:spPr>
          <c:marker>
            <c:symbol val="none"/>
          </c:marker>
          <c:cat>
            <c:strRef>
              <c:f>'Chart 2'!$A$4:$A$15</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'Chart 2'!$B$4:$B$15</c:f>
              <c:numCache>
                <c:formatCode>General</c:formatCode>
                <c:ptCount val="12"/>
                <c:pt idx="0">
                  <c:v>0</c:v>
                </c:pt>
                <c:pt idx="1">
                  <c:v>2</c:v>
                </c:pt>
                <c:pt idx="2">
                  <c:v>4</c:v>
                </c:pt>
                <c:pt idx="3">
                  <c:v>7</c:v>
                </c:pt>
                <c:pt idx="4">
                  <c:v>9</c:v>
                </c:pt>
                <c:pt idx="5">
                  <c:v>13</c:v>
                </c:pt>
                <c:pt idx="6">
                  <c:v>15</c:v>
                </c:pt>
                <c:pt idx="7">
                  <c:v>16</c:v>
                </c:pt>
                <c:pt idx="8">
                  <c:v>17</c:v>
                </c:pt>
                <c:pt idx="9">
                  <c:v>17</c:v>
                </c:pt>
                <c:pt idx="10">
                  <c:v>18</c:v>
                </c:pt>
                <c:pt idx="11">
                  <c:v>19</c:v>
                </c:pt>
              </c:numCache>
            </c:numRef>
          </c:val>
          <c:smooth val="0"/>
          <c:extLst>
            <c:ext xmlns:c16="http://schemas.microsoft.com/office/drawing/2014/chart" uri="{C3380CC4-5D6E-409C-BE32-E72D297353CC}">
              <c16:uniqueId val="{00000000-55AA-4858-9B52-7CD7D6EA68AA}"/>
            </c:ext>
          </c:extLst>
        </c:ser>
        <c:ser>
          <c:idx val="1"/>
          <c:order val="1"/>
          <c:tx>
            <c:strRef>
              <c:f>'Chart 2'!$C$3</c:f>
              <c:strCache>
                <c:ptCount val="1"/>
                <c:pt idx="0">
                  <c:v>Downgrades</c:v>
                </c:pt>
              </c:strCache>
            </c:strRef>
          </c:tx>
          <c:spPr>
            <a:ln w="28575" cap="rnd">
              <a:solidFill>
                <a:schemeClr val="accent2"/>
              </a:solidFill>
              <a:round/>
            </a:ln>
            <a:effectLst/>
          </c:spPr>
          <c:marker>
            <c:symbol val="none"/>
          </c:marker>
          <c:cat>
            <c:strRef>
              <c:f>'Chart 2'!$A$4:$A$15</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'Chart 2'!$C$4:$C$15</c:f>
              <c:numCache>
                <c:formatCode>General</c:formatCode>
                <c:ptCount val="12"/>
                <c:pt idx="0">
                  <c:v>2</c:v>
                </c:pt>
                <c:pt idx="1">
                  <c:v>3</c:v>
                </c:pt>
                <c:pt idx="2">
                  <c:v>4</c:v>
                </c:pt>
                <c:pt idx="3">
                  <c:v>6</c:v>
                </c:pt>
                <c:pt idx="4">
                  <c:v>9</c:v>
                </c:pt>
                <c:pt idx="5">
                  <c:v>11</c:v>
                </c:pt>
                <c:pt idx="6">
                  <c:v>13</c:v>
                </c:pt>
                <c:pt idx="7">
                  <c:v>20</c:v>
                </c:pt>
                <c:pt idx="8">
                  <c:v>22</c:v>
                </c:pt>
                <c:pt idx="9">
                  <c:v>23</c:v>
                </c:pt>
                <c:pt idx="10">
                  <c:v>28</c:v>
                </c:pt>
                <c:pt idx="11">
                  <c:v>32</c:v>
                </c:pt>
              </c:numCache>
            </c:numRef>
          </c:val>
          <c:smooth val="0"/>
          <c:extLst>
            <c:ext xmlns:c16="http://schemas.microsoft.com/office/drawing/2014/chart" uri="{C3380CC4-5D6E-409C-BE32-E72D297353CC}">
              <c16:uniqueId val="{00000001-55AA-4858-9B52-7CD7D6EA68AA}"/>
            </c:ext>
          </c:extLst>
        </c:ser>
        <c:dLbls>
          <c:showLegendKey val="0"/>
          <c:showVal val="0"/>
          <c:showCatName val="0"/>
          <c:showSerName val="0"/>
          <c:showPercent val="0"/>
          <c:showBubbleSize val="0"/>
        </c:dLbls>
        <c:smooth val="0"/>
        <c:axId val="304154615"/>
        <c:axId val="304144447"/>
      </c:lineChart>
      <c:catAx>
        <c:axId val="304154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4144447"/>
        <c:crosses val="autoZero"/>
        <c:auto val="1"/>
        <c:lblAlgn val="ctr"/>
        <c:lblOffset val="100"/>
        <c:noMultiLvlLbl val="0"/>
      </c:catAx>
      <c:valAx>
        <c:axId val="3041444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4154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a:effectLst/>
              </a:rPr>
              <a:t>U.S. Not-For-Profit Acute Health Care Outlook Cumulative Revisions By Month, 2022</a:t>
            </a:r>
            <a:r>
              <a:rPr lang="en-US" sz="1400" b="0" i="0" u="none" strike="noStrike" baseline="0"/>
              <a:t>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'Chart 3'!$B$3</c:f>
              <c:strCache>
                <c:ptCount val="1"/>
                <c:pt idx="0">
                  <c:v>Favorable outlook revisions</c:v>
                </c:pt>
              </c:strCache>
            </c:strRef>
          </c:tx>
          <c:spPr>
            <a:ln w="28575" cap="rnd">
              <a:solidFill>
                <a:schemeClr val="accent1"/>
              </a:solidFill>
              <a:round/>
            </a:ln>
            <a:effectLst/>
          </c:spPr>
          <c:marker>
            <c:symbol val="none"/>
          </c:marker>
          <c:cat>
            <c:strRef>
              <c:f>'Chart 3'!$A$4:$A$15</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'Chart 3'!$B$4:$B$15</c:f>
              <c:numCache>
                <c:formatCode>General</c:formatCode>
                <c:ptCount val="12"/>
                <c:pt idx="0">
                  <c:v>0</c:v>
                </c:pt>
                <c:pt idx="1">
                  <c:v>5</c:v>
                </c:pt>
                <c:pt idx="2">
                  <c:v>11</c:v>
                </c:pt>
                <c:pt idx="3">
                  <c:v>12</c:v>
                </c:pt>
                <c:pt idx="4">
                  <c:v>12</c:v>
                </c:pt>
                <c:pt idx="5">
                  <c:v>14</c:v>
                </c:pt>
                <c:pt idx="6">
                  <c:v>14</c:v>
                </c:pt>
                <c:pt idx="7">
                  <c:v>15</c:v>
                </c:pt>
                <c:pt idx="8">
                  <c:v>15</c:v>
                </c:pt>
                <c:pt idx="9">
                  <c:v>15</c:v>
                </c:pt>
                <c:pt idx="10">
                  <c:v>16</c:v>
                </c:pt>
                <c:pt idx="11">
                  <c:v>16</c:v>
                </c:pt>
              </c:numCache>
            </c:numRef>
          </c:val>
          <c:smooth val="0"/>
          <c:extLst>
            <c:ext xmlns:c16="http://schemas.microsoft.com/office/drawing/2014/chart" uri="{C3380CC4-5D6E-409C-BE32-E72D297353CC}">
              <c16:uniqueId val="{00000000-7EE0-412D-8487-A752D51B72EA}"/>
            </c:ext>
          </c:extLst>
        </c:ser>
        <c:ser>
          <c:idx val="1"/>
          <c:order val="1"/>
          <c:tx>
            <c:strRef>
              <c:f>'Chart 3'!$C$3</c:f>
              <c:strCache>
                <c:ptCount val="1"/>
                <c:pt idx="0">
                  <c:v>Unfavorable outlook revisions</c:v>
                </c:pt>
              </c:strCache>
            </c:strRef>
          </c:tx>
          <c:spPr>
            <a:ln w="28575" cap="rnd">
              <a:solidFill>
                <a:schemeClr val="accent2"/>
              </a:solidFill>
              <a:round/>
            </a:ln>
            <a:effectLst/>
          </c:spPr>
          <c:marker>
            <c:symbol val="none"/>
          </c:marker>
          <c:cat>
            <c:strRef>
              <c:f>'Chart 3'!$A$4:$A$15</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'Chart 3'!$C$4:$C$15</c:f>
              <c:numCache>
                <c:formatCode>General</c:formatCode>
                <c:ptCount val="12"/>
                <c:pt idx="0">
                  <c:v>1</c:v>
                </c:pt>
                <c:pt idx="1">
                  <c:v>1</c:v>
                </c:pt>
                <c:pt idx="2">
                  <c:v>3</c:v>
                </c:pt>
                <c:pt idx="3">
                  <c:v>6</c:v>
                </c:pt>
                <c:pt idx="4">
                  <c:v>9</c:v>
                </c:pt>
                <c:pt idx="5">
                  <c:v>12</c:v>
                </c:pt>
                <c:pt idx="6">
                  <c:v>16</c:v>
                </c:pt>
                <c:pt idx="7">
                  <c:v>20</c:v>
                </c:pt>
                <c:pt idx="8">
                  <c:v>21</c:v>
                </c:pt>
                <c:pt idx="9">
                  <c:v>28</c:v>
                </c:pt>
                <c:pt idx="10">
                  <c:v>32</c:v>
                </c:pt>
                <c:pt idx="11">
                  <c:v>37</c:v>
                </c:pt>
              </c:numCache>
            </c:numRef>
          </c:val>
          <c:smooth val="0"/>
          <c:extLst>
            <c:ext xmlns:c16="http://schemas.microsoft.com/office/drawing/2014/chart" uri="{C3380CC4-5D6E-409C-BE32-E72D297353CC}">
              <c16:uniqueId val="{00000001-7EE0-412D-8487-A752D51B72EA}"/>
            </c:ext>
          </c:extLst>
        </c:ser>
        <c:dLbls>
          <c:showLegendKey val="0"/>
          <c:showVal val="0"/>
          <c:showCatName val="0"/>
          <c:showSerName val="0"/>
          <c:showPercent val="0"/>
          <c:showBubbleSize val="0"/>
        </c:dLbls>
        <c:smooth val="0"/>
        <c:axId val="54941335"/>
        <c:axId val="54939367"/>
      </c:lineChart>
      <c:catAx>
        <c:axId val="54941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939367"/>
        <c:crosses val="autoZero"/>
        <c:auto val="1"/>
        <c:lblAlgn val="ctr"/>
        <c:lblOffset val="100"/>
        <c:noMultiLvlLbl val="0"/>
      </c:catAx>
      <c:valAx>
        <c:axId val="549393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9413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i="0" baseline="0" dirty="0">
                <a:effectLst/>
              </a:rPr>
              <a:t>U.S. Not-For-Profit Acute Health Care Sector Rating Actions</a:t>
            </a:r>
            <a:endParaRPr lang="en-US" sz="1600" dirty="0">
              <a:effectLst/>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2792872262733685E-2"/>
          <c:y val="9.6996180056829473E-2"/>
          <c:w val="0.76720579568550384"/>
          <c:h val="0.80848094189954833"/>
        </c:manualLayout>
      </c:layout>
      <c:barChart>
        <c:barDir val="col"/>
        <c:grouping val="stacked"/>
        <c:varyColors val="0"/>
        <c:ser>
          <c:idx val="0"/>
          <c:order val="0"/>
          <c:tx>
            <c:strRef>
              <c:f>Sheet1!$B$1</c:f>
              <c:strCache>
                <c:ptCount val="1"/>
                <c:pt idx="0">
                  <c:v>Upgrades</c:v>
                </c:pt>
              </c:strCache>
            </c:strRef>
          </c:tx>
          <c:spPr>
            <a:solidFill>
              <a:schemeClr val="accent1"/>
            </a:solidFill>
            <a:ln>
              <a:noFill/>
            </a:ln>
            <a:effectLst/>
          </c:spPr>
          <c:invertIfNegative val="0"/>
          <c:cat>
            <c:strRef>
              <c:f>Sheet1!$A$2:$A$7</c:f>
              <c:strCache>
                <c:ptCount val="6"/>
                <c:pt idx="0">
                  <c:v>2018</c:v>
                </c:pt>
                <c:pt idx="1">
                  <c:v>2019</c:v>
                </c:pt>
                <c:pt idx="2">
                  <c:v>2020</c:v>
                </c:pt>
                <c:pt idx="3">
                  <c:v>2021</c:v>
                </c:pt>
                <c:pt idx="4">
                  <c:v>2022</c:v>
                </c:pt>
                <c:pt idx="5">
                  <c:v>2023YTD*</c:v>
                </c:pt>
              </c:strCache>
            </c:strRef>
          </c:cat>
          <c:val>
            <c:numRef>
              <c:f>Sheet1!$B$2:$B$7</c:f>
              <c:numCache>
                <c:formatCode>General</c:formatCode>
                <c:ptCount val="6"/>
                <c:pt idx="0">
                  <c:v>28</c:v>
                </c:pt>
                <c:pt idx="1">
                  <c:v>21</c:v>
                </c:pt>
                <c:pt idx="2">
                  <c:v>8</c:v>
                </c:pt>
                <c:pt idx="3">
                  <c:v>21</c:v>
                </c:pt>
                <c:pt idx="4">
                  <c:v>19</c:v>
                </c:pt>
                <c:pt idx="5">
                  <c:v>2</c:v>
                </c:pt>
              </c:numCache>
            </c:numRef>
          </c:val>
          <c:extLst>
            <c:ext xmlns:c16="http://schemas.microsoft.com/office/drawing/2014/chart" uri="{C3380CC4-5D6E-409C-BE32-E72D297353CC}">
              <c16:uniqueId val="{00000000-4C3B-4ED4-B53D-2C044BA74E70}"/>
            </c:ext>
          </c:extLst>
        </c:ser>
        <c:ser>
          <c:idx val="1"/>
          <c:order val="1"/>
          <c:tx>
            <c:strRef>
              <c:f>Sheet1!$C$1</c:f>
              <c:strCache>
                <c:ptCount val="1"/>
                <c:pt idx="0">
                  <c:v>Downgrades</c:v>
                </c:pt>
              </c:strCache>
            </c:strRef>
          </c:tx>
          <c:spPr>
            <a:solidFill>
              <a:schemeClr val="accent2"/>
            </a:solidFill>
            <a:ln>
              <a:noFill/>
            </a:ln>
            <a:effectLst/>
          </c:spPr>
          <c:invertIfNegative val="0"/>
          <c:cat>
            <c:strRef>
              <c:f>Sheet1!$A$2:$A$7</c:f>
              <c:strCache>
                <c:ptCount val="6"/>
                <c:pt idx="0">
                  <c:v>2018</c:v>
                </c:pt>
                <c:pt idx="1">
                  <c:v>2019</c:v>
                </c:pt>
                <c:pt idx="2">
                  <c:v>2020</c:v>
                </c:pt>
                <c:pt idx="3">
                  <c:v>2021</c:v>
                </c:pt>
                <c:pt idx="4">
                  <c:v>2022</c:v>
                </c:pt>
                <c:pt idx="5">
                  <c:v>2023YTD*</c:v>
                </c:pt>
              </c:strCache>
            </c:strRef>
          </c:cat>
          <c:val>
            <c:numRef>
              <c:f>Sheet1!$C$2:$C$7</c:f>
              <c:numCache>
                <c:formatCode>General</c:formatCode>
                <c:ptCount val="6"/>
                <c:pt idx="0">
                  <c:v>-35</c:v>
                </c:pt>
                <c:pt idx="1">
                  <c:v>-26</c:v>
                </c:pt>
                <c:pt idx="2">
                  <c:v>-33</c:v>
                </c:pt>
                <c:pt idx="3">
                  <c:v>-19</c:v>
                </c:pt>
                <c:pt idx="4">
                  <c:v>-32</c:v>
                </c:pt>
                <c:pt idx="5">
                  <c:v>-6</c:v>
                </c:pt>
              </c:numCache>
            </c:numRef>
          </c:val>
          <c:extLst>
            <c:ext xmlns:c16="http://schemas.microsoft.com/office/drawing/2014/chart" uri="{C3380CC4-5D6E-409C-BE32-E72D297353CC}">
              <c16:uniqueId val="{00000001-4C3B-4ED4-B53D-2C044BA74E70}"/>
            </c:ext>
          </c:extLst>
        </c:ser>
        <c:ser>
          <c:idx val="2"/>
          <c:order val="2"/>
          <c:tx>
            <c:strRef>
              <c:f>Sheet1!$D$1</c:f>
              <c:strCache>
                <c:ptCount val="1"/>
                <c:pt idx="0">
                  <c:v>Upgrades - based solely on criteria change</c:v>
                </c:pt>
              </c:strCache>
            </c:strRef>
          </c:tx>
          <c:spPr>
            <a:solidFill>
              <a:schemeClr val="accent3"/>
            </a:solidFill>
            <a:ln>
              <a:noFill/>
            </a:ln>
            <a:effectLst/>
          </c:spPr>
          <c:invertIfNegative val="0"/>
          <c:cat>
            <c:strRef>
              <c:f>Sheet1!$A$2:$A$7</c:f>
              <c:strCache>
                <c:ptCount val="6"/>
                <c:pt idx="0">
                  <c:v>2018</c:v>
                </c:pt>
                <c:pt idx="1">
                  <c:v>2019</c:v>
                </c:pt>
                <c:pt idx="2">
                  <c:v>2020</c:v>
                </c:pt>
                <c:pt idx="3">
                  <c:v>2021</c:v>
                </c:pt>
                <c:pt idx="4">
                  <c:v>2022</c:v>
                </c:pt>
                <c:pt idx="5">
                  <c:v>2023YTD*</c:v>
                </c:pt>
              </c:strCache>
            </c:strRef>
          </c:cat>
          <c:val>
            <c:numRef>
              <c:f>Sheet1!$D$2:$D$7</c:f>
              <c:numCache>
                <c:formatCode>General</c:formatCode>
                <c:ptCount val="6"/>
                <c:pt idx="0">
                  <c:v>12</c:v>
                </c:pt>
                <c:pt idx="1">
                  <c:v>0</c:v>
                </c:pt>
                <c:pt idx="2">
                  <c:v>0</c:v>
                </c:pt>
                <c:pt idx="3">
                  <c:v>0</c:v>
                </c:pt>
                <c:pt idx="4">
                  <c:v>0</c:v>
                </c:pt>
                <c:pt idx="5">
                  <c:v>0</c:v>
                </c:pt>
              </c:numCache>
            </c:numRef>
          </c:val>
          <c:extLst>
            <c:ext xmlns:c16="http://schemas.microsoft.com/office/drawing/2014/chart" uri="{C3380CC4-5D6E-409C-BE32-E72D297353CC}">
              <c16:uniqueId val="{00000002-4C3B-4ED4-B53D-2C044BA74E70}"/>
            </c:ext>
          </c:extLst>
        </c:ser>
        <c:ser>
          <c:idx val="3"/>
          <c:order val="3"/>
          <c:tx>
            <c:strRef>
              <c:f>Sheet1!$E$1</c:f>
              <c:strCache>
                <c:ptCount val="1"/>
                <c:pt idx="0">
                  <c:v>Downgrades - based solely on criteria change</c:v>
                </c:pt>
              </c:strCache>
            </c:strRef>
          </c:tx>
          <c:spPr>
            <a:solidFill>
              <a:schemeClr val="accent4"/>
            </a:solidFill>
            <a:ln>
              <a:noFill/>
            </a:ln>
            <a:effectLst/>
          </c:spPr>
          <c:invertIfNegative val="0"/>
          <c:cat>
            <c:strRef>
              <c:f>Sheet1!$A$2:$A$7</c:f>
              <c:strCache>
                <c:ptCount val="6"/>
                <c:pt idx="0">
                  <c:v>2018</c:v>
                </c:pt>
                <c:pt idx="1">
                  <c:v>2019</c:v>
                </c:pt>
                <c:pt idx="2">
                  <c:v>2020</c:v>
                </c:pt>
                <c:pt idx="3">
                  <c:v>2021</c:v>
                </c:pt>
                <c:pt idx="4">
                  <c:v>2022</c:v>
                </c:pt>
                <c:pt idx="5">
                  <c:v>2023YTD*</c:v>
                </c:pt>
              </c:strCache>
            </c:strRef>
          </c:cat>
          <c:val>
            <c:numRef>
              <c:f>Sheet1!$E$2:$E$7</c:f>
              <c:numCache>
                <c:formatCode>General</c:formatCode>
                <c:ptCount val="6"/>
                <c:pt idx="0">
                  <c:v>-12</c:v>
                </c:pt>
                <c:pt idx="1">
                  <c:v>-4</c:v>
                </c:pt>
                <c:pt idx="2">
                  <c:v>0</c:v>
                </c:pt>
                <c:pt idx="3">
                  <c:v>0</c:v>
                </c:pt>
                <c:pt idx="4">
                  <c:v>0</c:v>
                </c:pt>
                <c:pt idx="5">
                  <c:v>0</c:v>
                </c:pt>
              </c:numCache>
            </c:numRef>
          </c:val>
          <c:extLst>
            <c:ext xmlns:c16="http://schemas.microsoft.com/office/drawing/2014/chart" uri="{C3380CC4-5D6E-409C-BE32-E72D297353CC}">
              <c16:uniqueId val="{00000004-4C3B-4ED4-B53D-2C044BA74E70}"/>
            </c:ext>
          </c:extLst>
        </c:ser>
        <c:dLbls>
          <c:showLegendKey val="0"/>
          <c:showVal val="0"/>
          <c:showCatName val="0"/>
          <c:showSerName val="0"/>
          <c:showPercent val="0"/>
          <c:showBubbleSize val="0"/>
        </c:dLbls>
        <c:gapWidth val="150"/>
        <c:overlap val="100"/>
        <c:axId val="1049198264"/>
        <c:axId val="1049199576"/>
      </c:barChart>
      <c:catAx>
        <c:axId val="104919826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9199576"/>
        <c:crosses val="autoZero"/>
        <c:auto val="1"/>
        <c:lblAlgn val="ctr"/>
        <c:lblOffset val="100"/>
        <c:noMultiLvlLbl val="0"/>
      </c:catAx>
      <c:valAx>
        <c:axId val="1049199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9198264"/>
        <c:crosses val="autoZero"/>
        <c:crossBetween val="between"/>
      </c:valAx>
      <c:spPr>
        <a:noFill/>
        <a:ln>
          <a:noFill/>
        </a:ln>
        <a:effectLst/>
      </c:spPr>
    </c:plotArea>
    <c:legend>
      <c:legendPos val="r"/>
      <c:layout>
        <c:manualLayout>
          <c:xMode val="edge"/>
          <c:yMode val="edge"/>
          <c:x val="0.82601049157111406"/>
          <c:y val="0.32041533462011967"/>
          <c:w val="0.15008432247351897"/>
          <c:h val="0.3092472742835091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n-US" sz="1200" b="1" dirty="0">
                <a:solidFill>
                  <a:schemeClr val="tx1"/>
                </a:solidFill>
              </a:rPr>
              <a:t>National Average Weekly Rate For</a:t>
            </a:r>
            <a:r>
              <a:rPr lang="en-US" sz="1200" b="1" baseline="0" dirty="0">
                <a:solidFill>
                  <a:schemeClr val="tx1"/>
                </a:solidFill>
              </a:rPr>
              <a:t> Travel Nurses</a:t>
            </a:r>
            <a:endParaRPr lang="en-US" sz="1200" b="1" dirty="0">
              <a:solidFill>
                <a:schemeClr val="tx1"/>
              </a:solidFill>
            </a:endParaRP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Average Weekly Pay</c:v>
                </c:pt>
              </c:strCache>
            </c:strRef>
          </c:tx>
          <c:spPr>
            <a:ln w="28575" cap="rnd">
              <a:solidFill>
                <a:schemeClr val="accent1"/>
              </a:solid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Sheet1!$A$2:$A$35</c:f>
              <c:numCache>
                <c:formatCode>mmm\-yy</c:formatCode>
                <c:ptCount val="34"/>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numCache>
            </c:numRef>
          </c:cat>
          <c:val>
            <c:numRef>
              <c:f>Sheet1!$B$2:$B$35</c:f>
              <c:numCache>
                <c:formatCode>#,##0.00</c:formatCode>
                <c:ptCount val="34"/>
                <c:pt idx="0">
                  <c:v>1894</c:v>
                </c:pt>
                <c:pt idx="1">
                  <c:v>1868</c:v>
                </c:pt>
                <c:pt idx="2">
                  <c:v>2222</c:v>
                </c:pt>
                <c:pt idx="3">
                  <c:v>2392</c:v>
                </c:pt>
                <c:pt idx="4">
                  <c:v>1963</c:v>
                </c:pt>
                <c:pt idx="5">
                  <c:v>1872</c:v>
                </c:pt>
                <c:pt idx="6">
                  <c:v>2170</c:v>
                </c:pt>
                <c:pt idx="7">
                  <c:v>2259</c:v>
                </c:pt>
                <c:pt idx="8">
                  <c:v>2167</c:v>
                </c:pt>
                <c:pt idx="9">
                  <c:v>2177</c:v>
                </c:pt>
                <c:pt idx="10">
                  <c:v>2703</c:v>
                </c:pt>
                <c:pt idx="11">
                  <c:v>3262</c:v>
                </c:pt>
                <c:pt idx="12">
                  <c:v>2978</c:v>
                </c:pt>
                <c:pt idx="13">
                  <c:v>2965</c:v>
                </c:pt>
                <c:pt idx="14">
                  <c:v>2567</c:v>
                </c:pt>
                <c:pt idx="15">
                  <c:v>2445</c:v>
                </c:pt>
                <c:pt idx="16">
                  <c:v>2386</c:v>
                </c:pt>
                <c:pt idx="17">
                  <c:v>2443</c:v>
                </c:pt>
                <c:pt idx="18">
                  <c:v>2674</c:v>
                </c:pt>
                <c:pt idx="19">
                  <c:v>3271</c:v>
                </c:pt>
                <c:pt idx="20">
                  <c:v>3709</c:v>
                </c:pt>
                <c:pt idx="21">
                  <c:v>3794</c:v>
                </c:pt>
                <c:pt idx="22">
                  <c:v>3829</c:v>
                </c:pt>
                <c:pt idx="23">
                  <c:v>3780</c:v>
                </c:pt>
                <c:pt idx="24">
                  <c:v>3869</c:v>
                </c:pt>
                <c:pt idx="25">
                  <c:v>3747</c:v>
                </c:pt>
                <c:pt idx="26">
                  <c:v>3491</c:v>
                </c:pt>
                <c:pt idx="27">
                  <c:v>3234</c:v>
                </c:pt>
                <c:pt idx="28">
                  <c:v>3059</c:v>
                </c:pt>
                <c:pt idx="29">
                  <c:v>2992</c:v>
                </c:pt>
                <c:pt idx="30">
                  <c:v>3003</c:v>
                </c:pt>
                <c:pt idx="31">
                  <c:v>3043</c:v>
                </c:pt>
                <c:pt idx="32">
                  <c:v>3074</c:v>
                </c:pt>
                <c:pt idx="33">
                  <c:v>3080</c:v>
                </c:pt>
              </c:numCache>
            </c:numRef>
          </c:val>
          <c:smooth val="0"/>
          <c:extLst>
            <c:ext xmlns:c16="http://schemas.microsoft.com/office/drawing/2014/chart" uri="{C3380CC4-5D6E-409C-BE32-E72D297353CC}">
              <c16:uniqueId val="{00000000-A958-4F4C-AF3A-447E5B3F3733}"/>
            </c:ext>
          </c:extLst>
        </c:ser>
        <c:dLbls>
          <c:showLegendKey val="0"/>
          <c:showVal val="0"/>
          <c:showCatName val="0"/>
          <c:showSerName val="0"/>
          <c:showPercent val="0"/>
          <c:showBubbleSize val="0"/>
        </c:dLbls>
        <c:smooth val="0"/>
        <c:axId val="1164323304"/>
        <c:axId val="1164324944"/>
      </c:lineChart>
      <c:dateAx>
        <c:axId val="116432330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64324944"/>
        <c:crosses val="autoZero"/>
        <c:auto val="1"/>
        <c:lblOffset val="100"/>
        <c:baseTimeUnit val="months"/>
        <c:majorUnit val="6"/>
        <c:majorTimeUnit val="months"/>
      </c:dateAx>
      <c:valAx>
        <c:axId val="1164324944"/>
        <c:scaling>
          <c:orientation val="minMax"/>
          <c:max val="4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dirty="0">
                    <a:solidFill>
                      <a:schemeClr val="tx1"/>
                    </a:solidFill>
                  </a:rPr>
                  <a:t>$</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164323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n-US" sz="1200" b="1" dirty="0">
                <a:solidFill>
                  <a:schemeClr val="tx1"/>
                </a:solidFill>
              </a:rPr>
              <a:t>National Travel Nursing Job Volume</a:t>
            </a:r>
          </a:p>
        </c:rich>
      </c:tx>
      <c:layout>
        <c:manualLayout>
          <c:xMode val="edge"/>
          <c:yMode val="edge"/>
          <c:x val="0.38485119941615303"/>
          <c:y val="1.4588126643318006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2019</c:v>
                </c:pt>
              </c:strCache>
            </c:strRef>
          </c:tx>
          <c:spPr>
            <a:ln w="28575" cap="rnd">
              <a:solidFill>
                <a:schemeClr val="accent1"/>
              </a:solid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Sheet1!$B$2:$B$13</c:f>
              <c:numCache>
                <c:formatCode>_(* #,##0_);_(* \(#,##0\);_(* "-"??_);_(@_)</c:formatCode>
                <c:ptCount val="12"/>
                <c:pt idx="0">
                  <c:v>5226</c:v>
                </c:pt>
                <c:pt idx="1">
                  <c:v>4765</c:v>
                </c:pt>
                <c:pt idx="2">
                  <c:v>5042</c:v>
                </c:pt>
                <c:pt idx="3">
                  <c:v>5650</c:v>
                </c:pt>
                <c:pt idx="4">
                  <c:v>6194</c:v>
                </c:pt>
                <c:pt idx="5">
                  <c:v>6356</c:v>
                </c:pt>
                <c:pt idx="6">
                  <c:v>7197</c:v>
                </c:pt>
                <c:pt idx="7">
                  <c:v>7561</c:v>
                </c:pt>
                <c:pt idx="8">
                  <c:v>7896</c:v>
                </c:pt>
                <c:pt idx="9">
                  <c:v>8944</c:v>
                </c:pt>
                <c:pt idx="10">
                  <c:v>10007</c:v>
                </c:pt>
                <c:pt idx="11">
                  <c:v>9715</c:v>
                </c:pt>
              </c:numCache>
            </c:numRef>
          </c:val>
          <c:smooth val="0"/>
          <c:extLst>
            <c:ext xmlns:c16="http://schemas.microsoft.com/office/drawing/2014/chart" uri="{C3380CC4-5D6E-409C-BE32-E72D297353CC}">
              <c16:uniqueId val="{00000000-22BB-4440-AD5D-DBABF8D4882E}"/>
            </c:ext>
          </c:extLst>
        </c:ser>
        <c:ser>
          <c:idx val="1"/>
          <c:order val="1"/>
          <c:tx>
            <c:strRef>
              <c:f>Sheet1!$C$1</c:f>
              <c:strCache>
                <c:ptCount val="1"/>
                <c:pt idx="0">
                  <c:v>2020</c:v>
                </c:pt>
              </c:strCache>
            </c:strRef>
          </c:tx>
          <c:spPr>
            <a:ln w="28575" cap="rnd">
              <a:solidFill>
                <a:schemeClr val="accent2"/>
              </a:solidFill>
              <a:round/>
            </a:ln>
            <a:effectLst/>
          </c:spPr>
          <c:marker>
            <c:symbol val="none"/>
          </c:marker>
          <c:dLbls>
            <c:dLbl>
              <c:idx val="10"/>
              <c:layout>
                <c:manualLayout>
                  <c:x val="-3.1562585524446296E-2"/>
                  <c:y val="-6.12578794071171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2BB-4440-AD5D-DBABF8D4882E}"/>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Sheet1!$C$2:$C$13</c:f>
              <c:numCache>
                <c:formatCode>_(* #,##0_);_(* \(#,##0\);_(* "-"??_);_(@_)</c:formatCode>
                <c:ptCount val="12"/>
                <c:pt idx="0">
                  <c:v>9461</c:v>
                </c:pt>
                <c:pt idx="1">
                  <c:v>9158</c:v>
                </c:pt>
                <c:pt idx="2">
                  <c:v>10873</c:v>
                </c:pt>
                <c:pt idx="3">
                  <c:v>8003</c:v>
                </c:pt>
                <c:pt idx="4">
                  <c:v>2953</c:v>
                </c:pt>
                <c:pt idx="5">
                  <c:v>3765</c:v>
                </c:pt>
                <c:pt idx="6">
                  <c:v>10471</c:v>
                </c:pt>
                <c:pt idx="7">
                  <c:v>13422</c:v>
                </c:pt>
                <c:pt idx="8">
                  <c:v>12782</c:v>
                </c:pt>
                <c:pt idx="9">
                  <c:v>16491</c:v>
                </c:pt>
                <c:pt idx="10">
                  <c:v>26230</c:v>
                </c:pt>
                <c:pt idx="11">
                  <c:v>29938</c:v>
                </c:pt>
              </c:numCache>
            </c:numRef>
          </c:val>
          <c:smooth val="0"/>
          <c:extLst>
            <c:ext xmlns:c16="http://schemas.microsoft.com/office/drawing/2014/chart" uri="{C3380CC4-5D6E-409C-BE32-E72D297353CC}">
              <c16:uniqueId val="{00000002-22BB-4440-AD5D-DBABF8D4882E}"/>
            </c:ext>
          </c:extLst>
        </c:ser>
        <c:ser>
          <c:idx val="2"/>
          <c:order val="2"/>
          <c:tx>
            <c:strRef>
              <c:f>Sheet1!$D$1</c:f>
              <c:strCache>
                <c:ptCount val="1"/>
                <c:pt idx="0">
                  <c:v>2021</c:v>
                </c:pt>
              </c:strCache>
            </c:strRef>
          </c:tx>
          <c:spPr>
            <a:ln w="28575" cap="rnd">
              <a:solidFill>
                <a:schemeClr val="accent3"/>
              </a:solidFill>
              <a:round/>
            </a:ln>
            <a:effectLst/>
          </c:spPr>
          <c:marker>
            <c:symbol val="none"/>
          </c:marker>
          <c:dLbls>
            <c:dLbl>
              <c:idx val="5"/>
              <c:layout>
                <c:manualLayout>
                  <c:x val="-2.4998442954370762E-2"/>
                  <c:y val="-0.1487866392670251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2BB-4440-AD5D-DBABF8D4882E}"/>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Sheet1!$D$2:$D$13</c:f>
              <c:numCache>
                <c:formatCode>_(* #,##0_);_(* \(#,##0\);_(* "-"??_);_(@_)</c:formatCode>
                <c:ptCount val="12"/>
                <c:pt idx="0">
                  <c:v>28233</c:v>
                </c:pt>
                <c:pt idx="1">
                  <c:v>16090</c:v>
                </c:pt>
                <c:pt idx="2">
                  <c:v>9564</c:v>
                </c:pt>
                <c:pt idx="3">
                  <c:v>10524</c:v>
                </c:pt>
                <c:pt idx="4">
                  <c:v>15592</c:v>
                </c:pt>
                <c:pt idx="5">
                  <c:v>19971</c:v>
                </c:pt>
                <c:pt idx="6">
                  <c:v>24295</c:v>
                </c:pt>
                <c:pt idx="7">
                  <c:v>41624</c:v>
                </c:pt>
                <c:pt idx="8">
                  <c:v>47694</c:v>
                </c:pt>
                <c:pt idx="9">
                  <c:v>44000</c:v>
                </c:pt>
                <c:pt idx="10">
                  <c:v>39697</c:v>
                </c:pt>
                <c:pt idx="11">
                  <c:v>36775</c:v>
                </c:pt>
              </c:numCache>
            </c:numRef>
          </c:val>
          <c:smooth val="0"/>
          <c:extLst>
            <c:ext xmlns:c16="http://schemas.microsoft.com/office/drawing/2014/chart" uri="{C3380CC4-5D6E-409C-BE32-E72D297353CC}">
              <c16:uniqueId val="{00000003-22BB-4440-AD5D-DBABF8D4882E}"/>
            </c:ext>
          </c:extLst>
        </c:ser>
        <c:ser>
          <c:idx val="3"/>
          <c:order val="3"/>
          <c:tx>
            <c:strRef>
              <c:f>Sheet1!$E$1</c:f>
              <c:strCache>
                <c:ptCount val="1"/>
                <c:pt idx="0">
                  <c:v>2022</c:v>
                </c:pt>
              </c:strCache>
            </c:strRef>
          </c:tx>
          <c:spPr>
            <a:ln w="28575" cap="rnd">
              <a:solidFill>
                <a:schemeClr val="accent5">
                  <a:lumMod val="50000"/>
                </a:schemeClr>
              </a:solidFill>
              <a:round/>
            </a:ln>
            <a:effectLst/>
          </c:spPr>
          <c:marker>
            <c:symbol val="none"/>
          </c:marker>
          <c:dLbls>
            <c:dLbl>
              <c:idx val="4"/>
              <c:layout>
                <c:manualLayout>
                  <c:x val="-2.4998442954370682E-2"/>
                  <c:y val="-0.1196103859803891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2BB-4440-AD5D-DBABF8D4882E}"/>
                </c:ext>
              </c:extLst>
            </c:dLbl>
            <c:dLbl>
              <c:idx val="10"/>
              <c:layout>
                <c:manualLayout>
                  <c:x val="-1.5152229099257663E-2"/>
                  <c:y val="5.05844248583209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2BB-4440-AD5D-DBABF8D4882E}"/>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Sheet1!$E$2:$E$13</c:f>
              <c:numCache>
                <c:formatCode>_(* #,##0_);_(* \(#,##0\);_(* "-"??_);_(@_)</c:formatCode>
                <c:ptCount val="12"/>
                <c:pt idx="0">
                  <c:v>36362</c:v>
                </c:pt>
                <c:pt idx="1">
                  <c:v>28166</c:v>
                </c:pt>
                <c:pt idx="2">
                  <c:v>18514</c:v>
                </c:pt>
                <c:pt idx="3">
                  <c:v>13751</c:v>
                </c:pt>
                <c:pt idx="4">
                  <c:v>15056</c:v>
                </c:pt>
                <c:pt idx="5">
                  <c:v>18980</c:v>
                </c:pt>
                <c:pt idx="6">
                  <c:v>21465</c:v>
                </c:pt>
                <c:pt idx="7">
                  <c:v>22752</c:v>
                </c:pt>
                <c:pt idx="8">
                  <c:v>23208</c:v>
                </c:pt>
                <c:pt idx="9">
                  <c:v>24062</c:v>
                </c:pt>
                <c:pt idx="10">
                  <c:v>25393</c:v>
                </c:pt>
                <c:pt idx="11">
                  <c:v>22153</c:v>
                </c:pt>
              </c:numCache>
            </c:numRef>
          </c:val>
          <c:smooth val="0"/>
          <c:extLst>
            <c:ext xmlns:c16="http://schemas.microsoft.com/office/drawing/2014/chart" uri="{C3380CC4-5D6E-409C-BE32-E72D297353CC}">
              <c16:uniqueId val="{00000004-22BB-4440-AD5D-DBABF8D4882E}"/>
            </c:ext>
          </c:extLst>
        </c:ser>
        <c:ser>
          <c:idx val="4"/>
          <c:order val="4"/>
          <c:tx>
            <c:strRef>
              <c:f>Sheet1!$F$1</c:f>
              <c:strCache>
                <c:ptCount val="1"/>
                <c:pt idx="0">
                  <c:v>2023</c:v>
                </c:pt>
              </c:strCache>
            </c:strRef>
          </c:tx>
          <c:spPr>
            <a:ln w="28575" cap="rnd">
              <a:solidFill>
                <a:schemeClr val="accent5"/>
              </a:solidFill>
              <a:round/>
            </a:ln>
            <a:effectLst/>
          </c:spPr>
          <c:marker>
            <c:symbol val="none"/>
          </c:marker>
          <c:cat>
            <c:strRef>
              <c:f>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Sheet1!$F$2:$F$13</c:f>
              <c:numCache>
                <c:formatCode>General</c:formatCode>
                <c:ptCount val="12"/>
                <c:pt idx="0">
                  <c:v>16668</c:v>
                </c:pt>
                <c:pt idx="1">
                  <c:v>9963</c:v>
                </c:pt>
                <c:pt idx="2">
                  <c:v>8335</c:v>
                </c:pt>
              </c:numCache>
            </c:numRef>
          </c:val>
          <c:smooth val="0"/>
          <c:extLst>
            <c:ext xmlns:c16="http://schemas.microsoft.com/office/drawing/2014/chart" uri="{C3380CC4-5D6E-409C-BE32-E72D297353CC}">
              <c16:uniqueId val="{00000001-1510-4490-920E-0AF061C8AD07}"/>
            </c:ext>
          </c:extLst>
        </c:ser>
        <c:dLbls>
          <c:showLegendKey val="0"/>
          <c:showVal val="0"/>
          <c:showCatName val="0"/>
          <c:showSerName val="0"/>
          <c:showPercent val="0"/>
          <c:showBubbleSize val="0"/>
        </c:dLbls>
        <c:smooth val="0"/>
        <c:axId val="1164323304"/>
        <c:axId val="1164324944"/>
      </c:lineChart>
      <c:catAx>
        <c:axId val="1164323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164324944"/>
        <c:crosses val="autoZero"/>
        <c:auto val="1"/>
        <c:lblAlgn val="ctr"/>
        <c:lblOffset val="100"/>
        <c:tickLblSkip val="1"/>
        <c:noMultiLvlLbl val="0"/>
      </c:catAx>
      <c:valAx>
        <c:axId val="1164324944"/>
        <c:scaling>
          <c:orientation val="minMax"/>
          <c:max val="52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dirty="0">
                    <a:solidFill>
                      <a:schemeClr val="tx1"/>
                    </a:solidFill>
                  </a:rPr>
                  <a:t>Count</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164323304"/>
        <c:crosses val="autoZero"/>
        <c:crossBetween val="between"/>
        <c:majorUnit val="5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5B3AEC-9290-4949-92B4-58A76089AE3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22EF03E-CFEC-44C0-9783-D2F0F0671E79}">
      <dgm:prSet phldrT="[Text]"/>
      <dgm:spPr/>
      <dgm:t>
        <a:bodyPr/>
        <a:lstStyle/>
        <a:p>
          <a:r>
            <a:rPr lang="en-US" dirty="0"/>
            <a:t>- End of COVID-19 stimulus funds may leave hole in some budgets with FEMA funds more limited and uncertain</a:t>
          </a:r>
        </a:p>
        <a:p>
          <a:r>
            <a:rPr lang="en-US" dirty="0"/>
            <a:t>- Sequestration restarted in 2022</a:t>
          </a:r>
        </a:p>
        <a:p>
          <a:r>
            <a:rPr lang="en-US" dirty="0"/>
            <a:t>- 2% physician cuts in 2023 </a:t>
          </a:r>
        </a:p>
        <a:p>
          <a:r>
            <a:rPr lang="en-US" dirty="0"/>
            <a:t>- DSH cuts to begin in 2024</a:t>
          </a:r>
        </a:p>
      </dgm:t>
    </dgm:pt>
    <dgm:pt modelId="{8FB32C1C-B14E-437C-B32B-F4ED9EA464FB}" type="parTrans" cxnId="{818970F6-381D-49CF-9853-95DDA36CB435}">
      <dgm:prSet/>
      <dgm:spPr/>
      <dgm:t>
        <a:bodyPr/>
        <a:lstStyle/>
        <a:p>
          <a:endParaRPr lang="en-US"/>
        </a:p>
      </dgm:t>
    </dgm:pt>
    <dgm:pt modelId="{FFA32598-BEB7-4EA8-BCD0-84A430AC6BCD}" type="sibTrans" cxnId="{818970F6-381D-49CF-9853-95DDA36CB435}">
      <dgm:prSet/>
      <dgm:spPr/>
      <dgm:t>
        <a:bodyPr/>
        <a:lstStyle/>
        <a:p>
          <a:endParaRPr lang="en-US"/>
        </a:p>
      </dgm:t>
    </dgm:pt>
    <dgm:pt modelId="{4A55054B-5C98-4154-8930-42A293EF7049}">
      <dgm:prSet phldrT="[Text]"/>
      <dgm:spPr/>
      <dgm:t>
        <a:bodyPr/>
        <a:lstStyle/>
        <a:p>
          <a:r>
            <a:rPr lang="en-US" dirty="0"/>
            <a:t>- Medicaid eligibility redetermination to shift payor mix over coming year beginning in April 2023 regardless of PHE</a:t>
          </a:r>
        </a:p>
        <a:p>
          <a:r>
            <a:rPr lang="en-US" dirty="0"/>
            <a:t>- Removal of COVID-19 add-on payments, which has already been limited by lack of funding </a:t>
          </a:r>
        </a:p>
        <a:p>
          <a:r>
            <a:rPr lang="en-US" dirty="0"/>
            <a:t>- Reduction in 6.2% FMAP increase</a:t>
          </a:r>
        </a:p>
        <a:p>
          <a:endParaRPr lang="en-US" dirty="0"/>
        </a:p>
      </dgm:t>
    </dgm:pt>
    <dgm:pt modelId="{949C88C9-E5D2-442E-A4E4-0C0D8BD5A19B}" type="parTrans" cxnId="{143D8D06-446F-4E38-AF98-374DA5A1BBD1}">
      <dgm:prSet/>
      <dgm:spPr/>
      <dgm:t>
        <a:bodyPr/>
        <a:lstStyle/>
        <a:p>
          <a:endParaRPr lang="en-US"/>
        </a:p>
      </dgm:t>
    </dgm:pt>
    <dgm:pt modelId="{00498B55-EC54-471A-BFFD-8C670FB580F8}" type="sibTrans" cxnId="{143D8D06-446F-4E38-AF98-374DA5A1BBD1}">
      <dgm:prSet/>
      <dgm:spPr/>
      <dgm:t>
        <a:bodyPr/>
        <a:lstStyle/>
        <a:p>
          <a:endParaRPr lang="en-US"/>
        </a:p>
      </dgm:t>
    </dgm:pt>
    <dgm:pt modelId="{DAED6A15-C447-40EF-8187-0603EEE7ABF3}">
      <dgm:prSet phldrT="[Text]"/>
      <dgm:spPr/>
      <dgm:t>
        <a:bodyPr/>
        <a:lstStyle/>
        <a:p>
          <a:r>
            <a:rPr lang="en-US" dirty="0"/>
            <a:t>- Medicare hospital rates slightly better than anticipated, but lower than needed and further impacted by 340B ruling</a:t>
          </a:r>
        </a:p>
        <a:p>
          <a:r>
            <a:rPr lang="en-US" dirty="0"/>
            <a:t>- Telehealth reimbursement extended to December 2024</a:t>
          </a:r>
        </a:p>
        <a:p>
          <a:r>
            <a:rPr lang="en-US" dirty="0"/>
            <a:t>- M&amp;A could be more difficult within markets, though larger strategic plays may be okay</a:t>
          </a:r>
        </a:p>
      </dgm:t>
    </dgm:pt>
    <dgm:pt modelId="{74B2CDFC-7DC5-479F-A2BB-995336CE1FCB}" type="parTrans" cxnId="{22C6C880-6B53-4855-9B38-2BE9E0B652A8}">
      <dgm:prSet/>
      <dgm:spPr/>
      <dgm:t>
        <a:bodyPr/>
        <a:lstStyle/>
        <a:p>
          <a:endParaRPr lang="en-US"/>
        </a:p>
      </dgm:t>
    </dgm:pt>
    <dgm:pt modelId="{35805BE4-2CDC-4808-923F-3F328ADF54F7}" type="sibTrans" cxnId="{22C6C880-6B53-4855-9B38-2BE9E0B652A8}">
      <dgm:prSet/>
      <dgm:spPr/>
      <dgm:t>
        <a:bodyPr/>
        <a:lstStyle/>
        <a:p>
          <a:endParaRPr lang="en-US"/>
        </a:p>
      </dgm:t>
    </dgm:pt>
    <dgm:pt modelId="{1C2B6F4C-E015-46B5-8ADD-F18B80136317}" type="pres">
      <dgm:prSet presAssocID="{845B3AEC-9290-4949-92B4-58A76089AE3C}" presName="Name0" presStyleCnt="0">
        <dgm:presLayoutVars>
          <dgm:chMax val="7"/>
          <dgm:chPref val="7"/>
          <dgm:dir/>
        </dgm:presLayoutVars>
      </dgm:prSet>
      <dgm:spPr/>
    </dgm:pt>
    <dgm:pt modelId="{DAF3A60F-7EAC-4FE3-9B35-4B2045305BC8}" type="pres">
      <dgm:prSet presAssocID="{845B3AEC-9290-4949-92B4-58A76089AE3C}" presName="Name1" presStyleCnt="0"/>
      <dgm:spPr/>
    </dgm:pt>
    <dgm:pt modelId="{E0C75948-CC49-4575-B33F-6E38218F08C8}" type="pres">
      <dgm:prSet presAssocID="{845B3AEC-9290-4949-92B4-58A76089AE3C}" presName="cycle" presStyleCnt="0"/>
      <dgm:spPr/>
    </dgm:pt>
    <dgm:pt modelId="{37C6B706-8F34-4C7D-B1C4-F525A4A88B1D}" type="pres">
      <dgm:prSet presAssocID="{845B3AEC-9290-4949-92B4-58A76089AE3C}" presName="srcNode" presStyleLbl="node1" presStyleIdx="0" presStyleCnt="3"/>
      <dgm:spPr/>
    </dgm:pt>
    <dgm:pt modelId="{07334A85-7689-4B20-809B-F8499DF65228}" type="pres">
      <dgm:prSet presAssocID="{845B3AEC-9290-4949-92B4-58A76089AE3C}" presName="conn" presStyleLbl="parChTrans1D2" presStyleIdx="0" presStyleCnt="1"/>
      <dgm:spPr/>
    </dgm:pt>
    <dgm:pt modelId="{FDE54C02-2C94-45F7-B4FC-0E870F433C96}" type="pres">
      <dgm:prSet presAssocID="{845B3AEC-9290-4949-92B4-58A76089AE3C}" presName="extraNode" presStyleLbl="node1" presStyleIdx="0" presStyleCnt="3"/>
      <dgm:spPr/>
    </dgm:pt>
    <dgm:pt modelId="{0C70BB6B-7B64-430E-9DC9-E14ED82548B3}" type="pres">
      <dgm:prSet presAssocID="{845B3AEC-9290-4949-92B4-58A76089AE3C}" presName="dstNode" presStyleLbl="node1" presStyleIdx="0" presStyleCnt="3"/>
      <dgm:spPr/>
    </dgm:pt>
    <dgm:pt modelId="{AAF6512A-114C-4707-AD15-314476DD0E23}" type="pres">
      <dgm:prSet presAssocID="{B22EF03E-CFEC-44C0-9783-D2F0F0671E79}" presName="text_1" presStyleLbl="node1" presStyleIdx="0" presStyleCnt="3">
        <dgm:presLayoutVars>
          <dgm:bulletEnabled val="1"/>
        </dgm:presLayoutVars>
      </dgm:prSet>
      <dgm:spPr/>
    </dgm:pt>
    <dgm:pt modelId="{660FECBC-D681-474D-AACB-EEDCBB8214A4}" type="pres">
      <dgm:prSet presAssocID="{B22EF03E-CFEC-44C0-9783-D2F0F0671E79}" presName="accent_1" presStyleCnt="0"/>
      <dgm:spPr/>
    </dgm:pt>
    <dgm:pt modelId="{65668CB0-845A-4293-948B-0CE5C30FE22B}" type="pres">
      <dgm:prSet presAssocID="{B22EF03E-CFEC-44C0-9783-D2F0F0671E79}" presName="accentRepeatNode" presStyleLbl="solidFgAcc1" presStyleIdx="0" presStyleCnt="3"/>
      <dgm:spPr/>
    </dgm:pt>
    <dgm:pt modelId="{B19DE1DA-C9F7-4A45-87C1-9B86C023A10F}" type="pres">
      <dgm:prSet presAssocID="{4A55054B-5C98-4154-8930-42A293EF7049}" presName="text_2" presStyleLbl="node1" presStyleIdx="1" presStyleCnt="3">
        <dgm:presLayoutVars>
          <dgm:bulletEnabled val="1"/>
        </dgm:presLayoutVars>
      </dgm:prSet>
      <dgm:spPr/>
    </dgm:pt>
    <dgm:pt modelId="{6DA2E221-0390-4485-8D25-83EECD8B92DE}" type="pres">
      <dgm:prSet presAssocID="{4A55054B-5C98-4154-8930-42A293EF7049}" presName="accent_2" presStyleCnt="0"/>
      <dgm:spPr/>
    </dgm:pt>
    <dgm:pt modelId="{6320CF9C-FFFD-4ACB-BA9A-B488D2ECBEBD}" type="pres">
      <dgm:prSet presAssocID="{4A55054B-5C98-4154-8930-42A293EF7049}" presName="accentRepeatNode" presStyleLbl="solidFgAcc1" presStyleIdx="1" presStyleCnt="3"/>
      <dgm:spPr/>
    </dgm:pt>
    <dgm:pt modelId="{508F57B9-15CF-4129-9004-2AF39F4B5741}" type="pres">
      <dgm:prSet presAssocID="{DAED6A15-C447-40EF-8187-0603EEE7ABF3}" presName="text_3" presStyleLbl="node1" presStyleIdx="2" presStyleCnt="3" custLinFactNeighborX="17" custLinFactNeighborY="288">
        <dgm:presLayoutVars>
          <dgm:bulletEnabled val="1"/>
        </dgm:presLayoutVars>
      </dgm:prSet>
      <dgm:spPr/>
    </dgm:pt>
    <dgm:pt modelId="{79B1D254-8D6B-4FE7-934A-90247FC5B6DF}" type="pres">
      <dgm:prSet presAssocID="{DAED6A15-C447-40EF-8187-0603EEE7ABF3}" presName="accent_3" presStyleCnt="0"/>
      <dgm:spPr/>
    </dgm:pt>
    <dgm:pt modelId="{E8D27C9E-2E68-42A4-83D3-CBFA401279C5}" type="pres">
      <dgm:prSet presAssocID="{DAED6A15-C447-40EF-8187-0603EEE7ABF3}" presName="accentRepeatNode" presStyleLbl="solidFgAcc1" presStyleIdx="2" presStyleCnt="3"/>
      <dgm:spPr/>
    </dgm:pt>
  </dgm:ptLst>
  <dgm:cxnLst>
    <dgm:cxn modelId="{143D8D06-446F-4E38-AF98-374DA5A1BBD1}" srcId="{845B3AEC-9290-4949-92B4-58A76089AE3C}" destId="{4A55054B-5C98-4154-8930-42A293EF7049}" srcOrd="1" destOrd="0" parTransId="{949C88C9-E5D2-442E-A4E4-0C0D8BD5A19B}" sibTransId="{00498B55-EC54-471A-BFFD-8C670FB580F8}"/>
    <dgm:cxn modelId="{954EB106-FE00-4551-BC08-372DEC904DE9}" type="presOf" srcId="{845B3AEC-9290-4949-92B4-58A76089AE3C}" destId="{1C2B6F4C-E015-46B5-8ADD-F18B80136317}" srcOrd="0" destOrd="0" presId="urn:microsoft.com/office/officeart/2008/layout/VerticalCurvedList"/>
    <dgm:cxn modelId="{9CE6945D-53A4-4C0C-831D-B86A453ADCB6}" type="presOf" srcId="{DAED6A15-C447-40EF-8187-0603EEE7ABF3}" destId="{508F57B9-15CF-4129-9004-2AF39F4B5741}" srcOrd="0" destOrd="0" presId="urn:microsoft.com/office/officeart/2008/layout/VerticalCurvedList"/>
    <dgm:cxn modelId="{0748A865-FAA9-44FC-857A-925F7FE4BBE5}" type="presOf" srcId="{B22EF03E-CFEC-44C0-9783-D2F0F0671E79}" destId="{AAF6512A-114C-4707-AD15-314476DD0E23}" srcOrd="0" destOrd="0" presId="urn:microsoft.com/office/officeart/2008/layout/VerticalCurvedList"/>
    <dgm:cxn modelId="{197EE879-9694-4453-AE95-CA83D755B0DB}" type="presOf" srcId="{FFA32598-BEB7-4EA8-BCD0-84A430AC6BCD}" destId="{07334A85-7689-4B20-809B-F8499DF65228}" srcOrd="0" destOrd="0" presId="urn:microsoft.com/office/officeart/2008/layout/VerticalCurvedList"/>
    <dgm:cxn modelId="{22C6C880-6B53-4855-9B38-2BE9E0B652A8}" srcId="{845B3AEC-9290-4949-92B4-58A76089AE3C}" destId="{DAED6A15-C447-40EF-8187-0603EEE7ABF3}" srcOrd="2" destOrd="0" parTransId="{74B2CDFC-7DC5-479F-A2BB-995336CE1FCB}" sibTransId="{35805BE4-2CDC-4808-923F-3F328ADF54F7}"/>
    <dgm:cxn modelId="{4F5016D8-D2E1-402E-933D-16D6135367B2}" type="presOf" srcId="{4A55054B-5C98-4154-8930-42A293EF7049}" destId="{B19DE1DA-C9F7-4A45-87C1-9B86C023A10F}" srcOrd="0" destOrd="0" presId="urn:microsoft.com/office/officeart/2008/layout/VerticalCurvedList"/>
    <dgm:cxn modelId="{818970F6-381D-49CF-9853-95DDA36CB435}" srcId="{845B3AEC-9290-4949-92B4-58A76089AE3C}" destId="{B22EF03E-CFEC-44C0-9783-D2F0F0671E79}" srcOrd="0" destOrd="0" parTransId="{8FB32C1C-B14E-437C-B32B-F4ED9EA464FB}" sibTransId="{FFA32598-BEB7-4EA8-BCD0-84A430AC6BCD}"/>
    <dgm:cxn modelId="{2845DB29-1325-4401-9C65-F055A7CE93A5}" type="presParOf" srcId="{1C2B6F4C-E015-46B5-8ADD-F18B80136317}" destId="{DAF3A60F-7EAC-4FE3-9B35-4B2045305BC8}" srcOrd="0" destOrd="0" presId="urn:microsoft.com/office/officeart/2008/layout/VerticalCurvedList"/>
    <dgm:cxn modelId="{C955B196-F021-46DA-9479-6327D9962D79}" type="presParOf" srcId="{DAF3A60F-7EAC-4FE3-9B35-4B2045305BC8}" destId="{E0C75948-CC49-4575-B33F-6E38218F08C8}" srcOrd="0" destOrd="0" presId="urn:microsoft.com/office/officeart/2008/layout/VerticalCurvedList"/>
    <dgm:cxn modelId="{D37EB851-F940-43F7-8B4E-78543CCA238D}" type="presParOf" srcId="{E0C75948-CC49-4575-B33F-6E38218F08C8}" destId="{37C6B706-8F34-4C7D-B1C4-F525A4A88B1D}" srcOrd="0" destOrd="0" presId="urn:microsoft.com/office/officeart/2008/layout/VerticalCurvedList"/>
    <dgm:cxn modelId="{BF59EFA5-AD9C-454F-9121-0D8A8F901B30}" type="presParOf" srcId="{E0C75948-CC49-4575-B33F-6E38218F08C8}" destId="{07334A85-7689-4B20-809B-F8499DF65228}" srcOrd="1" destOrd="0" presId="urn:microsoft.com/office/officeart/2008/layout/VerticalCurvedList"/>
    <dgm:cxn modelId="{11628A60-321B-40F7-8E8B-77C7B92F104D}" type="presParOf" srcId="{E0C75948-CC49-4575-B33F-6E38218F08C8}" destId="{FDE54C02-2C94-45F7-B4FC-0E870F433C96}" srcOrd="2" destOrd="0" presId="urn:microsoft.com/office/officeart/2008/layout/VerticalCurvedList"/>
    <dgm:cxn modelId="{E158E5F0-02DE-4FA6-9125-0249DE41AD63}" type="presParOf" srcId="{E0C75948-CC49-4575-B33F-6E38218F08C8}" destId="{0C70BB6B-7B64-430E-9DC9-E14ED82548B3}" srcOrd="3" destOrd="0" presId="urn:microsoft.com/office/officeart/2008/layout/VerticalCurvedList"/>
    <dgm:cxn modelId="{CD7EA488-F1D3-4EEF-ABC8-774651E5A050}" type="presParOf" srcId="{DAF3A60F-7EAC-4FE3-9B35-4B2045305BC8}" destId="{AAF6512A-114C-4707-AD15-314476DD0E23}" srcOrd="1" destOrd="0" presId="urn:microsoft.com/office/officeart/2008/layout/VerticalCurvedList"/>
    <dgm:cxn modelId="{36009C13-FBE2-4319-9E7E-892724F93566}" type="presParOf" srcId="{DAF3A60F-7EAC-4FE3-9B35-4B2045305BC8}" destId="{660FECBC-D681-474D-AACB-EEDCBB8214A4}" srcOrd="2" destOrd="0" presId="urn:microsoft.com/office/officeart/2008/layout/VerticalCurvedList"/>
    <dgm:cxn modelId="{58C11366-745A-4800-942B-E14272E56F96}" type="presParOf" srcId="{660FECBC-D681-474D-AACB-EEDCBB8214A4}" destId="{65668CB0-845A-4293-948B-0CE5C30FE22B}" srcOrd="0" destOrd="0" presId="urn:microsoft.com/office/officeart/2008/layout/VerticalCurvedList"/>
    <dgm:cxn modelId="{EC336269-E963-47BA-BFAF-D2B63CE6EA1D}" type="presParOf" srcId="{DAF3A60F-7EAC-4FE3-9B35-4B2045305BC8}" destId="{B19DE1DA-C9F7-4A45-87C1-9B86C023A10F}" srcOrd="3" destOrd="0" presId="urn:microsoft.com/office/officeart/2008/layout/VerticalCurvedList"/>
    <dgm:cxn modelId="{504D545D-10F0-44B1-9A0D-3C2A510C70BA}" type="presParOf" srcId="{DAF3A60F-7EAC-4FE3-9B35-4B2045305BC8}" destId="{6DA2E221-0390-4485-8D25-83EECD8B92DE}" srcOrd="4" destOrd="0" presId="urn:microsoft.com/office/officeart/2008/layout/VerticalCurvedList"/>
    <dgm:cxn modelId="{85992E1F-5FF7-4864-82ED-B8408DA7A7CB}" type="presParOf" srcId="{6DA2E221-0390-4485-8D25-83EECD8B92DE}" destId="{6320CF9C-FFFD-4ACB-BA9A-B488D2ECBEBD}" srcOrd="0" destOrd="0" presId="urn:microsoft.com/office/officeart/2008/layout/VerticalCurvedList"/>
    <dgm:cxn modelId="{BDE014D0-509D-4F7E-878C-C19091D14A8A}" type="presParOf" srcId="{DAF3A60F-7EAC-4FE3-9B35-4B2045305BC8}" destId="{508F57B9-15CF-4129-9004-2AF39F4B5741}" srcOrd="5" destOrd="0" presId="urn:microsoft.com/office/officeart/2008/layout/VerticalCurvedList"/>
    <dgm:cxn modelId="{4A06400A-9CA3-4616-BCD9-145C149201D0}" type="presParOf" srcId="{DAF3A60F-7EAC-4FE3-9B35-4B2045305BC8}" destId="{79B1D254-8D6B-4FE7-934A-90247FC5B6DF}" srcOrd="6" destOrd="0" presId="urn:microsoft.com/office/officeart/2008/layout/VerticalCurvedList"/>
    <dgm:cxn modelId="{BE319FE1-7990-4FB4-9E37-C81E0B381A0F}" type="presParOf" srcId="{79B1D254-8D6B-4FE7-934A-90247FC5B6DF}" destId="{E8D27C9E-2E68-42A4-83D3-CBFA401279C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34A85-7689-4B20-809B-F8499DF65228}">
      <dsp:nvSpPr>
        <dsp:cNvPr id="0" name=""/>
        <dsp:cNvSpPr/>
      </dsp:nvSpPr>
      <dsp:spPr>
        <a:xfrm>
          <a:off x="-6120868" y="-936754"/>
          <a:ext cx="7288361" cy="7288361"/>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F6512A-114C-4707-AD15-314476DD0E23}">
      <dsp:nvSpPr>
        <dsp:cNvPr id="0" name=""/>
        <dsp:cNvSpPr/>
      </dsp:nvSpPr>
      <dsp:spPr>
        <a:xfrm>
          <a:off x="751581" y="541485"/>
          <a:ext cx="9710249" cy="10829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9608" tIns="33020" rIns="33020" bIns="33020" numCol="1" spcCol="1270" anchor="ctr" anchorCtr="0">
          <a:noAutofit/>
        </a:bodyPr>
        <a:lstStyle/>
        <a:p>
          <a:pPr marL="0" lvl="0" indent="0" algn="l" defTabSz="577850">
            <a:lnSpc>
              <a:spcPct val="90000"/>
            </a:lnSpc>
            <a:spcBef>
              <a:spcPct val="0"/>
            </a:spcBef>
            <a:spcAft>
              <a:spcPct val="35000"/>
            </a:spcAft>
            <a:buNone/>
          </a:pPr>
          <a:r>
            <a:rPr lang="en-US" sz="1300" kern="1200" dirty="0"/>
            <a:t>- End of COVID-19 stimulus funds may leave hole in some budgets with FEMA funds more limited and uncertain</a:t>
          </a:r>
        </a:p>
        <a:p>
          <a:pPr marL="0" lvl="0" indent="0" algn="l" defTabSz="577850">
            <a:lnSpc>
              <a:spcPct val="90000"/>
            </a:lnSpc>
            <a:spcBef>
              <a:spcPct val="0"/>
            </a:spcBef>
            <a:spcAft>
              <a:spcPct val="35000"/>
            </a:spcAft>
            <a:buNone/>
          </a:pPr>
          <a:r>
            <a:rPr lang="en-US" sz="1300" kern="1200" dirty="0"/>
            <a:t>- Sequestration restarted in 2022</a:t>
          </a:r>
        </a:p>
        <a:p>
          <a:pPr marL="0" lvl="0" indent="0" algn="l" defTabSz="577850">
            <a:lnSpc>
              <a:spcPct val="90000"/>
            </a:lnSpc>
            <a:spcBef>
              <a:spcPct val="0"/>
            </a:spcBef>
            <a:spcAft>
              <a:spcPct val="35000"/>
            </a:spcAft>
            <a:buNone/>
          </a:pPr>
          <a:r>
            <a:rPr lang="en-US" sz="1300" kern="1200" dirty="0"/>
            <a:t>- 2% physician cuts in 2023 </a:t>
          </a:r>
        </a:p>
        <a:p>
          <a:pPr marL="0" lvl="0" indent="0" algn="l" defTabSz="577850">
            <a:lnSpc>
              <a:spcPct val="90000"/>
            </a:lnSpc>
            <a:spcBef>
              <a:spcPct val="0"/>
            </a:spcBef>
            <a:spcAft>
              <a:spcPct val="35000"/>
            </a:spcAft>
            <a:buNone/>
          </a:pPr>
          <a:r>
            <a:rPr lang="en-US" sz="1300" kern="1200" dirty="0"/>
            <a:t>- DSH cuts to begin in 2024</a:t>
          </a:r>
        </a:p>
      </dsp:txBody>
      <dsp:txXfrm>
        <a:off x="751581" y="541485"/>
        <a:ext cx="9710249" cy="1082970"/>
      </dsp:txXfrm>
    </dsp:sp>
    <dsp:sp modelId="{65668CB0-845A-4293-948B-0CE5C30FE22B}">
      <dsp:nvSpPr>
        <dsp:cNvPr id="0" name=""/>
        <dsp:cNvSpPr/>
      </dsp:nvSpPr>
      <dsp:spPr>
        <a:xfrm>
          <a:off x="74724" y="406113"/>
          <a:ext cx="1353712" cy="135371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9DE1DA-C9F7-4A45-87C1-9B86C023A10F}">
      <dsp:nvSpPr>
        <dsp:cNvPr id="0" name=""/>
        <dsp:cNvSpPr/>
      </dsp:nvSpPr>
      <dsp:spPr>
        <a:xfrm>
          <a:off x="1145241" y="2165940"/>
          <a:ext cx="9316589" cy="10829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9608" tIns="33020" rIns="33020" bIns="33020" numCol="1" spcCol="1270" anchor="ctr" anchorCtr="0">
          <a:noAutofit/>
        </a:bodyPr>
        <a:lstStyle/>
        <a:p>
          <a:pPr marL="0" lvl="0" indent="0" algn="l" defTabSz="577850">
            <a:lnSpc>
              <a:spcPct val="90000"/>
            </a:lnSpc>
            <a:spcBef>
              <a:spcPct val="0"/>
            </a:spcBef>
            <a:spcAft>
              <a:spcPct val="35000"/>
            </a:spcAft>
            <a:buNone/>
          </a:pPr>
          <a:r>
            <a:rPr lang="en-US" sz="1300" kern="1200" dirty="0"/>
            <a:t>- Medicaid eligibility redetermination to shift payor mix over coming year beginning in April 2023 regardless of PHE</a:t>
          </a:r>
        </a:p>
        <a:p>
          <a:pPr marL="0" lvl="0" indent="0" algn="l" defTabSz="577850">
            <a:lnSpc>
              <a:spcPct val="90000"/>
            </a:lnSpc>
            <a:spcBef>
              <a:spcPct val="0"/>
            </a:spcBef>
            <a:spcAft>
              <a:spcPct val="35000"/>
            </a:spcAft>
            <a:buNone/>
          </a:pPr>
          <a:r>
            <a:rPr lang="en-US" sz="1300" kern="1200" dirty="0"/>
            <a:t>- Removal of COVID-19 add-on payments, which has already been limited by lack of funding </a:t>
          </a:r>
        </a:p>
        <a:p>
          <a:pPr marL="0" lvl="0" indent="0" algn="l" defTabSz="577850">
            <a:lnSpc>
              <a:spcPct val="90000"/>
            </a:lnSpc>
            <a:spcBef>
              <a:spcPct val="0"/>
            </a:spcBef>
            <a:spcAft>
              <a:spcPct val="35000"/>
            </a:spcAft>
            <a:buNone/>
          </a:pPr>
          <a:r>
            <a:rPr lang="en-US" sz="1300" kern="1200" dirty="0"/>
            <a:t>- Reduction in 6.2% FMAP increase</a:t>
          </a:r>
        </a:p>
        <a:p>
          <a:pPr marL="0" lvl="0" indent="0" algn="l" defTabSz="577850">
            <a:lnSpc>
              <a:spcPct val="90000"/>
            </a:lnSpc>
            <a:spcBef>
              <a:spcPct val="0"/>
            </a:spcBef>
            <a:spcAft>
              <a:spcPct val="35000"/>
            </a:spcAft>
            <a:buNone/>
          </a:pPr>
          <a:endParaRPr lang="en-US" sz="1300" kern="1200" dirty="0"/>
        </a:p>
      </dsp:txBody>
      <dsp:txXfrm>
        <a:off x="1145241" y="2165940"/>
        <a:ext cx="9316589" cy="1082970"/>
      </dsp:txXfrm>
    </dsp:sp>
    <dsp:sp modelId="{6320CF9C-FFFD-4ACB-BA9A-B488D2ECBEBD}">
      <dsp:nvSpPr>
        <dsp:cNvPr id="0" name=""/>
        <dsp:cNvSpPr/>
      </dsp:nvSpPr>
      <dsp:spPr>
        <a:xfrm>
          <a:off x="468384" y="2030569"/>
          <a:ext cx="1353712" cy="135371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8F57B9-15CF-4129-9004-2AF39F4B5741}">
      <dsp:nvSpPr>
        <dsp:cNvPr id="0" name=""/>
        <dsp:cNvSpPr/>
      </dsp:nvSpPr>
      <dsp:spPr>
        <a:xfrm>
          <a:off x="753232" y="3793515"/>
          <a:ext cx="9710249" cy="10829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9608" tIns="33020" rIns="33020" bIns="33020" numCol="1" spcCol="1270" anchor="ctr" anchorCtr="0">
          <a:noAutofit/>
        </a:bodyPr>
        <a:lstStyle/>
        <a:p>
          <a:pPr marL="0" lvl="0" indent="0" algn="l" defTabSz="577850">
            <a:lnSpc>
              <a:spcPct val="90000"/>
            </a:lnSpc>
            <a:spcBef>
              <a:spcPct val="0"/>
            </a:spcBef>
            <a:spcAft>
              <a:spcPct val="35000"/>
            </a:spcAft>
            <a:buNone/>
          </a:pPr>
          <a:r>
            <a:rPr lang="en-US" sz="1300" kern="1200" dirty="0"/>
            <a:t>- Medicare hospital rates slightly better than anticipated, but lower than needed and further impacted by 340B ruling</a:t>
          </a:r>
        </a:p>
        <a:p>
          <a:pPr marL="0" lvl="0" indent="0" algn="l" defTabSz="577850">
            <a:lnSpc>
              <a:spcPct val="90000"/>
            </a:lnSpc>
            <a:spcBef>
              <a:spcPct val="0"/>
            </a:spcBef>
            <a:spcAft>
              <a:spcPct val="35000"/>
            </a:spcAft>
            <a:buNone/>
          </a:pPr>
          <a:r>
            <a:rPr lang="en-US" sz="1300" kern="1200" dirty="0"/>
            <a:t>- Telehealth reimbursement extended to December 2024</a:t>
          </a:r>
        </a:p>
        <a:p>
          <a:pPr marL="0" lvl="0" indent="0" algn="l" defTabSz="577850">
            <a:lnSpc>
              <a:spcPct val="90000"/>
            </a:lnSpc>
            <a:spcBef>
              <a:spcPct val="0"/>
            </a:spcBef>
            <a:spcAft>
              <a:spcPct val="35000"/>
            </a:spcAft>
            <a:buNone/>
          </a:pPr>
          <a:r>
            <a:rPr lang="en-US" sz="1300" kern="1200" dirty="0"/>
            <a:t>- M&amp;A could be more difficult within markets, though larger strategic plays may be okay</a:t>
          </a:r>
        </a:p>
      </dsp:txBody>
      <dsp:txXfrm>
        <a:off x="753232" y="3793515"/>
        <a:ext cx="9710249" cy="1082970"/>
      </dsp:txXfrm>
    </dsp:sp>
    <dsp:sp modelId="{E8D27C9E-2E68-42A4-83D3-CBFA401279C5}">
      <dsp:nvSpPr>
        <dsp:cNvPr id="0" name=""/>
        <dsp:cNvSpPr/>
      </dsp:nvSpPr>
      <dsp:spPr>
        <a:xfrm>
          <a:off x="74724" y="3655025"/>
          <a:ext cx="1353712" cy="135371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318504" cy="469900"/>
          </a:xfrm>
          <a:prstGeom prst="rect">
            <a:avLst/>
          </a:prstGeom>
        </p:spPr>
        <p:txBody>
          <a:bodyPr vert="horz" lIns="91440" tIns="45720" rIns="91440" bIns="45720" rtlCol="0"/>
          <a:lstStyle>
            <a:lvl1pPr algn="l">
              <a:defRPr sz="1200"/>
            </a:lvl1pPr>
          </a:lstStyle>
          <a:p>
            <a:endParaRPr lang="en-US" dirty="0"/>
          </a:p>
        </p:txBody>
      </p:sp>
      <p:sp>
        <p:nvSpPr>
          <p:cNvPr id="4" name="Footer Placeholder 3"/>
          <p:cNvSpPr>
            <a:spLocks noGrp="1"/>
          </p:cNvSpPr>
          <p:nvPr>
            <p:ph type="ftr" sz="quarter" idx="2"/>
          </p:nvPr>
        </p:nvSpPr>
        <p:spPr>
          <a:xfrm>
            <a:off x="1591056" y="8887968"/>
            <a:ext cx="5184648" cy="292608"/>
          </a:xfrm>
          <a:prstGeom prst="rect">
            <a:avLst/>
          </a:prstGeom>
        </p:spPr>
        <p:txBody>
          <a:bodyPr vert="horz" lIns="91440" tIns="45720" rIns="91440" bIns="45720" rtlCol="0" anchor="t"/>
          <a:lstStyle>
            <a:lvl1pPr algn="l">
              <a:defRPr sz="1200"/>
            </a:lvl1pPr>
          </a:lstStyle>
          <a:p>
            <a:pPr algn="r"/>
            <a:endParaRPr lang="en-US" sz="900" dirty="0"/>
          </a:p>
        </p:txBody>
      </p:sp>
      <p:sp>
        <p:nvSpPr>
          <p:cNvPr id="6" name="Slide Number Placeholder 5"/>
          <p:cNvSpPr>
            <a:spLocks noGrp="1"/>
          </p:cNvSpPr>
          <p:nvPr>
            <p:ph type="sldNum" sz="quarter" idx="3"/>
          </p:nvPr>
        </p:nvSpPr>
        <p:spPr>
          <a:xfrm>
            <a:off x="6439345" y="0"/>
            <a:ext cx="658368" cy="469900"/>
          </a:xfrm>
          <a:prstGeom prst="rect">
            <a:avLst/>
          </a:prstGeom>
        </p:spPr>
        <p:txBody>
          <a:bodyPr vert="horz" lIns="91440" tIns="45720" rIns="91440" bIns="45720" rtlCol="0" anchor="t"/>
          <a:lstStyle>
            <a:lvl1pPr algn="r">
              <a:defRPr sz="1200"/>
            </a:lvl1pPr>
          </a:lstStyle>
          <a:p>
            <a:fld id="{15169055-27EE-41B0-AE7C-B9B938D5DC09}" type="slidenum">
              <a:rPr lang="en-US" smtClean="0"/>
              <a:t>‹#›</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897" y="8678318"/>
            <a:ext cx="963359" cy="464162"/>
          </a:xfrm>
          <a:prstGeom prst="rect">
            <a:avLst/>
          </a:prstGeom>
        </p:spPr>
      </p:pic>
    </p:spTree>
    <p:extLst>
      <p:ext uri="{BB962C8B-B14F-4D97-AF65-F5344CB8AC3E}">
        <p14:creationId xmlns:p14="http://schemas.microsoft.com/office/powerpoint/2010/main" val="986179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318504" cy="470656"/>
          </a:xfrm>
          <a:prstGeom prst="rect">
            <a:avLst/>
          </a:prstGeom>
        </p:spPr>
        <p:txBody>
          <a:bodyPr vert="horz" lIns="94174" tIns="47087" rIns="94174" bIns="47087" rtlCol="0"/>
          <a:lstStyle>
            <a:lvl1pPr algn="l">
              <a:defRPr sz="1200"/>
            </a:lvl1pPr>
          </a:lstStyle>
          <a:p>
            <a:endParaRPr lang="en-US" dirty="0"/>
          </a:p>
        </p:txBody>
      </p:sp>
      <p:sp>
        <p:nvSpPr>
          <p:cNvPr id="4" name="Slide Image Placeholder 3"/>
          <p:cNvSpPr>
            <a:spLocks noGrp="1" noRot="1" noChangeAspect="1"/>
          </p:cNvSpPr>
          <p:nvPr>
            <p:ph type="sldImg" idx="2"/>
          </p:nvPr>
        </p:nvSpPr>
        <p:spPr>
          <a:xfrm>
            <a:off x="736600" y="1173163"/>
            <a:ext cx="5624513" cy="3165475"/>
          </a:xfrm>
          <a:prstGeom prst="rect">
            <a:avLst/>
          </a:prstGeom>
          <a:noFill/>
          <a:ln w="12700">
            <a:solidFill>
              <a:prstClr val="black"/>
            </a:solidFill>
          </a:ln>
        </p:spPr>
        <p:txBody>
          <a:bodyPr vert="horz" lIns="94174" tIns="47087" rIns="94174" bIns="47087" rtlCol="0" anchor="ctr"/>
          <a:lstStyle/>
          <a:p>
            <a:endParaRPr lang="en-US"/>
          </a:p>
        </p:txBody>
      </p:sp>
      <p:sp>
        <p:nvSpPr>
          <p:cNvPr id="5" name="Notes Placeholder 4"/>
          <p:cNvSpPr>
            <a:spLocks noGrp="1"/>
          </p:cNvSpPr>
          <p:nvPr>
            <p:ph type="body" sz="quarter" idx="3"/>
          </p:nvPr>
        </p:nvSpPr>
        <p:spPr>
          <a:xfrm>
            <a:off x="709772" y="4514384"/>
            <a:ext cx="5678170" cy="3693587"/>
          </a:xfrm>
          <a:prstGeom prst="rect">
            <a:avLst/>
          </a:prstGeom>
        </p:spPr>
        <p:txBody>
          <a:bodyPr vert="horz" lIns="94174" tIns="47087" rIns="94174" bIns="4708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591056" y="8887968"/>
            <a:ext cx="5184648" cy="292608"/>
          </a:xfrm>
          <a:prstGeom prst="rect">
            <a:avLst/>
          </a:prstGeom>
        </p:spPr>
        <p:txBody>
          <a:bodyPr vert="horz" lIns="94174" tIns="47087" rIns="94174" bIns="47087" rtlCol="0" anchor="t"/>
          <a:lstStyle>
            <a:lvl1pPr algn="r">
              <a:defRPr sz="900"/>
            </a:lvl1pPr>
          </a:lstStyle>
          <a:p>
            <a:endParaRPr lang="en-US" dirty="0"/>
          </a:p>
        </p:txBody>
      </p:sp>
      <p:sp>
        <p:nvSpPr>
          <p:cNvPr id="7" name="Slide Number Placeholder 6"/>
          <p:cNvSpPr>
            <a:spLocks noGrp="1"/>
          </p:cNvSpPr>
          <p:nvPr>
            <p:ph type="sldNum" sz="quarter" idx="5"/>
          </p:nvPr>
        </p:nvSpPr>
        <p:spPr>
          <a:xfrm>
            <a:off x="6439345" y="0"/>
            <a:ext cx="658368" cy="470655"/>
          </a:xfrm>
          <a:prstGeom prst="rect">
            <a:avLst/>
          </a:prstGeom>
        </p:spPr>
        <p:txBody>
          <a:bodyPr vert="horz" lIns="94174" tIns="47087" rIns="94174" bIns="47087" rtlCol="0" anchor="t"/>
          <a:lstStyle>
            <a:lvl1pPr algn="r">
              <a:defRPr sz="1200"/>
            </a:lvl1pPr>
          </a:lstStyle>
          <a:p>
            <a:fld id="{A77D25D3-C290-4784-8BE1-8186D345F173}" type="slidenum">
              <a:rPr lang="en-US" smtClean="0"/>
              <a:t>‹#›</a:t>
            </a:fld>
            <a:endParaRPr lang="en-US"/>
          </a:p>
        </p:txBody>
      </p:sp>
      <p:pic>
        <p:nvPicPr>
          <p:cNvPr id="9" name="Commodities"/>
          <p:cNvPicPr>
            <a:picLocks noChangeAspect="1"/>
          </p:cNvPicPr>
          <p:nvPr/>
        </p:nvPicPr>
        <p:blipFill>
          <a:blip r:embed="rId2"/>
          <a:stretch>
            <a:fillRect/>
          </a:stretch>
        </p:blipFill>
        <p:spPr>
          <a:xfrm>
            <a:off x="142412" y="8528650"/>
            <a:ext cx="1448644" cy="713232"/>
          </a:xfrm>
          <a:prstGeom prst="rect">
            <a:avLst/>
          </a:prstGeom>
        </p:spPr>
      </p:pic>
    </p:spTree>
    <p:extLst>
      <p:ext uri="{BB962C8B-B14F-4D97-AF65-F5344CB8AC3E}">
        <p14:creationId xmlns:p14="http://schemas.microsoft.com/office/powerpoint/2010/main" val="3953524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7D25D3-C290-4784-8BE1-8186D345F173}" type="slidenum">
              <a:rPr lang="en-US" smtClean="0"/>
              <a:t>5</a:t>
            </a:fld>
            <a:endParaRPr lang="en-US" dirty="0"/>
          </a:p>
        </p:txBody>
      </p:sp>
    </p:spTree>
    <p:extLst>
      <p:ext uri="{BB962C8B-B14F-4D97-AF65-F5344CB8AC3E}">
        <p14:creationId xmlns:p14="http://schemas.microsoft.com/office/powerpoint/2010/main" val="168078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a:t>
            </a:r>
          </a:p>
        </p:txBody>
      </p:sp>
      <p:sp>
        <p:nvSpPr>
          <p:cNvPr id="4" name="Slide Number Placeholder 3"/>
          <p:cNvSpPr>
            <a:spLocks noGrp="1"/>
          </p:cNvSpPr>
          <p:nvPr>
            <p:ph type="sldNum" sz="quarter" idx="5"/>
          </p:nvPr>
        </p:nvSpPr>
        <p:spPr/>
        <p:txBody>
          <a:bodyPr/>
          <a:lstStyle/>
          <a:p>
            <a:fld id="{A77D25D3-C290-4784-8BE1-8186D345F173}" type="slidenum">
              <a:rPr lang="en-US" smtClean="0"/>
              <a:t>14</a:t>
            </a:fld>
            <a:endParaRPr lang="en-US"/>
          </a:p>
        </p:txBody>
      </p:sp>
    </p:spTree>
    <p:extLst>
      <p:ext uri="{BB962C8B-B14F-4D97-AF65-F5344CB8AC3E}">
        <p14:creationId xmlns:p14="http://schemas.microsoft.com/office/powerpoint/2010/main" val="20389071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hite plai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529" y="428626"/>
            <a:ext cx="7231529" cy="2291285"/>
          </a:xfrm>
        </p:spPr>
        <p:txBody>
          <a:bodyPr tIns="0" rIns="0" anchor="t">
            <a:noAutofit/>
          </a:bodyPr>
          <a:lstStyle>
            <a:lvl1pPr algn="l">
              <a:defRPr sz="4400" b="1" baseline="0"/>
            </a:lvl1pPr>
          </a:lstStyle>
          <a:p>
            <a:r>
              <a:rPr lang="en-US" dirty="0"/>
              <a:t>Click to insert Presentation Title</a:t>
            </a:r>
          </a:p>
        </p:txBody>
      </p:sp>
      <p:sp>
        <p:nvSpPr>
          <p:cNvPr id="3" name="Subtitle 2"/>
          <p:cNvSpPr>
            <a:spLocks noGrp="1"/>
          </p:cNvSpPr>
          <p:nvPr>
            <p:ph type="subTitle" idx="1" hasCustomPrompt="1"/>
          </p:nvPr>
        </p:nvSpPr>
        <p:spPr>
          <a:xfrm>
            <a:off x="414529" y="2719911"/>
            <a:ext cx="7207623" cy="1181195"/>
          </a:xfrm>
        </p:spPr>
        <p:txBody>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subtitle</a:t>
            </a:r>
          </a:p>
        </p:txBody>
      </p:sp>
      <p:sp>
        <p:nvSpPr>
          <p:cNvPr id="15" name="Text Placeholder 5"/>
          <p:cNvSpPr>
            <a:spLocks noGrp="1"/>
          </p:cNvSpPr>
          <p:nvPr>
            <p:ph type="body" sz="quarter" idx="10" hasCustomPrompt="1"/>
          </p:nvPr>
        </p:nvSpPr>
        <p:spPr>
          <a:xfrm>
            <a:off x="8618071" y="419285"/>
            <a:ext cx="3169920" cy="896287"/>
          </a:xfrm>
        </p:spPr>
        <p:txBody>
          <a:bodyPr>
            <a:noAutofit/>
          </a:bodyPr>
          <a:lstStyle>
            <a:lvl1pPr marL="0" indent="0">
              <a:spcBef>
                <a:spcPts val="300"/>
              </a:spcBef>
              <a:spcAft>
                <a:spcPts val="0"/>
              </a:spcAft>
              <a:buNone/>
              <a:defRPr sz="1100" b="1" baseline="0">
                <a:latin typeface="Akkurat Pro" panose="020B0504020101020102" pitchFamily="34" charset="0"/>
              </a:defRPr>
            </a:lvl1pPr>
          </a:lstStyle>
          <a:p>
            <a:pPr lvl="0"/>
            <a:r>
              <a:rPr lang="en-US" dirty="0"/>
              <a:t>Alternative 2: Click to insert Presenter Name(s)</a:t>
            </a:r>
            <a:br>
              <a:rPr lang="en-US" dirty="0"/>
            </a:br>
            <a:r>
              <a:rPr lang="en-US" dirty="0"/>
              <a:t>Job Title</a:t>
            </a:r>
            <a:br>
              <a:rPr lang="en-US" dirty="0"/>
            </a:br>
            <a:r>
              <a:rPr lang="en-US" dirty="0"/>
              <a:t>Department / Sector</a:t>
            </a:r>
          </a:p>
        </p:txBody>
      </p:sp>
      <p:sp>
        <p:nvSpPr>
          <p:cNvPr id="16" name="Text Placeholder 5"/>
          <p:cNvSpPr>
            <a:spLocks noGrp="1"/>
          </p:cNvSpPr>
          <p:nvPr>
            <p:ph type="body" sz="quarter" idx="11" hasCustomPrompt="1"/>
          </p:nvPr>
        </p:nvSpPr>
        <p:spPr>
          <a:xfrm>
            <a:off x="8618071" y="1378422"/>
            <a:ext cx="3169920" cy="259884"/>
          </a:xfrm>
        </p:spPr>
        <p:txBody>
          <a:bodyPr>
            <a:noAutofit/>
          </a:bodyPr>
          <a:lstStyle>
            <a:lvl1pPr marL="0" indent="0">
              <a:buNone/>
              <a:defRPr sz="1000" b="0"/>
            </a:lvl1pPr>
          </a:lstStyle>
          <a:p>
            <a:pPr lvl="0"/>
            <a:r>
              <a:rPr lang="en-US" dirty="0"/>
              <a:t>Click to insert date</a:t>
            </a:r>
          </a:p>
        </p:txBody>
      </p:sp>
      <p:sp>
        <p:nvSpPr>
          <p:cNvPr id="20" name="Text Placeholder 5"/>
          <p:cNvSpPr>
            <a:spLocks noGrp="1"/>
          </p:cNvSpPr>
          <p:nvPr>
            <p:ph type="body" sz="quarter" idx="13" hasCustomPrompt="1"/>
          </p:nvPr>
        </p:nvSpPr>
        <p:spPr>
          <a:xfrm>
            <a:off x="414529" y="4196049"/>
            <a:ext cx="7231529" cy="777168"/>
          </a:xfrm>
        </p:spPr>
        <p:txBody>
          <a:bodyPr>
            <a:noAutofit/>
          </a:bodyPr>
          <a:lstStyle>
            <a:lvl1pPr marL="0" indent="0">
              <a:spcBef>
                <a:spcPts val="300"/>
              </a:spcBef>
              <a:spcAft>
                <a:spcPts val="0"/>
              </a:spcAft>
              <a:buNone/>
              <a:defRPr sz="1100" b="0" baseline="0">
                <a:latin typeface="Akkurat Pro" panose="020B0504020101020102" pitchFamily="34" charset="0"/>
              </a:defRPr>
            </a:lvl1pPr>
          </a:lstStyle>
          <a:p>
            <a:pPr lvl="0"/>
            <a:r>
              <a:rPr lang="en-US" dirty="0"/>
              <a:t>Alternative 1: Click to insert Presenter Name(s)</a:t>
            </a:r>
            <a:br>
              <a:rPr lang="en-US" dirty="0"/>
            </a:br>
            <a:r>
              <a:rPr lang="en-US" dirty="0"/>
              <a:t>Job Title</a:t>
            </a:r>
            <a:br>
              <a:rPr lang="en-US" dirty="0"/>
            </a:br>
            <a:r>
              <a:rPr lang="en-US" dirty="0"/>
              <a:t>Department / Sector</a:t>
            </a:r>
          </a:p>
        </p:txBody>
      </p:sp>
      <p:sp>
        <p:nvSpPr>
          <p:cNvPr id="21" name="Text Placeholder 5"/>
          <p:cNvSpPr>
            <a:spLocks noGrp="1"/>
          </p:cNvSpPr>
          <p:nvPr>
            <p:ph type="body" sz="quarter" idx="14" hasCustomPrompt="1"/>
          </p:nvPr>
        </p:nvSpPr>
        <p:spPr>
          <a:xfrm>
            <a:off x="414528" y="5024553"/>
            <a:ext cx="3169920" cy="259884"/>
          </a:xfrm>
        </p:spPr>
        <p:txBody>
          <a:bodyPr>
            <a:noAutofit/>
          </a:bodyPr>
          <a:lstStyle>
            <a:lvl1pPr marL="0" indent="0">
              <a:buNone/>
              <a:defRPr sz="1050" b="0"/>
            </a:lvl1pPr>
          </a:lstStyle>
          <a:p>
            <a:pPr lvl="0"/>
            <a:r>
              <a:rPr lang="en-US" dirty="0"/>
              <a:t>Click to insert date</a:t>
            </a:r>
          </a:p>
        </p:txBody>
      </p:sp>
      <p:sp>
        <p:nvSpPr>
          <p:cNvPr id="19" name="Rectangle 18"/>
          <p:cNvSpPr/>
          <p:nvPr userDrawn="1"/>
        </p:nvSpPr>
        <p:spPr>
          <a:xfrm>
            <a:off x="-1457725" y="-4042"/>
            <a:ext cx="1386247" cy="2523768"/>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spAutoFit/>
          </a:bodyPr>
          <a:lstStyle/>
          <a:p>
            <a:pPr algn="l">
              <a:lnSpc>
                <a:spcPct val="100000"/>
              </a:lnSpc>
              <a:spcBef>
                <a:spcPts val="0"/>
              </a:spcBef>
              <a:spcAft>
                <a:spcPts val="0"/>
              </a:spcAft>
            </a:pPr>
            <a:r>
              <a:rPr lang="en-US" sz="800" b="1" dirty="0">
                <a:solidFill>
                  <a:schemeClr val="bg1"/>
                </a:solidFill>
                <a:latin typeface="Akkurat Pro" panose="020B0504020101020102" pitchFamily="34" charset="0"/>
              </a:rPr>
              <a:t>Cover</a:t>
            </a:r>
            <a:endParaRPr lang="en-US" sz="800" b="1" baseline="0" dirty="0">
              <a:solidFill>
                <a:schemeClr val="bg1"/>
              </a:solidFill>
              <a:latin typeface="Akkurat Pro" panose="020B0504020101020102" pitchFamily="34" charset="0"/>
            </a:endParaRPr>
          </a:p>
          <a:p>
            <a:pPr algn="l">
              <a:lnSpc>
                <a:spcPct val="100000"/>
              </a:lnSpc>
              <a:spcBef>
                <a:spcPts val="0"/>
              </a:spcBef>
              <a:spcAft>
                <a:spcPts val="0"/>
              </a:spcAft>
            </a:pPr>
            <a:r>
              <a:rPr lang="en-US" sz="800" baseline="0" dirty="0">
                <a:solidFill>
                  <a:schemeClr val="bg1"/>
                </a:solidFill>
                <a:latin typeface="Akkurat Pro Light" panose="020B0404020101020102" pitchFamily="34" charset="0"/>
              </a:rPr>
              <a:t>Do not change the size of the title. Keep the title short and use the subtitle area for longer descriptions if needed. </a:t>
            </a:r>
          </a:p>
          <a:p>
            <a:pPr algn="l">
              <a:lnSpc>
                <a:spcPct val="100000"/>
              </a:lnSpc>
              <a:spcBef>
                <a:spcPts val="0"/>
              </a:spcBef>
              <a:spcAft>
                <a:spcPts val="0"/>
              </a:spcAft>
            </a:pPr>
            <a:endParaRPr lang="en-US" sz="800" baseline="0" dirty="0">
              <a:solidFill>
                <a:schemeClr val="bg1"/>
              </a:solidFill>
              <a:latin typeface="Akkurat Pro Light" panose="020B0404020101020102" pitchFamily="34" charset="0"/>
            </a:endParaRPr>
          </a:p>
          <a:p>
            <a:pPr algn="l">
              <a:lnSpc>
                <a:spcPct val="100000"/>
              </a:lnSpc>
              <a:spcBef>
                <a:spcPts val="0"/>
              </a:spcBef>
              <a:spcAft>
                <a:spcPts val="0"/>
              </a:spcAft>
            </a:pPr>
            <a:r>
              <a:rPr lang="en-US" sz="800" baseline="0" dirty="0">
                <a:solidFill>
                  <a:schemeClr val="bg1"/>
                </a:solidFill>
                <a:latin typeface="Akkurat Pro Light" panose="020B0404020101020102" pitchFamily="34" charset="0"/>
              </a:rPr>
              <a:t>Choose where to add presenter name(s) – upper right corner and under title/ subtitle. Remove unused placeholders. </a:t>
            </a:r>
          </a:p>
          <a:p>
            <a:pPr algn="l">
              <a:lnSpc>
                <a:spcPct val="100000"/>
              </a:lnSpc>
              <a:spcBef>
                <a:spcPts val="0"/>
              </a:spcBef>
              <a:spcAft>
                <a:spcPts val="0"/>
              </a:spcAft>
            </a:pPr>
            <a:endParaRPr lang="en-US" sz="800" baseline="0" dirty="0">
              <a:solidFill>
                <a:schemeClr val="bg1"/>
              </a:solidFill>
              <a:latin typeface="Akkurat Pro Light" panose="020B04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baseline="0" dirty="0">
                <a:solidFill>
                  <a:schemeClr val="bg1"/>
                </a:solidFill>
                <a:latin typeface="Akkurat Pro Light" panose="020B0404020101020102" pitchFamily="34" charset="0"/>
              </a:rPr>
              <a:t>Only use </a:t>
            </a:r>
            <a:r>
              <a:rPr lang="en-US" sz="800" b="1" baseline="0" dirty="0">
                <a:solidFill>
                  <a:schemeClr val="bg1"/>
                </a:solidFill>
                <a:latin typeface="Akkurat Pro" panose="020B0504020101020102" pitchFamily="34" charset="0"/>
              </a:rPr>
              <a:t>S&amp;P Global Red </a:t>
            </a:r>
            <a:r>
              <a:rPr lang="en-US" sz="800" b="0" baseline="0" dirty="0">
                <a:solidFill>
                  <a:schemeClr val="bg1"/>
                </a:solidFill>
                <a:latin typeface="Akkurat Pro Light" panose="020B0404020101020102" pitchFamily="34" charset="0"/>
              </a:rPr>
              <a:t>for key text high-lights, not shapes or charts. </a:t>
            </a:r>
            <a:br>
              <a:rPr lang="en-US" sz="800" b="0" baseline="0" dirty="0">
                <a:solidFill>
                  <a:schemeClr val="bg1"/>
                </a:solidFill>
                <a:latin typeface="Akkurat Pro Light" panose="020B0404020101020102" pitchFamily="34" charset="0"/>
              </a:rPr>
            </a:br>
            <a:r>
              <a:rPr lang="en-US" sz="800" b="0" baseline="0" dirty="0">
                <a:solidFill>
                  <a:schemeClr val="bg1"/>
                </a:solidFill>
                <a:latin typeface="Akkurat Pro Light" panose="020B0404020101020102" pitchFamily="34" charset="0"/>
              </a:rPr>
              <a:t>It’s available in the custom color palette.</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529" y="5756275"/>
            <a:ext cx="1811719" cy="872915"/>
          </a:xfrm>
          <a:prstGeom prst="rect">
            <a:avLst/>
          </a:prstGeom>
        </p:spPr>
      </p:pic>
    </p:spTree>
    <p:extLst>
      <p:ext uri="{BB962C8B-B14F-4D97-AF65-F5344CB8AC3E}">
        <p14:creationId xmlns:p14="http://schemas.microsoft.com/office/powerpoint/2010/main" val="2268327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bullets -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 (Key Message)</a:t>
            </a:r>
          </a:p>
        </p:txBody>
      </p:sp>
      <p:sp>
        <p:nvSpPr>
          <p:cNvPr id="3" name="Content Placeholder 2"/>
          <p:cNvSpPr>
            <a:spLocks noGrp="1"/>
          </p:cNvSpPr>
          <p:nvPr>
            <p:ph sz="half" idx="1" hasCustomPrompt="1"/>
          </p:nvPr>
        </p:nvSpPr>
        <p:spPr>
          <a:xfrm>
            <a:off x="414528" y="1371601"/>
            <a:ext cx="5491389" cy="4300539"/>
          </a:xfrm>
        </p:spPr>
        <p:txBody>
          <a:bodyPr>
            <a:normAutofit/>
          </a:bodyPr>
          <a:lstStyle>
            <a:lvl1pPr>
              <a:defRPr sz="1600"/>
            </a:lvl1pPr>
            <a:lvl2pPr>
              <a:defRPr sz="1800"/>
            </a:lvl2pPr>
            <a:lvl3pPr>
              <a:defRPr sz="1600"/>
            </a:lvl3pPr>
            <a:lvl4pPr>
              <a:defRPr sz="1400"/>
            </a:lvl4pPr>
            <a:lvl5pPr>
              <a:defRPr sz="1400"/>
            </a:lvl5pPr>
          </a:lstStyle>
          <a:p>
            <a:pPr lvl="0"/>
            <a:r>
              <a:rPr lang="en-US" dirty="0"/>
              <a:t>Click here to add text (max 3 bullets, no more than 15 words per bullet)</a:t>
            </a:r>
          </a:p>
        </p:txBody>
      </p:sp>
      <p:sp>
        <p:nvSpPr>
          <p:cNvPr id="4" name="Content Placeholder 3"/>
          <p:cNvSpPr>
            <a:spLocks noGrp="1"/>
          </p:cNvSpPr>
          <p:nvPr>
            <p:ph sz="half" idx="2" hasCustomPrompt="1"/>
          </p:nvPr>
        </p:nvSpPr>
        <p:spPr>
          <a:xfrm>
            <a:off x="6299206" y="1371601"/>
            <a:ext cx="5491389" cy="4300539"/>
          </a:xfrm>
        </p:spPr>
        <p:txBody>
          <a:bodyPr>
            <a:normAutofit/>
          </a:bodyPr>
          <a:lstStyle>
            <a:lvl1pPr>
              <a:defRPr sz="1600"/>
            </a:lvl1pPr>
            <a:lvl2pPr>
              <a:defRPr sz="1800"/>
            </a:lvl2pPr>
            <a:lvl3pPr>
              <a:defRPr sz="1600"/>
            </a:lvl3pPr>
            <a:lvl4pPr>
              <a:defRPr sz="1400"/>
            </a:lvl4pPr>
            <a:lvl5pPr>
              <a:defRPr sz="1400"/>
            </a:lvl5pPr>
          </a:lstStyle>
          <a:p>
            <a:pPr lvl="0"/>
            <a:r>
              <a:rPr lang="en-US" dirty="0"/>
              <a:t>Click here to add text (max 3 bullets, no more than 15 words per bullet)</a:t>
            </a:r>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19" name="Rectangle 18"/>
          <p:cNvSpPr/>
          <p:nvPr userDrawn="1"/>
        </p:nvSpPr>
        <p:spPr>
          <a:xfrm>
            <a:off x="-1457725" y="-4042"/>
            <a:ext cx="1386247" cy="2646878"/>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spAutoFit/>
          </a:bodyPr>
          <a:lstStyle/>
          <a:p>
            <a:pPr algn="l">
              <a:lnSpc>
                <a:spcPct val="100000"/>
              </a:lnSpc>
              <a:spcBef>
                <a:spcPts val="0"/>
              </a:spcBef>
              <a:spcAft>
                <a:spcPts val="0"/>
              </a:spcAft>
            </a:pPr>
            <a:r>
              <a:rPr lang="en-US" sz="800" b="1" dirty="0">
                <a:solidFill>
                  <a:schemeClr val="bg1"/>
                </a:solidFill>
                <a:latin typeface="Akkurat Pro" panose="020B0504020101020102" pitchFamily="34" charset="0"/>
              </a:rPr>
              <a:t>Title</a:t>
            </a:r>
          </a:p>
          <a:p>
            <a:pPr algn="l">
              <a:lnSpc>
                <a:spcPct val="100000"/>
              </a:lnSpc>
              <a:spcBef>
                <a:spcPts val="0"/>
              </a:spcBef>
              <a:spcAft>
                <a:spcPts val="0"/>
              </a:spcAft>
            </a:pPr>
            <a:r>
              <a:rPr lang="en-US" sz="800" b="0" baseline="0" dirty="0">
                <a:solidFill>
                  <a:schemeClr val="bg1"/>
                </a:solidFill>
                <a:latin typeface="Akkurat Pro Light" panose="020B0404020101020102" pitchFamily="34" charset="0"/>
              </a:rPr>
              <a:t>The message should develop a point in the Key Takeaways. Write in sentence form, using title case.</a:t>
            </a:r>
          </a:p>
          <a:p>
            <a:pPr algn="l">
              <a:lnSpc>
                <a:spcPct val="100000"/>
              </a:lnSpc>
              <a:spcBef>
                <a:spcPts val="0"/>
              </a:spcBef>
              <a:spcAft>
                <a:spcPts val="0"/>
              </a:spcAft>
            </a:pPr>
            <a:endParaRPr lang="en-US" sz="800" b="0" dirty="0">
              <a:solidFill>
                <a:schemeClr val="bg1"/>
              </a:solidFill>
              <a:latin typeface="Akkurat Pro Light" panose="020B0404020101020102" pitchFamily="34" charset="0"/>
            </a:endParaRPr>
          </a:p>
          <a:p>
            <a:pPr algn="l">
              <a:lnSpc>
                <a:spcPct val="100000"/>
              </a:lnSpc>
              <a:spcBef>
                <a:spcPts val="0"/>
              </a:spcBef>
              <a:spcAft>
                <a:spcPts val="0"/>
              </a:spcAft>
            </a:pPr>
            <a:r>
              <a:rPr lang="en-US" sz="800" b="1" dirty="0">
                <a:solidFill>
                  <a:schemeClr val="bg1"/>
                </a:solidFill>
                <a:latin typeface="Akkurat Pro" panose="020B0504020101020102" pitchFamily="34" charset="0"/>
              </a:rPr>
              <a:t>Bullets</a:t>
            </a:r>
          </a:p>
          <a:p>
            <a:pPr algn="l">
              <a:lnSpc>
                <a:spcPct val="100000"/>
              </a:lnSpc>
              <a:spcBef>
                <a:spcPts val="0"/>
              </a:spcBef>
              <a:spcAft>
                <a:spcPts val="0"/>
              </a:spcAft>
            </a:pPr>
            <a:r>
              <a:rPr lang="en-US" sz="800" b="0" dirty="0">
                <a:solidFill>
                  <a:schemeClr val="bg1"/>
                </a:solidFill>
                <a:latin typeface="Akkurat Pro Light" panose="020B0404020101020102" pitchFamily="34" charset="0"/>
              </a:rPr>
              <a:t>Each bullet should be a short, stand-alone phrase or sentence. If you need a comma in your sentence, it’s probably getting too long.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baseline="0" dirty="0">
              <a:solidFill>
                <a:schemeClr val="bg1"/>
              </a:solidFill>
              <a:latin typeface="Akkurat Pro Light" panose="020B04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baseline="0" dirty="0">
                <a:solidFill>
                  <a:schemeClr val="bg1"/>
                </a:solidFill>
                <a:latin typeface="Akkurat Pro Light" panose="020B0404020101020102" pitchFamily="34" charset="0"/>
              </a:rPr>
              <a:t>Only use </a:t>
            </a:r>
            <a:r>
              <a:rPr lang="en-US" sz="800" b="1" baseline="0" dirty="0">
                <a:solidFill>
                  <a:schemeClr val="bg1"/>
                </a:solidFill>
                <a:latin typeface="Akkurat Pro" panose="020B0504020101020102" pitchFamily="34" charset="0"/>
              </a:rPr>
              <a:t>S&amp;P Global Red </a:t>
            </a:r>
            <a:r>
              <a:rPr lang="en-US" sz="800" b="0" baseline="0" dirty="0">
                <a:solidFill>
                  <a:schemeClr val="bg1"/>
                </a:solidFill>
                <a:latin typeface="Akkurat Pro Light" panose="020B0404020101020102" pitchFamily="34" charset="0"/>
              </a:rPr>
              <a:t>for key text high-lights, not shapes or charts. </a:t>
            </a:r>
            <a:br>
              <a:rPr lang="en-US" sz="800" b="0" baseline="0" dirty="0">
                <a:solidFill>
                  <a:schemeClr val="bg1"/>
                </a:solidFill>
                <a:latin typeface="Akkurat Pro Light" panose="020B0404020101020102" pitchFamily="34" charset="0"/>
              </a:rPr>
            </a:br>
            <a:r>
              <a:rPr lang="en-US" sz="800" b="0" baseline="0" dirty="0">
                <a:solidFill>
                  <a:schemeClr val="bg1"/>
                </a:solidFill>
                <a:latin typeface="Akkurat Pro Light" panose="020B0404020101020102" pitchFamily="34" charset="0"/>
              </a:rPr>
              <a:t>It’s available in the custom color palette.</a:t>
            </a:r>
          </a:p>
        </p:txBody>
      </p:sp>
    </p:spTree>
    <p:extLst>
      <p:ext uri="{BB962C8B-B14F-4D97-AF65-F5344CB8AC3E}">
        <p14:creationId xmlns:p14="http://schemas.microsoft.com/office/powerpoint/2010/main" val="3297269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hart &amp; gray box">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 (Key Message)</a:t>
            </a:r>
          </a:p>
        </p:txBody>
      </p:sp>
      <p:sp>
        <p:nvSpPr>
          <p:cNvPr id="3" name="Content Placeholder 2"/>
          <p:cNvSpPr>
            <a:spLocks noGrp="1"/>
          </p:cNvSpPr>
          <p:nvPr>
            <p:ph sz="half" idx="1"/>
          </p:nvPr>
        </p:nvSpPr>
        <p:spPr>
          <a:xfrm>
            <a:off x="410573" y="1790700"/>
            <a:ext cx="7109908" cy="3881438"/>
          </a:xfrm>
        </p:spPr>
        <p:txBody>
          <a:bodyPr>
            <a:noAutofit/>
          </a:bodyPr>
          <a:lstStyle>
            <a:lvl1pPr marL="0" indent="0">
              <a:buNone/>
              <a:defRPr sz="1200"/>
            </a:lvl1pPr>
            <a:lvl2pPr>
              <a:defRPr sz="1800"/>
            </a:lvl2pPr>
            <a:lvl3pPr>
              <a:defRPr sz="1600"/>
            </a:lvl3pPr>
            <a:lvl4pPr>
              <a:defRPr sz="1400"/>
            </a:lvl4pPr>
            <a:lvl5pPr>
              <a:defRPr sz="1400"/>
            </a:lvl5pPr>
          </a:lstStyle>
          <a:p>
            <a:pPr lvl="0"/>
            <a:endParaRPr lang="en-US" dirty="0"/>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9" name="Text Placeholder 8"/>
          <p:cNvSpPr>
            <a:spLocks noGrp="1"/>
          </p:cNvSpPr>
          <p:nvPr>
            <p:ph type="body" sz="quarter" idx="16" hasCustomPrompt="1"/>
          </p:nvPr>
        </p:nvSpPr>
        <p:spPr>
          <a:xfrm>
            <a:off x="7713643" y="1790700"/>
            <a:ext cx="4076700" cy="3881438"/>
          </a:xfrm>
          <a:solidFill>
            <a:schemeClr val="bg1">
              <a:lumMod val="95000"/>
            </a:schemeClr>
          </a:solidFill>
        </p:spPr>
        <p:txBody>
          <a:bodyPr lIns="91440" tIns="91440" bIns="91440"/>
          <a:lstStyle>
            <a:lvl1pPr>
              <a:defRPr sz="1400"/>
            </a:lvl1pPr>
            <a:lvl2pPr>
              <a:defRPr sz="1600"/>
            </a:lvl2pPr>
            <a:lvl3pPr>
              <a:defRPr sz="1600"/>
            </a:lvl3pPr>
            <a:lvl4pPr>
              <a:defRPr sz="1600"/>
            </a:lvl4pPr>
            <a:lvl5pPr>
              <a:defRPr sz="1600"/>
            </a:lvl5pPr>
          </a:lstStyle>
          <a:p>
            <a:pPr lvl="0"/>
            <a:r>
              <a:rPr lang="en-US" dirty="0"/>
              <a:t>Click here to add text </a:t>
            </a:r>
            <a:br>
              <a:rPr lang="en-US" dirty="0"/>
            </a:br>
            <a:r>
              <a:rPr lang="en-US" dirty="0"/>
              <a:t>(max 3 bullets, no more than </a:t>
            </a:r>
            <a:br>
              <a:rPr lang="en-US" dirty="0"/>
            </a:br>
            <a:r>
              <a:rPr lang="en-US" dirty="0"/>
              <a:t>15 words per bullet)</a:t>
            </a:r>
          </a:p>
        </p:txBody>
      </p:sp>
      <p:sp>
        <p:nvSpPr>
          <p:cNvPr id="18" name="Text Placeholder 11"/>
          <p:cNvSpPr>
            <a:spLocks noGrp="1"/>
          </p:cNvSpPr>
          <p:nvPr>
            <p:ph type="body" sz="quarter" idx="15" hasCustomPrompt="1"/>
          </p:nvPr>
        </p:nvSpPr>
        <p:spPr>
          <a:xfrm>
            <a:off x="414529" y="5783062"/>
            <a:ext cx="11372904" cy="308176"/>
          </a:xfrm>
        </p:spPr>
        <p:txBody>
          <a:bodyPr tIns="0" rIns="91440" bIns="0" anchor="t"/>
          <a:lstStyle>
            <a:lvl1pPr marL="0" indent="0" algn="l">
              <a:lnSpc>
                <a:spcPct val="100000"/>
              </a:lnSpc>
              <a:spcBef>
                <a:spcPts val="1200"/>
              </a:spcBef>
              <a:spcAft>
                <a:spcPts val="300"/>
              </a:spcAft>
              <a:buSzPct val="25000"/>
              <a:buFont typeface="Arial" panose="020B0604020202020204" pitchFamily="34" charset="0"/>
              <a:buChar char=" "/>
              <a:defRPr sz="900" i="1">
                <a:latin typeface="Akkurat Pro Light" panose="020B0404020101020102" pitchFamily="34" charset="0"/>
              </a:defRPr>
            </a:lvl1pPr>
            <a:lvl2pPr marL="57150" indent="0">
              <a:lnSpc>
                <a:spcPct val="70000"/>
              </a:lnSpc>
              <a:spcBef>
                <a:spcPts val="0"/>
              </a:spcBef>
              <a:buFont typeface="Arial" panose="020B0604020202020204" pitchFamily="34" charset="0"/>
              <a:buNone/>
              <a:defRPr sz="900">
                <a:latin typeface="Akkurat Pro Light" panose="020B0404020101020102" pitchFamily="34" charset="0"/>
              </a:defRPr>
            </a:lvl2pPr>
            <a:lvl3pPr marL="341312" indent="0">
              <a:buNone/>
              <a:defRPr/>
            </a:lvl3pPr>
          </a:lstStyle>
          <a:p>
            <a:pPr lvl="0"/>
            <a:r>
              <a:rPr lang="en-US" dirty="0"/>
              <a:t>Click here to add footnote &amp; source.</a:t>
            </a:r>
          </a:p>
        </p:txBody>
      </p:sp>
      <p:sp>
        <p:nvSpPr>
          <p:cNvPr id="13" name="Text Placeholder 7"/>
          <p:cNvSpPr>
            <a:spLocks noGrp="1"/>
          </p:cNvSpPr>
          <p:nvPr>
            <p:ph type="body" sz="quarter" idx="18" hasCustomPrompt="1"/>
          </p:nvPr>
        </p:nvSpPr>
        <p:spPr>
          <a:xfrm>
            <a:off x="410573" y="1371600"/>
            <a:ext cx="7109908" cy="419100"/>
          </a:xfrm>
          <a:noFill/>
          <a:effectLst/>
        </p:spPr>
        <p:txBody>
          <a:bodyPr rIns="0" anchor="ctr"/>
          <a:lstStyle>
            <a:lvl1pPr marL="0" indent="0">
              <a:buNone/>
              <a:defRPr sz="1400" b="1" baseline="0">
                <a:latin typeface="Akkurat Pro" panose="020B0504020101020102" pitchFamily="34" charset="0"/>
              </a:defRPr>
            </a:lvl1pPr>
          </a:lstStyle>
          <a:p>
            <a:pPr lvl="0"/>
            <a:r>
              <a:rPr lang="en-US" dirty="0"/>
              <a:t>Click To Add Chart Title</a:t>
            </a:r>
          </a:p>
        </p:txBody>
      </p:sp>
      <p:sp>
        <p:nvSpPr>
          <p:cNvPr id="20" name="Rectangle 19"/>
          <p:cNvSpPr/>
          <p:nvPr userDrawn="1"/>
        </p:nvSpPr>
        <p:spPr>
          <a:xfrm>
            <a:off x="-1457725" y="-4042"/>
            <a:ext cx="1386247" cy="4739759"/>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spAutoFit/>
          </a:bodyPr>
          <a:lstStyle/>
          <a:p>
            <a:pPr algn="l">
              <a:lnSpc>
                <a:spcPct val="100000"/>
              </a:lnSpc>
              <a:spcBef>
                <a:spcPts val="0"/>
              </a:spcBef>
              <a:spcAft>
                <a:spcPts val="0"/>
              </a:spcAft>
            </a:pPr>
            <a:r>
              <a:rPr lang="en-US" sz="800" b="1" dirty="0">
                <a:solidFill>
                  <a:schemeClr val="bg1"/>
                </a:solidFill>
                <a:latin typeface="Akkurat Pro" panose="020B0504020101020102" pitchFamily="34" charset="0"/>
              </a:rPr>
              <a:t>Title</a:t>
            </a:r>
          </a:p>
          <a:p>
            <a:pPr algn="l">
              <a:lnSpc>
                <a:spcPct val="100000"/>
              </a:lnSpc>
              <a:spcBef>
                <a:spcPts val="0"/>
              </a:spcBef>
              <a:spcAft>
                <a:spcPts val="0"/>
              </a:spcAft>
            </a:pPr>
            <a:r>
              <a:rPr lang="en-US" sz="800" b="0" baseline="0" dirty="0">
                <a:solidFill>
                  <a:schemeClr val="bg1"/>
                </a:solidFill>
                <a:latin typeface="Akkurat Pro Light" panose="020B0404020101020102" pitchFamily="34" charset="0"/>
              </a:rPr>
              <a:t>The message should develop a point in the Key Takeaways. Write in sentence form, using title case.</a:t>
            </a:r>
          </a:p>
          <a:p>
            <a:pPr algn="l">
              <a:lnSpc>
                <a:spcPct val="100000"/>
              </a:lnSpc>
              <a:spcBef>
                <a:spcPts val="0"/>
              </a:spcBef>
              <a:spcAft>
                <a:spcPts val="0"/>
              </a:spcAft>
            </a:pPr>
            <a:endParaRPr lang="en-US" sz="800" b="1" dirty="0">
              <a:solidFill>
                <a:schemeClr val="bg1"/>
              </a:solidFill>
              <a:latin typeface="Akkurat Pro" panose="020B0504020101020102" pitchFamily="34" charset="0"/>
            </a:endParaRPr>
          </a:p>
          <a:p>
            <a:pPr algn="l">
              <a:lnSpc>
                <a:spcPct val="100000"/>
              </a:lnSpc>
              <a:spcBef>
                <a:spcPts val="0"/>
              </a:spcBef>
              <a:spcAft>
                <a:spcPts val="0"/>
              </a:spcAft>
            </a:pPr>
            <a:r>
              <a:rPr lang="en-US" sz="800" b="1" dirty="0">
                <a:solidFill>
                  <a:schemeClr val="bg1"/>
                </a:solidFill>
                <a:latin typeface="Akkurat Pro" panose="020B0504020101020102" pitchFamily="34" charset="0"/>
              </a:rPr>
              <a:t>Chart title</a:t>
            </a:r>
          </a:p>
          <a:p>
            <a:pPr algn="l">
              <a:lnSpc>
                <a:spcPct val="100000"/>
              </a:lnSpc>
              <a:spcBef>
                <a:spcPts val="0"/>
              </a:spcBef>
              <a:spcAft>
                <a:spcPts val="0"/>
              </a:spcAft>
            </a:pPr>
            <a:r>
              <a:rPr lang="en-US" sz="800" b="0" dirty="0">
                <a:solidFill>
                  <a:schemeClr val="bg1"/>
                </a:solidFill>
                <a:latin typeface="Akkurat Pro Light" panose="020B0404020101020102" pitchFamily="34" charset="0"/>
              </a:rPr>
              <a:t>The overall message should illustrate the point of the slide. Write in sentence form</a:t>
            </a:r>
            <a:r>
              <a:rPr lang="en-US" sz="800" b="0" baseline="0" dirty="0">
                <a:solidFill>
                  <a:schemeClr val="bg1"/>
                </a:solidFill>
                <a:latin typeface="Akkurat Pro Light" panose="020B0404020101020102" pitchFamily="34" charset="0"/>
              </a:rPr>
              <a:t> , using title case</a:t>
            </a:r>
          </a:p>
          <a:p>
            <a:pPr algn="l">
              <a:lnSpc>
                <a:spcPct val="100000"/>
              </a:lnSpc>
              <a:spcBef>
                <a:spcPts val="0"/>
              </a:spcBef>
              <a:spcAft>
                <a:spcPts val="0"/>
              </a:spcAft>
            </a:pPr>
            <a:endParaRPr lang="en-US" sz="800" b="0" dirty="0">
              <a:solidFill>
                <a:schemeClr val="bg1"/>
              </a:solidFill>
              <a:latin typeface="Akkurat Pro Light" panose="020B04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baseline="0" dirty="0">
                <a:solidFill>
                  <a:schemeClr val="bg1"/>
                </a:solidFill>
                <a:latin typeface="Akkurat Pro" panose="020B0504020101020102" pitchFamily="34" charset="0"/>
              </a:rPr>
              <a:t>To add chart</a:t>
            </a:r>
            <a:r>
              <a:rPr lang="en-US" sz="800" b="0" baseline="0" dirty="0">
                <a:solidFill>
                  <a:schemeClr val="bg1"/>
                </a:solidFill>
                <a:latin typeface="Akkurat Pro Light" panose="020B0404020101020102" pitchFamily="34" charset="0"/>
              </a:rPr>
              <a:t>, click on placeholder and paste chart. </a:t>
            </a:r>
            <a:endParaRPr lang="en-US" sz="800" b="0" dirty="0">
              <a:solidFill>
                <a:schemeClr val="bg1"/>
              </a:solidFill>
              <a:latin typeface="Akkurat Pro Light" panose="020B0404020101020102" pitchFamily="34" charset="0"/>
            </a:endParaRPr>
          </a:p>
          <a:p>
            <a:pPr algn="l">
              <a:lnSpc>
                <a:spcPct val="100000"/>
              </a:lnSpc>
              <a:spcBef>
                <a:spcPts val="0"/>
              </a:spcBef>
              <a:spcAft>
                <a:spcPts val="0"/>
              </a:spcAft>
            </a:pPr>
            <a:endParaRPr lang="en-US" sz="800" b="0" dirty="0">
              <a:solidFill>
                <a:schemeClr val="bg1"/>
              </a:solidFill>
              <a:latin typeface="Akkurat Pro Light" panose="020B0404020101020102" pitchFamily="34" charset="0"/>
            </a:endParaRPr>
          </a:p>
          <a:p>
            <a:pPr algn="l">
              <a:lnSpc>
                <a:spcPct val="100000"/>
              </a:lnSpc>
              <a:spcBef>
                <a:spcPts val="0"/>
              </a:spcBef>
              <a:spcAft>
                <a:spcPts val="0"/>
              </a:spcAft>
            </a:pPr>
            <a:r>
              <a:rPr lang="en-US" sz="800" b="1" dirty="0">
                <a:solidFill>
                  <a:schemeClr val="bg1"/>
                </a:solidFill>
                <a:latin typeface="Akkurat Pro" panose="020B0504020101020102" pitchFamily="34" charset="0"/>
              </a:rPr>
              <a:t>Bullets</a:t>
            </a:r>
          </a:p>
          <a:p>
            <a:pPr algn="l">
              <a:lnSpc>
                <a:spcPct val="100000"/>
              </a:lnSpc>
              <a:spcBef>
                <a:spcPts val="0"/>
              </a:spcBef>
              <a:spcAft>
                <a:spcPts val="0"/>
              </a:spcAft>
            </a:pPr>
            <a:r>
              <a:rPr lang="en-US" sz="800" b="0" dirty="0">
                <a:solidFill>
                  <a:schemeClr val="bg1"/>
                </a:solidFill>
                <a:latin typeface="Akkurat Pro Light" panose="020B0404020101020102" pitchFamily="34" charset="0"/>
              </a:rPr>
              <a:t>Each bullet should be a short, stand-alone phrase or sentence. If you need a comma in your sentence, it’s probably getting too long.</a:t>
            </a:r>
          </a:p>
          <a:p>
            <a:pPr algn="l">
              <a:lnSpc>
                <a:spcPct val="100000"/>
              </a:lnSpc>
              <a:spcBef>
                <a:spcPts val="0"/>
              </a:spcBef>
              <a:spcAft>
                <a:spcPts val="0"/>
              </a:spcAft>
            </a:pPr>
            <a:endParaRPr lang="en-US" sz="800" b="1" dirty="0">
              <a:solidFill>
                <a:schemeClr val="bg1"/>
              </a:solidFill>
              <a:latin typeface="Akkurat Pro" panose="020B0504020101020102" pitchFamily="34" charset="0"/>
            </a:endParaRPr>
          </a:p>
          <a:p>
            <a:pPr algn="l">
              <a:lnSpc>
                <a:spcPct val="100000"/>
              </a:lnSpc>
              <a:spcBef>
                <a:spcPts val="0"/>
              </a:spcBef>
              <a:spcAft>
                <a:spcPts val="0"/>
              </a:spcAft>
            </a:pPr>
            <a:r>
              <a:rPr lang="en-US" sz="800" b="1" dirty="0">
                <a:solidFill>
                  <a:schemeClr val="bg1"/>
                </a:solidFill>
                <a:latin typeface="Akkurat Pro" panose="020B0504020101020102" pitchFamily="34" charset="0"/>
              </a:rPr>
              <a:t>Gray background for content</a:t>
            </a:r>
          </a:p>
          <a:p>
            <a:pPr algn="l">
              <a:lnSpc>
                <a:spcPct val="100000"/>
              </a:lnSpc>
              <a:spcBef>
                <a:spcPts val="0"/>
              </a:spcBef>
              <a:spcAft>
                <a:spcPts val="0"/>
              </a:spcAft>
            </a:pPr>
            <a:r>
              <a:rPr lang="en-US" sz="800" b="0" dirty="0">
                <a:solidFill>
                  <a:schemeClr val="bg1"/>
                </a:solidFill>
                <a:latin typeface="Akkurat Pro Light" panose="020B0404020101020102" pitchFamily="34" charset="0"/>
              </a:rPr>
              <a:t>Use slide layout to add graphics with explanatory text. </a:t>
            </a:r>
          </a:p>
          <a:p>
            <a:pPr algn="l">
              <a:lnSpc>
                <a:spcPct val="100000"/>
              </a:lnSpc>
              <a:spcBef>
                <a:spcPts val="0"/>
              </a:spcBef>
              <a:spcAft>
                <a:spcPts val="0"/>
              </a:spcAft>
            </a:pPr>
            <a:endParaRPr lang="en-US" sz="800" b="0" baseline="0" dirty="0">
              <a:solidFill>
                <a:schemeClr val="bg1"/>
              </a:solidFill>
              <a:latin typeface="Akkurat Pro Light" panose="020B04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baseline="0" dirty="0">
                <a:solidFill>
                  <a:schemeClr val="bg1"/>
                </a:solidFill>
                <a:latin typeface="Akkurat Pro Light" panose="020B0404020101020102" pitchFamily="34" charset="0"/>
              </a:rPr>
              <a:t>Only use </a:t>
            </a:r>
            <a:r>
              <a:rPr lang="en-US" sz="800" b="1" baseline="0" dirty="0">
                <a:solidFill>
                  <a:schemeClr val="bg1"/>
                </a:solidFill>
                <a:latin typeface="Akkurat Pro" panose="020B0504020101020102" pitchFamily="34" charset="0"/>
              </a:rPr>
              <a:t>S&amp;P Global Red </a:t>
            </a:r>
            <a:r>
              <a:rPr lang="en-US" sz="800" b="0" baseline="0" dirty="0">
                <a:solidFill>
                  <a:schemeClr val="bg1"/>
                </a:solidFill>
                <a:latin typeface="Akkurat Pro Light" panose="020B0404020101020102" pitchFamily="34" charset="0"/>
              </a:rPr>
              <a:t>for key text high-lights, not shapes or charts. </a:t>
            </a:r>
            <a:br>
              <a:rPr lang="en-US" sz="800" b="0" baseline="0" dirty="0">
                <a:solidFill>
                  <a:schemeClr val="bg1"/>
                </a:solidFill>
                <a:latin typeface="Akkurat Pro Light" panose="020B0404020101020102" pitchFamily="34" charset="0"/>
              </a:rPr>
            </a:br>
            <a:r>
              <a:rPr lang="en-US" sz="800" b="0" baseline="0" dirty="0">
                <a:solidFill>
                  <a:schemeClr val="bg1"/>
                </a:solidFill>
                <a:latin typeface="Akkurat Pro Light" panose="020B0404020101020102" pitchFamily="34" charset="0"/>
              </a:rPr>
              <a:t>It’s available in the custom color palette.</a:t>
            </a:r>
          </a:p>
        </p:txBody>
      </p:sp>
    </p:spTree>
    <p:extLst>
      <p:ext uri="{BB962C8B-B14F-4D97-AF65-F5344CB8AC3E}">
        <p14:creationId xmlns:p14="http://schemas.microsoft.com/office/powerpoint/2010/main" val="796890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hart &amp; 3 bullets">
    <p:spTree>
      <p:nvGrpSpPr>
        <p:cNvPr id="1" name=""/>
        <p:cNvGrpSpPr/>
        <p:nvPr/>
      </p:nvGrpSpPr>
      <p:grpSpPr>
        <a:xfrm>
          <a:off x="0" y="0"/>
          <a:ext cx="0" cy="0"/>
          <a:chOff x="0" y="0"/>
          <a:chExt cx="0" cy="0"/>
        </a:xfrm>
      </p:grpSpPr>
      <p:sp>
        <p:nvSpPr>
          <p:cNvPr id="8" name="Text Placeholder 7"/>
          <p:cNvSpPr>
            <a:spLocks noGrp="1"/>
          </p:cNvSpPr>
          <p:nvPr>
            <p:ph type="body" sz="quarter" idx="17" hasCustomPrompt="1"/>
          </p:nvPr>
        </p:nvSpPr>
        <p:spPr>
          <a:xfrm>
            <a:off x="414527" y="2110811"/>
            <a:ext cx="11372907" cy="419099"/>
          </a:xfrm>
          <a:noFill/>
          <a:ln>
            <a:noFill/>
          </a:ln>
          <a:effectLst/>
        </p:spPr>
        <p:txBody>
          <a:bodyPr rIns="0" anchor="ctr"/>
          <a:lstStyle>
            <a:lvl1pPr marL="0" marR="0" indent="0" algn="l" defTabSz="914400" rtl="0" eaLnBrk="1" fontAlgn="auto" latinLnBrk="0" hangingPunct="1">
              <a:lnSpc>
                <a:spcPct val="100000"/>
              </a:lnSpc>
              <a:spcBef>
                <a:spcPts val="0"/>
              </a:spcBef>
              <a:spcAft>
                <a:spcPts val="600"/>
              </a:spcAft>
              <a:buClrTx/>
              <a:buSzTx/>
              <a:buFont typeface="Akkurat Pro Light" panose="020B0404020101020102" pitchFamily="34" charset="0"/>
              <a:buNone/>
              <a:tabLst/>
              <a:defRPr sz="1400" b="1" baseline="0">
                <a:latin typeface="Akkurat Pro" panose="020B0504020101020102" pitchFamily="34" charset="0"/>
              </a:defRPr>
            </a:lvl1pPr>
          </a:lstStyle>
          <a:p>
            <a:pPr marL="0" marR="0" lvl="0" indent="0" algn="l" defTabSz="914400" rtl="0" eaLnBrk="1" fontAlgn="auto" latinLnBrk="0" hangingPunct="1">
              <a:lnSpc>
                <a:spcPct val="100000"/>
              </a:lnSpc>
              <a:spcBef>
                <a:spcPts val="0"/>
              </a:spcBef>
              <a:spcAft>
                <a:spcPts val="600"/>
              </a:spcAft>
              <a:buClrTx/>
              <a:buSzTx/>
              <a:buFont typeface="Akkurat Pro Light" panose="020B0404020101020102" pitchFamily="34" charset="0"/>
              <a:buNone/>
              <a:tabLst/>
              <a:defRPr/>
            </a:pPr>
            <a:r>
              <a:rPr lang="en-US" dirty="0"/>
              <a:t>Click To Add Chart Title</a:t>
            </a:r>
          </a:p>
        </p:txBody>
      </p:sp>
      <p:sp>
        <p:nvSpPr>
          <p:cNvPr id="2" name="Title 1"/>
          <p:cNvSpPr>
            <a:spLocks noGrp="1"/>
          </p:cNvSpPr>
          <p:nvPr>
            <p:ph type="title" hasCustomPrompt="1"/>
          </p:nvPr>
        </p:nvSpPr>
        <p:spPr/>
        <p:txBody>
          <a:bodyPr anchor="ctr"/>
          <a:lstStyle>
            <a:lvl1pPr>
              <a:defRPr/>
            </a:lvl1pPr>
          </a:lstStyle>
          <a:p>
            <a:r>
              <a:rPr lang="en-US" dirty="0"/>
              <a:t>Click To Add Title (Key Message)</a:t>
            </a:r>
          </a:p>
        </p:txBody>
      </p:sp>
      <p:sp>
        <p:nvSpPr>
          <p:cNvPr id="3" name="Content Placeholder 2"/>
          <p:cNvSpPr>
            <a:spLocks noGrp="1"/>
          </p:cNvSpPr>
          <p:nvPr>
            <p:ph sz="half" idx="1"/>
          </p:nvPr>
        </p:nvSpPr>
        <p:spPr>
          <a:xfrm>
            <a:off x="414529" y="2529910"/>
            <a:ext cx="11372905" cy="3142229"/>
          </a:xfrm>
        </p:spPr>
        <p:txBody>
          <a:bodyPr>
            <a:noAutofit/>
          </a:bodyPr>
          <a:lstStyle>
            <a:lvl1pPr marL="0" indent="0">
              <a:buNone/>
              <a:defRPr sz="1200"/>
            </a:lvl1pPr>
            <a:lvl2pPr>
              <a:defRPr sz="1600"/>
            </a:lvl2pPr>
            <a:lvl3pPr>
              <a:defRPr sz="1400"/>
            </a:lvl3pPr>
            <a:lvl4pPr>
              <a:defRPr sz="1400"/>
            </a:lvl4pPr>
            <a:lvl5pPr>
              <a:defRPr sz="1400"/>
            </a:lvl5pPr>
          </a:lstStyle>
          <a:p>
            <a:pPr lvl="0"/>
            <a:endParaRPr lang="en-US" dirty="0"/>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22" name="Text Placeholder 11"/>
          <p:cNvSpPr>
            <a:spLocks noGrp="1"/>
          </p:cNvSpPr>
          <p:nvPr>
            <p:ph type="body" sz="quarter" idx="15" hasCustomPrompt="1"/>
          </p:nvPr>
        </p:nvSpPr>
        <p:spPr>
          <a:xfrm>
            <a:off x="414529" y="5783062"/>
            <a:ext cx="11372904" cy="308176"/>
          </a:xfrm>
        </p:spPr>
        <p:txBody>
          <a:bodyPr tIns="0" rIns="91440" bIns="0" anchor="t"/>
          <a:lstStyle>
            <a:lvl1pPr marL="0" indent="0" algn="l">
              <a:lnSpc>
                <a:spcPct val="100000"/>
              </a:lnSpc>
              <a:spcBef>
                <a:spcPts val="1200"/>
              </a:spcBef>
              <a:spcAft>
                <a:spcPts val="300"/>
              </a:spcAft>
              <a:buSzPct val="25000"/>
              <a:buFont typeface="Arial" panose="020B0604020202020204" pitchFamily="34" charset="0"/>
              <a:buChar char=" "/>
              <a:defRPr sz="900" i="1">
                <a:latin typeface="Akkurat Pro Light" panose="020B0404020101020102" pitchFamily="34" charset="0"/>
              </a:defRPr>
            </a:lvl1pPr>
            <a:lvl2pPr marL="57150" indent="0">
              <a:lnSpc>
                <a:spcPct val="70000"/>
              </a:lnSpc>
              <a:spcBef>
                <a:spcPts val="0"/>
              </a:spcBef>
              <a:buFont typeface="Arial" panose="020B0604020202020204" pitchFamily="34" charset="0"/>
              <a:buNone/>
              <a:defRPr sz="900">
                <a:latin typeface="Akkurat Pro Light" panose="020B0404020101020102" pitchFamily="34" charset="0"/>
              </a:defRPr>
            </a:lvl2pPr>
            <a:lvl3pPr marL="341312" indent="0">
              <a:buNone/>
              <a:defRPr/>
            </a:lvl3pPr>
          </a:lstStyle>
          <a:p>
            <a:pPr lvl="0"/>
            <a:r>
              <a:rPr lang="en-US" dirty="0"/>
              <a:t>Click here to add footnote &amp; source.</a:t>
            </a:r>
          </a:p>
        </p:txBody>
      </p:sp>
      <p:sp>
        <p:nvSpPr>
          <p:cNvPr id="10" name="Text Placeholder 9"/>
          <p:cNvSpPr>
            <a:spLocks noGrp="1"/>
          </p:cNvSpPr>
          <p:nvPr>
            <p:ph type="body" sz="quarter" idx="21" hasCustomPrompt="1"/>
          </p:nvPr>
        </p:nvSpPr>
        <p:spPr>
          <a:xfrm>
            <a:off x="406401" y="1104564"/>
            <a:ext cx="11381033" cy="307777"/>
          </a:xfrm>
        </p:spPr>
        <p:txBody>
          <a:bodyPr>
            <a:spAutoFit/>
          </a:bodyPr>
          <a:lstStyle>
            <a:lvl1pPr indent="-274320">
              <a:defRPr sz="1400"/>
            </a:lvl1pPr>
            <a:lvl2pPr indent="-274320">
              <a:defRPr sz="1400"/>
            </a:lvl2pPr>
            <a:lvl3pPr marL="0" indent="0">
              <a:buNone/>
              <a:defRPr sz="1400"/>
            </a:lvl3pPr>
          </a:lstStyle>
          <a:p>
            <a:pPr lvl="0"/>
            <a:r>
              <a:rPr lang="en-US" dirty="0"/>
              <a:t>Click here to add text (max 3 bullets, no more than 15 words per bullet)</a:t>
            </a:r>
          </a:p>
        </p:txBody>
      </p:sp>
      <p:sp>
        <p:nvSpPr>
          <p:cNvPr id="15" name="Rectangle 14"/>
          <p:cNvSpPr/>
          <p:nvPr userDrawn="1"/>
        </p:nvSpPr>
        <p:spPr>
          <a:xfrm>
            <a:off x="-1457725" y="-4042"/>
            <a:ext cx="1386247" cy="4001095"/>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spAutoFit/>
          </a:bodyPr>
          <a:lstStyle/>
          <a:p>
            <a:pPr algn="l">
              <a:lnSpc>
                <a:spcPct val="100000"/>
              </a:lnSpc>
              <a:spcBef>
                <a:spcPts val="0"/>
              </a:spcBef>
              <a:spcAft>
                <a:spcPts val="0"/>
              </a:spcAft>
            </a:pPr>
            <a:r>
              <a:rPr lang="en-US" sz="800" b="1" dirty="0">
                <a:solidFill>
                  <a:schemeClr val="bg1"/>
                </a:solidFill>
                <a:latin typeface="Akkurat Pro" panose="020B0504020101020102" pitchFamily="34" charset="0"/>
              </a:rPr>
              <a:t>Title</a:t>
            </a:r>
          </a:p>
          <a:p>
            <a:pPr algn="l">
              <a:lnSpc>
                <a:spcPct val="100000"/>
              </a:lnSpc>
              <a:spcBef>
                <a:spcPts val="0"/>
              </a:spcBef>
              <a:spcAft>
                <a:spcPts val="0"/>
              </a:spcAft>
            </a:pPr>
            <a:r>
              <a:rPr lang="en-US" sz="800" b="0" baseline="0" dirty="0">
                <a:solidFill>
                  <a:schemeClr val="bg1"/>
                </a:solidFill>
                <a:latin typeface="Akkurat Pro Light" panose="020B0404020101020102" pitchFamily="34" charset="0"/>
              </a:rPr>
              <a:t>The message should develop a point in the Key Takeaways. Write in sentence form, using title case.</a:t>
            </a:r>
          </a:p>
          <a:p>
            <a:pPr algn="l">
              <a:lnSpc>
                <a:spcPct val="100000"/>
              </a:lnSpc>
              <a:spcBef>
                <a:spcPts val="0"/>
              </a:spcBef>
              <a:spcAft>
                <a:spcPts val="0"/>
              </a:spcAft>
            </a:pPr>
            <a:endParaRPr lang="en-US" sz="800" b="1" dirty="0">
              <a:solidFill>
                <a:schemeClr val="bg1"/>
              </a:solidFill>
              <a:latin typeface="Akkurat Pro" panose="020B0504020101020102" pitchFamily="34" charset="0"/>
            </a:endParaRPr>
          </a:p>
          <a:p>
            <a:pPr algn="l">
              <a:lnSpc>
                <a:spcPct val="100000"/>
              </a:lnSpc>
              <a:spcBef>
                <a:spcPts val="0"/>
              </a:spcBef>
              <a:spcAft>
                <a:spcPts val="0"/>
              </a:spcAft>
            </a:pPr>
            <a:r>
              <a:rPr lang="en-US" sz="800" b="1" dirty="0">
                <a:solidFill>
                  <a:schemeClr val="bg1"/>
                </a:solidFill>
                <a:latin typeface="Akkurat Pro" panose="020B0504020101020102" pitchFamily="34" charset="0"/>
              </a:rPr>
              <a:t>Chart title</a:t>
            </a:r>
          </a:p>
          <a:p>
            <a:pPr algn="l">
              <a:lnSpc>
                <a:spcPct val="100000"/>
              </a:lnSpc>
              <a:spcBef>
                <a:spcPts val="0"/>
              </a:spcBef>
              <a:spcAft>
                <a:spcPts val="0"/>
              </a:spcAft>
            </a:pPr>
            <a:r>
              <a:rPr lang="en-US" sz="800" b="0" dirty="0">
                <a:solidFill>
                  <a:schemeClr val="bg1"/>
                </a:solidFill>
                <a:latin typeface="Akkurat Pro Light" panose="020B0404020101020102" pitchFamily="34" charset="0"/>
              </a:rPr>
              <a:t>The overall message should illustrate the point of the slide. Write in sentence form</a:t>
            </a:r>
            <a:r>
              <a:rPr lang="en-US" sz="800" b="0" baseline="0" dirty="0">
                <a:solidFill>
                  <a:schemeClr val="bg1"/>
                </a:solidFill>
                <a:latin typeface="Akkurat Pro Light" panose="020B0404020101020102" pitchFamily="34" charset="0"/>
              </a:rPr>
              <a:t> , using title case</a:t>
            </a:r>
          </a:p>
          <a:p>
            <a:pPr algn="l">
              <a:lnSpc>
                <a:spcPct val="100000"/>
              </a:lnSpc>
              <a:spcBef>
                <a:spcPts val="0"/>
              </a:spcBef>
              <a:spcAft>
                <a:spcPts val="0"/>
              </a:spcAft>
            </a:pPr>
            <a:endParaRPr lang="en-US" sz="800" b="0" dirty="0">
              <a:solidFill>
                <a:schemeClr val="bg1"/>
              </a:solidFill>
              <a:latin typeface="Akkurat Pro Light" panose="020B04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baseline="0" dirty="0">
                <a:solidFill>
                  <a:schemeClr val="bg1"/>
                </a:solidFill>
                <a:latin typeface="Akkurat Pro" panose="020B0504020101020102" pitchFamily="34" charset="0"/>
              </a:rPr>
              <a:t>To add chart</a:t>
            </a:r>
            <a:r>
              <a:rPr lang="en-US" sz="800" b="0" baseline="0" dirty="0">
                <a:solidFill>
                  <a:schemeClr val="bg1"/>
                </a:solidFill>
                <a:latin typeface="Akkurat Pro Light" panose="020B0404020101020102" pitchFamily="34" charset="0"/>
              </a:rPr>
              <a:t>, click on placeholder and paste chart. </a:t>
            </a:r>
            <a:endParaRPr lang="en-US" sz="800" b="0" dirty="0">
              <a:solidFill>
                <a:schemeClr val="bg1"/>
              </a:solidFill>
              <a:latin typeface="Akkurat Pro Light" panose="020B0404020101020102" pitchFamily="34" charset="0"/>
            </a:endParaRPr>
          </a:p>
          <a:p>
            <a:pPr algn="l">
              <a:lnSpc>
                <a:spcPct val="100000"/>
              </a:lnSpc>
              <a:spcBef>
                <a:spcPts val="0"/>
              </a:spcBef>
              <a:spcAft>
                <a:spcPts val="0"/>
              </a:spcAft>
            </a:pPr>
            <a:endParaRPr lang="en-US" sz="800" b="0" dirty="0">
              <a:solidFill>
                <a:schemeClr val="bg1"/>
              </a:solidFill>
              <a:latin typeface="Akkurat Pro Light" panose="020B0404020101020102" pitchFamily="34" charset="0"/>
            </a:endParaRPr>
          </a:p>
          <a:p>
            <a:pPr algn="l">
              <a:lnSpc>
                <a:spcPct val="100000"/>
              </a:lnSpc>
              <a:spcBef>
                <a:spcPts val="0"/>
              </a:spcBef>
              <a:spcAft>
                <a:spcPts val="0"/>
              </a:spcAft>
            </a:pPr>
            <a:r>
              <a:rPr lang="en-US" sz="800" b="1" dirty="0">
                <a:solidFill>
                  <a:schemeClr val="bg1"/>
                </a:solidFill>
                <a:latin typeface="Akkurat Pro" panose="020B0504020101020102" pitchFamily="34" charset="0"/>
              </a:rPr>
              <a:t>Bullets</a:t>
            </a:r>
          </a:p>
          <a:p>
            <a:pPr algn="l">
              <a:lnSpc>
                <a:spcPct val="100000"/>
              </a:lnSpc>
              <a:spcBef>
                <a:spcPts val="0"/>
              </a:spcBef>
              <a:spcAft>
                <a:spcPts val="0"/>
              </a:spcAft>
            </a:pPr>
            <a:r>
              <a:rPr lang="en-US" sz="800" b="0" dirty="0">
                <a:solidFill>
                  <a:schemeClr val="bg1"/>
                </a:solidFill>
                <a:latin typeface="Akkurat Pro Light" panose="020B0404020101020102" pitchFamily="34" charset="0"/>
              </a:rPr>
              <a:t>Each bullet should be a short, stand-alone phrase or sentence. If you need a comma in your sentence, it’s probably getting too long.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baseline="0" dirty="0">
              <a:solidFill>
                <a:schemeClr val="bg1"/>
              </a:solidFill>
              <a:latin typeface="Akkurat Pro Light" panose="020B04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baseline="0" dirty="0">
                <a:solidFill>
                  <a:schemeClr val="bg1"/>
                </a:solidFill>
                <a:latin typeface="Akkurat Pro Light" panose="020B0404020101020102" pitchFamily="34" charset="0"/>
              </a:rPr>
              <a:t>Only use </a:t>
            </a:r>
            <a:r>
              <a:rPr lang="en-US" sz="800" b="1" baseline="0" dirty="0">
                <a:solidFill>
                  <a:schemeClr val="bg1"/>
                </a:solidFill>
                <a:latin typeface="Akkurat Pro" panose="020B0504020101020102" pitchFamily="34" charset="0"/>
              </a:rPr>
              <a:t>S&amp;P Global Red </a:t>
            </a:r>
            <a:r>
              <a:rPr lang="en-US" sz="800" b="0" baseline="0" dirty="0">
                <a:solidFill>
                  <a:schemeClr val="bg1"/>
                </a:solidFill>
                <a:latin typeface="Akkurat Pro Light" panose="020B0404020101020102" pitchFamily="34" charset="0"/>
              </a:rPr>
              <a:t>for key text high-lights, not shapes or charts. </a:t>
            </a:r>
            <a:br>
              <a:rPr lang="en-US" sz="800" b="0" baseline="0" dirty="0">
                <a:solidFill>
                  <a:schemeClr val="bg1"/>
                </a:solidFill>
                <a:latin typeface="Akkurat Pro Light" panose="020B0404020101020102" pitchFamily="34" charset="0"/>
              </a:rPr>
            </a:br>
            <a:r>
              <a:rPr lang="en-US" sz="800" b="0" baseline="0" dirty="0">
                <a:solidFill>
                  <a:schemeClr val="bg1"/>
                </a:solidFill>
                <a:latin typeface="Akkurat Pro Light" panose="020B0404020101020102" pitchFamily="34" charset="0"/>
              </a:rPr>
              <a:t>It’s available in the custom color palette.</a:t>
            </a:r>
          </a:p>
        </p:txBody>
      </p:sp>
    </p:spTree>
    <p:extLst>
      <p:ext uri="{BB962C8B-B14F-4D97-AF65-F5344CB8AC3E}">
        <p14:creationId xmlns:p14="http://schemas.microsoft.com/office/powerpoint/2010/main" val="1203932397"/>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hart &amp; 2 bullets">
    <p:spTree>
      <p:nvGrpSpPr>
        <p:cNvPr id="1" name=""/>
        <p:cNvGrpSpPr/>
        <p:nvPr/>
      </p:nvGrpSpPr>
      <p:grpSpPr>
        <a:xfrm>
          <a:off x="0" y="0"/>
          <a:ext cx="0" cy="0"/>
          <a:chOff x="0" y="0"/>
          <a:chExt cx="0" cy="0"/>
        </a:xfrm>
      </p:grpSpPr>
      <p:sp>
        <p:nvSpPr>
          <p:cNvPr id="8" name="Text Placeholder 7"/>
          <p:cNvSpPr>
            <a:spLocks noGrp="1"/>
          </p:cNvSpPr>
          <p:nvPr>
            <p:ph type="body" sz="quarter" idx="17" hasCustomPrompt="1"/>
          </p:nvPr>
        </p:nvSpPr>
        <p:spPr>
          <a:xfrm>
            <a:off x="414527" y="1946816"/>
            <a:ext cx="5456047" cy="419099"/>
          </a:xfrm>
          <a:noFill/>
          <a:ln>
            <a:noFill/>
          </a:ln>
          <a:effectLst/>
        </p:spPr>
        <p:txBody>
          <a:bodyPr rIns="0" anchor="ctr"/>
          <a:lstStyle>
            <a:lvl1pPr marL="0" marR="0" indent="0" algn="l" defTabSz="914400" rtl="0" eaLnBrk="1" fontAlgn="auto" latinLnBrk="0" hangingPunct="1">
              <a:lnSpc>
                <a:spcPct val="100000"/>
              </a:lnSpc>
              <a:spcBef>
                <a:spcPts val="0"/>
              </a:spcBef>
              <a:spcAft>
                <a:spcPts val="600"/>
              </a:spcAft>
              <a:buClrTx/>
              <a:buSzTx/>
              <a:buFont typeface="Akkurat Pro Light" panose="020B0404020101020102" pitchFamily="34" charset="0"/>
              <a:buNone/>
              <a:tabLst/>
              <a:defRPr sz="1400" b="1" baseline="0">
                <a:latin typeface="Akkurat Pro" panose="020B0504020101020102" pitchFamily="34" charset="0"/>
              </a:defRPr>
            </a:lvl1pPr>
          </a:lstStyle>
          <a:p>
            <a:pPr marL="0" marR="0" lvl="0" indent="0" algn="l" defTabSz="914400" rtl="0" eaLnBrk="1" fontAlgn="auto" latinLnBrk="0" hangingPunct="1">
              <a:lnSpc>
                <a:spcPct val="100000"/>
              </a:lnSpc>
              <a:spcBef>
                <a:spcPts val="0"/>
              </a:spcBef>
              <a:spcAft>
                <a:spcPts val="600"/>
              </a:spcAft>
              <a:buClrTx/>
              <a:buSzTx/>
              <a:buFont typeface="Akkurat Pro Light" panose="020B0404020101020102" pitchFamily="34" charset="0"/>
              <a:buNone/>
              <a:tabLst/>
              <a:defRPr/>
            </a:pPr>
            <a:r>
              <a:rPr lang="en-US" dirty="0"/>
              <a:t>Click To Add Chart Title</a:t>
            </a:r>
          </a:p>
        </p:txBody>
      </p:sp>
      <p:sp>
        <p:nvSpPr>
          <p:cNvPr id="11" name="Text Placeholder 7"/>
          <p:cNvSpPr>
            <a:spLocks noGrp="1"/>
          </p:cNvSpPr>
          <p:nvPr>
            <p:ph type="body" sz="quarter" idx="18" hasCustomPrompt="1"/>
          </p:nvPr>
        </p:nvSpPr>
        <p:spPr>
          <a:xfrm>
            <a:off x="6317091" y="1946815"/>
            <a:ext cx="5470344" cy="419100"/>
          </a:xfrm>
          <a:noFill/>
          <a:effectLst/>
        </p:spPr>
        <p:txBody>
          <a:bodyPr rIns="0" anchor="ctr"/>
          <a:lstStyle>
            <a:lvl1pPr marL="0" marR="0" indent="0" algn="l" defTabSz="914400" rtl="0" eaLnBrk="1" fontAlgn="auto" latinLnBrk="0" hangingPunct="1">
              <a:lnSpc>
                <a:spcPct val="100000"/>
              </a:lnSpc>
              <a:spcBef>
                <a:spcPts val="0"/>
              </a:spcBef>
              <a:spcAft>
                <a:spcPts val="600"/>
              </a:spcAft>
              <a:buClrTx/>
              <a:buSzTx/>
              <a:buFont typeface="Akkurat Pro Light" panose="020B0404020101020102" pitchFamily="34" charset="0"/>
              <a:buNone/>
              <a:tabLst/>
              <a:defRPr sz="1400" b="1" baseline="0">
                <a:latin typeface="Akkurat Pro" panose="020B0504020101020102" pitchFamily="34" charset="0"/>
              </a:defRPr>
            </a:lvl1pPr>
          </a:lstStyle>
          <a:p>
            <a:pPr marL="0" marR="0" lvl="0" indent="0" algn="l" defTabSz="914400" rtl="0" eaLnBrk="1" fontAlgn="auto" latinLnBrk="0" hangingPunct="1">
              <a:lnSpc>
                <a:spcPct val="100000"/>
              </a:lnSpc>
              <a:spcBef>
                <a:spcPts val="0"/>
              </a:spcBef>
              <a:spcAft>
                <a:spcPts val="600"/>
              </a:spcAft>
              <a:buClrTx/>
              <a:buSzTx/>
              <a:buFont typeface="Akkurat Pro Light" panose="020B0404020101020102" pitchFamily="34" charset="0"/>
              <a:buNone/>
              <a:tabLst/>
              <a:defRPr/>
            </a:pPr>
            <a:r>
              <a:rPr lang="en-US" dirty="0"/>
              <a:t>Click To Add Chart Title</a:t>
            </a:r>
          </a:p>
        </p:txBody>
      </p:sp>
      <p:sp>
        <p:nvSpPr>
          <p:cNvPr id="2" name="Title 1"/>
          <p:cNvSpPr>
            <a:spLocks noGrp="1"/>
          </p:cNvSpPr>
          <p:nvPr>
            <p:ph type="title" hasCustomPrompt="1"/>
          </p:nvPr>
        </p:nvSpPr>
        <p:spPr/>
        <p:txBody>
          <a:bodyPr/>
          <a:lstStyle/>
          <a:p>
            <a:r>
              <a:rPr lang="en-US" dirty="0"/>
              <a:t>Click To Add Title (Key Message)</a:t>
            </a:r>
          </a:p>
        </p:txBody>
      </p:sp>
      <p:sp>
        <p:nvSpPr>
          <p:cNvPr id="3" name="Content Placeholder 2"/>
          <p:cNvSpPr>
            <a:spLocks noGrp="1"/>
          </p:cNvSpPr>
          <p:nvPr>
            <p:ph sz="half" idx="1"/>
          </p:nvPr>
        </p:nvSpPr>
        <p:spPr>
          <a:xfrm>
            <a:off x="414529" y="2365915"/>
            <a:ext cx="5456047" cy="3306225"/>
          </a:xfrm>
        </p:spPr>
        <p:txBody>
          <a:bodyPr>
            <a:noAutofit/>
          </a:bodyPr>
          <a:lstStyle>
            <a:lvl1pPr marL="0" indent="0">
              <a:buNone/>
              <a:defRPr sz="1200"/>
            </a:lvl1pPr>
            <a:lvl2pPr>
              <a:defRPr sz="1600"/>
            </a:lvl2pPr>
            <a:lvl3pPr>
              <a:defRPr sz="1400"/>
            </a:lvl3pPr>
            <a:lvl4pPr>
              <a:defRPr sz="1400"/>
            </a:lvl4pPr>
            <a:lvl5pPr>
              <a:defRPr sz="1400"/>
            </a:lvl5pPr>
          </a:lstStyle>
          <a:p>
            <a:pPr lvl="0"/>
            <a:endParaRPr lang="en-US" dirty="0"/>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12" name="Content Placeholder 2"/>
          <p:cNvSpPr>
            <a:spLocks noGrp="1"/>
          </p:cNvSpPr>
          <p:nvPr>
            <p:ph sz="half" idx="19"/>
          </p:nvPr>
        </p:nvSpPr>
        <p:spPr>
          <a:xfrm>
            <a:off x="6321426" y="2365914"/>
            <a:ext cx="5468604" cy="3306226"/>
          </a:xfrm>
        </p:spPr>
        <p:txBody>
          <a:bodyPr>
            <a:noAutofit/>
          </a:bodyPr>
          <a:lstStyle>
            <a:lvl1pPr marL="0" indent="0">
              <a:buNone/>
              <a:defRPr sz="1200" baseline="0"/>
            </a:lvl1pPr>
            <a:lvl2pPr>
              <a:defRPr sz="1600"/>
            </a:lvl2pPr>
            <a:lvl3pPr>
              <a:defRPr sz="1400"/>
            </a:lvl3pPr>
            <a:lvl4pPr>
              <a:defRPr sz="1400"/>
            </a:lvl4pPr>
            <a:lvl5pPr>
              <a:defRPr sz="1400"/>
            </a:lvl5pPr>
          </a:lstStyle>
          <a:p>
            <a:pPr lvl="0"/>
            <a:endParaRPr lang="en-US" dirty="0"/>
          </a:p>
        </p:txBody>
      </p:sp>
      <p:sp>
        <p:nvSpPr>
          <p:cNvPr id="22" name="Text Placeholder 11"/>
          <p:cNvSpPr>
            <a:spLocks noGrp="1"/>
          </p:cNvSpPr>
          <p:nvPr>
            <p:ph type="body" sz="quarter" idx="15" hasCustomPrompt="1"/>
          </p:nvPr>
        </p:nvSpPr>
        <p:spPr>
          <a:xfrm>
            <a:off x="414530" y="5783062"/>
            <a:ext cx="5456044" cy="308176"/>
          </a:xfrm>
        </p:spPr>
        <p:txBody>
          <a:bodyPr tIns="0" rIns="91440" bIns="0" anchor="t"/>
          <a:lstStyle>
            <a:lvl1pPr marL="0" indent="0" algn="l">
              <a:lnSpc>
                <a:spcPct val="100000"/>
              </a:lnSpc>
              <a:spcBef>
                <a:spcPts val="1200"/>
              </a:spcBef>
              <a:spcAft>
                <a:spcPts val="300"/>
              </a:spcAft>
              <a:buSzPct val="25000"/>
              <a:buFont typeface="Arial" panose="020B0604020202020204" pitchFamily="34" charset="0"/>
              <a:buChar char=" "/>
              <a:defRPr sz="900" i="1">
                <a:latin typeface="Akkurat Pro Light" panose="020B0404020101020102" pitchFamily="34" charset="0"/>
              </a:defRPr>
            </a:lvl1pPr>
            <a:lvl2pPr marL="57150" indent="0">
              <a:lnSpc>
                <a:spcPct val="70000"/>
              </a:lnSpc>
              <a:spcBef>
                <a:spcPts val="0"/>
              </a:spcBef>
              <a:buFont typeface="Arial" panose="020B0604020202020204" pitchFamily="34" charset="0"/>
              <a:buNone/>
              <a:defRPr sz="900">
                <a:latin typeface="Akkurat Pro Light" panose="020B0404020101020102" pitchFamily="34" charset="0"/>
              </a:defRPr>
            </a:lvl2pPr>
            <a:lvl3pPr marL="341312" indent="0">
              <a:buNone/>
              <a:defRPr/>
            </a:lvl3pPr>
          </a:lstStyle>
          <a:p>
            <a:pPr lvl="0"/>
            <a:r>
              <a:rPr lang="en-US" dirty="0"/>
              <a:t>Click here to add footnote &amp; source.</a:t>
            </a:r>
          </a:p>
        </p:txBody>
      </p:sp>
      <p:sp>
        <p:nvSpPr>
          <p:cNvPr id="23" name="Text Placeholder 11"/>
          <p:cNvSpPr>
            <a:spLocks noGrp="1"/>
          </p:cNvSpPr>
          <p:nvPr>
            <p:ph type="body" sz="quarter" idx="20" hasCustomPrompt="1"/>
          </p:nvPr>
        </p:nvSpPr>
        <p:spPr>
          <a:xfrm>
            <a:off x="6317365" y="5783062"/>
            <a:ext cx="5456044" cy="308176"/>
          </a:xfrm>
        </p:spPr>
        <p:txBody>
          <a:bodyPr tIns="0" rIns="91440" bIns="0" anchor="t"/>
          <a:lstStyle>
            <a:lvl1pPr marL="0" indent="0" algn="l">
              <a:lnSpc>
                <a:spcPct val="100000"/>
              </a:lnSpc>
              <a:spcBef>
                <a:spcPts val="1200"/>
              </a:spcBef>
              <a:spcAft>
                <a:spcPts val="300"/>
              </a:spcAft>
              <a:buSzPct val="25000"/>
              <a:buFont typeface="Arial" panose="020B0604020202020204" pitchFamily="34" charset="0"/>
              <a:buChar char=" "/>
              <a:defRPr sz="900" i="1">
                <a:latin typeface="Akkurat Pro Light" panose="020B0404020101020102" pitchFamily="34" charset="0"/>
              </a:defRPr>
            </a:lvl1pPr>
            <a:lvl2pPr marL="57150" indent="0">
              <a:lnSpc>
                <a:spcPct val="70000"/>
              </a:lnSpc>
              <a:spcBef>
                <a:spcPts val="0"/>
              </a:spcBef>
              <a:buFont typeface="Arial" panose="020B0604020202020204" pitchFamily="34" charset="0"/>
              <a:buNone/>
              <a:defRPr sz="900">
                <a:latin typeface="Akkurat Pro Light" panose="020B0404020101020102" pitchFamily="34" charset="0"/>
              </a:defRPr>
            </a:lvl2pPr>
            <a:lvl3pPr marL="341312" indent="0">
              <a:buNone/>
              <a:defRPr/>
            </a:lvl3pPr>
          </a:lstStyle>
          <a:p>
            <a:pPr lvl="0"/>
            <a:r>
              <a:rPr lang="en-US" dirty="0"/>
              <a:t>Click here to add footnote &amp; source.</a:t>
            </a:r>
          </a:p>
        </p:txBody>
      </p:sp>
      <p:sp>
        <p:nvSpPr>
          <p:cNvPr id="10" name="Text Placeholder 9"/>
          <p:cNvSpPr>
            <a:spLocks noGrp="1"/>
          </p:cNvSpPr>
          <p:nvPr>
            <p:ph type="body" sz="quarter" idx="21" hasCustomPrompt="1"/>
          </p:nvPr>
        </p:nvSpPr>
        <p:spPr>
          <a:xfrm>
            <a:off x="406401" y="1104563"/>
            <a:ext cx="11381033" cy="666750"/>
          </a:xfrm>
        </p:spPr>
        <p:txBody>
          <a:bodyPr/>
          <a:lstStyle>
            <a:lvl1pPr>
              <a:defRPr sz="1400"/>
            </a:lvl1pPr>
            <a:lvl2pPr>
              <a:defRPr sz="1400"/>
            </a:lvl2pPr>
          </a:lstStyle>
          <a:p>
            <a:pPr lvl="0"/>
            <a:r>
              <a:rPr lang="en-US" dirty="0"/>
              <a:t>Click here to add text (max 2 bullets, no more than 15 words per bullet)</a:t>
            </a:r>
          </a:p>
        </p:txBody>
      </p:sp>
      <p:sp>
        <p:nvSpPr>
          <p:cNvPr id="13" name="Rectangle 12"/>
          <p:cNvSpPr/>
          <p:nvPr userDrawn="1"/>
        </p:nvSpPr>
        <p:spPr>
          <a:xfrm>
            <a:off x="-1457725" y="-4042"/>
            <a:ext cx="1386247" cy="4001095"/>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spAutoFit/>
          </a:bodyPr>
          <a:lstStyle/>
          <a:p>
            <a:pPr algn="l">
              <a:lnSpc>
                <a:spcPct val="100000"/>
              </a:lnSpc>
              <a:spcBef>
                <a:spcPts val="0"/>
              </a:spcBef>
              <a:spcAft>
                <a:spcPts val="0"/>
              </a:spcAft>
            </a:pPr>
            <a:r>
              <a:rPr lang="en-US" sz="800" b="1" dirty="0">
                <a:solidFill>
                  <a:schemeClr val="bg1"/>
                </a:solidFill>
                <a:latin typeface="Akkurat Pro" panose="020B0504020101020102" pitchFamily="34" charset="0"/>
              </a:rPr>
              <a:t>Title</a:t>
            </a:r>
          </a:p>
          <a:p>
            <a:pPr algn="l">
              <a:lnSpc>
                <a:spcPct val="100000"/>
              </a:lnSpc>
              <a:spcBef>
                <a:spcPts val="0"/>
              </a:spcBef>
              <a:spcAft>
                <a:spcPts val="0"/>
              </a:spcAft>
            </a:pPr>
            <a:r>
              <a:rPr lang="en-US" sz="800" b="0" baseline="0" dirty="0">
                <a:solidFill>
                  <a:schemeClr val="bg1"/>
                </a:solidFill>
                <a:latin typeface="Akkurat Pro Light" panose="020B0404020101020102" pitchFamily="34" charset="0"/>
              </a:rPr>
              <a:t>The message should develop a point in the Key Takeaways. Write in sentence form, using title case.</a:t>
            </a:r>
          </a:p>
          <a:p>
            <a:pPr algn="l">
              <a:lnSpc>
                <a:spcPct val="100000"/>
              </a:lnSpc>
              <a:spcBef>
                <a:spcPts val="0"/>
              </a:spcBef>
              <a:spcAft>
                <a:spcPts val="0"/>
              </a:spcAft>
            </a:pPr>
            <a:endParaRPr lang="en-US" sz="800" b="1" dirty="0">
              <a:solidFill>
                <a:schemeClr val="bg1"/>
              </a:solidFill>
              <a:latin typeface="Akkurat Pro" panose="020B0504020101020102" pitchFamily="34" charset="0"/>
            </a:endParaRPr>
          </a:p>
          <a:p>
            <a:pPr algn="l">
              <a:lnSpc>
                <a:spcPct val="100000"/>
              </a:lnSpc>
              <a:spcBef>
                <a:spcPts val="0"/>
              </a:spcBef>
              <a:spcAft>
                <a:spcPts val="0"/>
              </a:spcAft>
            </a:pPr>
            <a:r>
              <a:rPr lang="en-US" sz="800" b="1" dirty="0">
                <a:solidFill>
                  <a:schemeClr val="bg1"/>
                </a:solidFill>
                <a:latin typeface="Akkurat Pro" panose="020B0504020101020102" pitchFamily="34" charset="0"/>
              </a:rPr>
              <a:t>Chart title</a:t>
            </a:r>
          </a:p>
          <a:p>
            <a:pPr algn="l">
              <a:lnSpc>
                <a:spcPct val="100000"/>
              </a:lnSpc>
              <a:spcBef>
                <a:spcPts val="0"/>
              </a:spcBef>
              <a:spcAft>
                <a:spcPts val="0"/>
              </a:spcAft>
            </a:pPr>
            <a:r>
              <a:rPr lang="en-US" sz="800" b="0" dirty="0">
                <a:solidFill>
                  <a:schemeClr val="bg1"/>
                </a:solidFill>
                <a:latin typeface="Akkurat Pro Light" panose="020B0404020101020102" pitchFamily="34" charset="0"/>
              </a:rPr>
              <a:t>The overall message should illustrate the point of the slide. Write in sentence form</a:t>
            </a:r>
            <a:r>
              <a:rPr lang="en-US" sz="800" b="0" baseline="0" dirty="0">
                <a:solidFill>
                  <a:schemeClr val="bg1"/>
                </a:solidFill>
                <a:latin typeface="Akkurat Pro Light" panose="020B0404020101020102" pitchFamily="34" charset="0"/>
              </a:rPr>
              <a:t> , using title case</a:t>
            </a:r>
          </a:p>
          <a:p>
            <a:pPr algn="l">
              <a:lnSpc>
                <a:spcPct val="100000"/>
              </a:lnSpc>
              <a:spcBef>
                <a:spcPts val="0"/>
              </a:spcBef>
              <a:spcAft>
                <a:spcPts val="0"/>
              </a:spcAft>
            </a:pPr>
            <a:endParaRPr lang="en-US" sz="800" b="0" dirty="0">
              <a:solidFill>
                <a:schemeClr val="bg1"/>
              </a:solidFill>
              <a:latin typeface="Akkurat Pro Light" panose="020B04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baseline="0" dirty="0">
                <a:solidFill>
                  <a:schemeClr val="bg1"/>
                </a:solidFill>
                <a:latin typeface="Akkurat Pro" panose="020B0504020101020102" pitchFamily="34" charset="0"/>
              </a:rPr>
              <a:t>To add chart</a:t>
            </a:r>
            <a:r>
              <a:rPr lang="en-US" sz="800" b="0" baseline="0" dirty="0">
                <a:solidFill>
                  <a:schemeClr val="bg1"/>
                </a:solidFill>
                <a:latin typeface="Akkurat Pro Light" panose="020B0404020101020102" pitchFamily="34" charset="0"/>
              </a:rPr>
              <a:t>, click on placeholder and paste chart. </a:t>
            </a:r>
            <a:endParaRPr lang="en-US" sz="800" b="0" dirty="0">
              <a:solidFill>
                <a:schemeClr val="bg1"/>
              </a:solidFill>
              <a:latin typeface="Akkurat Pro Light" panose="020B0404020101020102" pitchFamily="34" charset="0"/>
            </a:endParaRPr>
          </a:p>
          <a:p>
            <a:pPr algn="l">
              <a:lnSpc>
                <a:spcPct val="100000"/>
              </a:lnSpc>
              <a:spcBef>
                <a:spcPts val="0"/>
              </a:spcBef>
              <a:spcAft>
                <a:spcPts val="0"/>
              </a:spcAft>
            </a:pPr>
            <a:endParaRPr lang="en-US" sz="800" b="0" dirty="0">
              <a:solidFill>
                <a:schemeClr val="bg1"/>
              </a:solidFill>
              <a:latin typeface="Akkurat Pro Light" panose="020B0404020101020102" pitchFamily="34" charset="0"/>
            </a:endParaRPr>
          </a:p>
          <a:p>
            <a:pPr algn="l">
              <a:lnSpc>
                <a:spcPct val="100000"/>
              </a:lnSpc>
              <a:spcBef>
                <a:spcPts val="0"/>
              </a:spcBef>
              <a:spcAft>
                <a:spcPts val="0"/>
              </a:spcAft>
            </a:pPr>
            <a:r>
              <a:rPr lang="en-US" sz="800" b="1" dirty="0">
                <a:solidFill>
                  <a:schemeClr val="bg1"/>
                </a:solidFill>
                <a:latin typeface="Akkurat Pro" panose="020B0504020101020102" pitchFamily="34" charset="0"/>
              </a:rPr>
              <a:t>Bullets</a:t>
            </a:r>
          </a:p>
          <a:p>
            <a:pPr algn="l">
              <a:lnSpc>
                <a:spcPct val="100000"/>
              </a:lnSpc>
              <a:spcBef>
                <a:spcPts val="0"/>
              </a:spcBef>
              <a:spcAft>
                <a:spcPts val="0"/>
              </a:spcAft>
            </a:pPr>
            <a:r>
              <a:rPr lang="en-US" sz="800" b="0" dirty="0">
                <a:solidFill>
                  <a:schemeClr val="bg1"/>
                </a:solidFill>
                <a:latin typeface="Akkurat Pro Light" panose="020B0404020101020102" pitchFamily="34" charset="0"/>
              </a:rPr>
              <a:t>Each bullet should be a short, stand-alone phrase or sentence. If you need a comma in your sentence, it’s probably getting too long.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baseline="0" dirty="0">
              <a:solidFill>
                <a:schemeClr val="bg1"/>
              </a:solidFill>
              <a:latin typeface="Akkurat Pro Light" panose="020B04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baseline="0" dirty="0">
                <a:solidFill>
                  <a:schemeClr val="bg1"/>
                </a:solidFill>
                <a:latin typeface="Akkurat Pro Light" panose="020B0404020101020102" pitchFamily="34" charset="0"/>
              </a:rPr>
              <a:t>Only use </a:t>
            </a:r>
            <a:r>
              <a:rPr lang="en-US" sz="800" b="1" baseline="0" dirty="0">
                <a:solidFill>
                  <a:schemeClr val="bg1"/>
                </a:solidFill>
                <a:latin typeface="Akkurat Pro" panose="020B0504020101020102" pitchFamily="34" charset="0"/>
              </a:rPr>
              <a:t>S&amp;P Global Red </a:t>
            </a:r>
            <a:r>
              <a:rPr lang="en-US" sz="800" b="0" baseline="0" dirty="0">
                <a:solidFill>
                  <a:schemeClr val="bg1"/>
                </a:solidFill>
                <a:latin typeface="Akkurat Pro Light" panose="020B0404020101020102" pitchFamily="34" charset="0"/>
              </a:rPr>
              <a:t>for key text high-lights, not shapes or charts. </a:t>
            </a:r>
            <a:br>
              <a:rPr lang="en-US" sz="800" b="0" baseline="0" dirty="0">
                <a:solidFill>
                  <a:schemeClr val="bg1"/>
                </a:solidFill>
                <a:latin typeface="Akkurat Pro Light" panose="020B0404020101020102" pitchFamily="34" charset="0"/>
              </a:rPr>
            </a:br>
            <a:r>
              <a:rPr lang="en-US" sz="800" b="0" baseline="0" dirty="0">
                <a:solidFill>
                  <a:schemeClr val="bg1"/>
                </a:solidFill>
                <a:latin typeface="Akkurat Pro Light" panose="020B0404020101020102" pitchFamily="34" charset="0"/>
              </a:rPr>
              <a:t>It’s available in the custom color palette.</a:t>
            </a:r>
          </a:p>
        </p:txBody>
      </p:sp>
    </p:spTree>
    <p:extLst>
      <p:ext uri="{BB962C8B-B14F-4D97-AF65-F5344CB8AC3E}">
        <p14:creationId xmlns:p14="http://schemas.microsoft.com/office/powerpoint/2010/main" val="2508712385"/>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harts vertical - no bullets">
    <p:spTree>
      <p:nvGrpSpPr>
        <p:cNvPr id="1" name=""/>
        <p:cNvGrpSpPr/>
        <p:nvPr/>
      </p:nvGrpSpPr>
      <p:grpSpPr>
        <a:xfrm>
          <a:off x="0" y="0"/>
          <a:ext cx="0" cy="0"/>
          <a:chOff x="0" y="0"/>
          <a:chExt cx="0" cy="0"/>
        </a:xfrm>
      </p:grpSpPr>
      <p:sp>
        <p:nvSpPr>
          <p:cNvPr id="8" name="Text Placeholder 7"/>
          <p:cNvSpPr>
            <a:spLocks noGrp="1"/>
          </p:cNvSpPr>
          <p:nvPr>
            <p:ph type="body" sz="quarter" idx="17" hasCustomPrompt="1"/>
          </p:nvPr>
        </p:nvSpPr>
        <p:spPr>
          <a:xfrm>
            <a:off x="414527" y="1371601"/>
            <a:ext cx="5456047" cy="419099"/>
          </a:xfrm>
          <a:noFill/>
          <a:ln>
            <a:noFill/>
          </a:ln>
          <a:effectLst/>
        </p:spPr>
        <p:txBody>
          <a:bodyPr rIns="0" anchor="ctr"/>
          <a:lstStyle>
            <a:lvl1pPr marL="0" marR="0" indent="0" algn="l" defTabSz="914400" rtl="0" eaLnBrk="1" fontAlgn="auto" latinLnBrk="0" hangingPunct="1">
              <a:lnSpc>
                <a:spcPct val="100000"/>
              </a:lnSpc>
              <a:spcBef>
                <a:spcPts val="0"/>
              </a:spcBef>
              <a:spcAft>
                <a:spcPts val="600"/>
              </a:spcAft>
              <a:buClrTx/>
              <a:buSzTx/>
              <a:buFont typeface="Akkurat Pro Light" panose="020B0404020101020102" pitchFamily="34" charset="0"/>
              <a:buNone/>
              <a:tabLst/>
              <a:defRPr sz="1400" b="1" baseline="0">
                <a:latin typeface="Akkurat Pro" panose="020B0504020101020102" pitchFamily="34" charset="0"/>
              </a:defRPr>
            </a:lvl1pPr>
          </a:lstStyle>
          <a:p>
            <a:pPr marL="0" marR="0" lvl="0" indent="0" algn="l" defTabSz="914400" rtl="0" eaLnBrk="1" fontAlgn="auto" latinLnBrk="0" hangingPunct="1">
              <a:lnSpc>
                <a:spcPct val="100000"/>
              </a:lnSpc>
              <a:spcBef>
                <a:spcPts val="0"/>
              </a:spcBef>
              <a:spcAft>
                <a:spcPts val="600"/>
              </a:spcAft>
              <a:buClrTx/>
              <a:buSzTx/>
              <a:buFont typeface="Akkurat Pro Light" panose="020B0404020101020102" pitchFamily="34" charset="0"/>
              <a:buNone/>
              <a:tabLst/>
              <a:defRPr/>
            </a:pPr>
            <a:r>
              <a:rPr lang="en-US" dirty="0"/>
              <a:t>Click To Add Chart Title</a:t>
            </a:r>
          </a:p>
        </p:txBody>
      </p:sp>
      <p:sp>
        <p:nvSpPr>
          <p:cNvPr id="11" name="Text Placeholder 7"/>
          <p:cNvSpPr>
            <a:spLocks noGrp="1"/>
          </p:cNvSpPr>
          <p:nvPr>
            <p:ph type="body" sz="quarter" idx="18" hasCustomPrompt="1"/>
          </p:nvPr>
        </p:nvSpPr>
        <p:spPr>
          <a:xfrm>
            <a:off x="6317091" y="1371600"/>
            <a:ext cx="5470344" cy="419100"/>
          </a:xfrm>
          <a:noFill/>
          <a:effectLst/>
        </p:spPr>
        <p:txBody>
          <a:bodyPr rIns="0" anchor="ctr"/>
          <a:lstStyle>
            <a:lvl1pPr marL="0" marR="0" indent="0" algn="l" defTabSz="914400" rtl="0" eaLnBrk="1" fontAlgn="auto" latinLnBrk="0" hangingPunct="1">
              <a:lnSpc>
                <a:spcPct val="100000"/>
              </a:lnSpc>
              <a:spcBef>
                <a:spcPts val="0"/>
              </a:spcBef>
              <a:spcAft>
                <a:spcPts val="600"/>
              </a:spcAft>
              <a:buClrTx/>
              <a:buSzTx/>
              <a:buFont typeface="Akkurat Pro Light" panose="020B0404020101020102" pitchFamily="34" charset="0"/>
              <a:buNone/>
              <a:tabLst/>
              <a:defRPr sz="1400" b="1" baseline="0">
                <a:latin typeface="Akkurat Pro" panose="020B0504020101020102" pitchFamily="34" charset="0"/>
              </a:defRPr>
            </a:lvl1pPr>
          </a:lstStyle>
          <a:p>
            <a:pPr marL="0" marR="0" lvl="0" indent="0" algn="l" defTabSz="914400" rtl="0" eaLnBrk="1" fontAlgn="auto" latinLnBrk="0" hangingPunct="1">
              <a:lnSpc>
                <a:spcPct val="100000"/>
              </a:lnSpc>
              <a:spcBef>
                <a:spcPts val="0"/>
              </a:spcBef>
              <a:spcAft>
                <a:spcPts val="600"/>
              </a:spcAft>
              <a:buClrTx/>
              <a:buSzTx/>
              <a:buFont typeface="Akkurat Pro Light" panose="020B0404020101020102" pitchFamily="34" charset="0"/>
              <a:buNone/>
              <a:tabLst/>
              <a:defRPr/>
            </a:pPr>
            <a:r>
              <a:rPr lang="en-US" dirty="0"/>
              <a:t>Click To Add Chart Title</a:t>
            </a:r>
          </a:p>
        </p:txBody>
      </p:sp>
      <p:sp>
        <p:nvSpPr>
          <p:cNvPr id="2" name="Title 1"/>
          <p:cNvSpPr>
            <a:spLocks noGrp="1"/>
          </p:cNvSpPr>
          <p:nvPr>
            <p:ph type="title" hasCustomPrompt="1"/>
          </p:nvPr>
        </p:nvSpPr>
        <p:spPr/>
        <p:txBody>
          <a:bodyPr/>
          <a:lstStyle/>
          <a:p>
            <a:r>
              <a:rPr lang="en-US" dirty="0"/>
              <a:t>Click To Add Title (Key Message)</a:t>
            </a:r>
          </a:p>
        </p:txBody>
      </p:sp>
      <p:sp>
        <p:nvSpPr>
          <p:cNvPr id="3" name="Content Placeholder 2"/>
          <p:cNvSpPr>
            <a:spLocks noGrp="1"/>
          </p:cNvSpPr>
          <p:nvPr>
            <p:ph sz="half" idx="1"/>
          </p:nvPr>
        </p:nvSpPr>
        <p:spPr>
          <a:xfrm>
            <a:off x="414529" y="1804087"/>
            <a:ext cx="5456047" cy="3868053"/>
          </a:xfrm>
        </p:spPr>
        <p:txBody>
          <a:bodyPr>
            <a:noAutofit/>
          </a:bodyPr>
          <a:lstStyle>
            <a:lvl1pPr marL="0" indent="0">
              <a:buNone/>
              <a:defRPr sz="1200"/>
            </a:lvl1pPr>
            <a:lvl2pPr>
              <a:defRPr sz="1600"/>
            </a:lvl2pPr>
            <a:lvl3pPr>
              <a:defRPr sz="1400"/>
            </a:lvl3pPr>
            <a:lvl4pPr>
              <a:defRPr sz="1400"/>
            </a:lvl4pPr>
            <a:lvl5pPr>
              <a:defRPr sz="1400"/>
            </a:lvl5pPr>
          </a:lstStyle>
          <a:p>
            <a:pPr lvl="0"/>
            <a:endParaRPr lang="en-US" dirty="0"/>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12" name="Content Placeholder 2"/>
          <p:cNvSpPr>
            <a:spLocks noGrp="1"/>
          </p:cNvSpPr>
          <p:nvPr>
            <p:ph sz="half" idx="19"/>
          </p:nvPr>
        </p:nvSpPr>
        <p:spPr>
          <a:xfrm>
            <a:off x="6321426" y="1804086"/>
            <a:ext cx="5468604" cy="3868054"/>
          </a:xfrm>
        </p:spPr>
        <p:txBody>
          <a:bodyPr>
            <a:noAutofit/>
          </a:bodyPr>
          <a:lstStyle>
            <a:lvl1pPr marL="0" indent="0">
              <a:buNone/>
              <a:defRPr sz="1200" baseline="0"/>
            </a:lvl1pPr>
            <a:lvl2pPr>
              <a:defRPr sz="1600"/>
            </a:lvl2pPr>
            <a:lvl3pPr>
              <a:defRPr sz="1400"/>
            </a:lvl3pPr>
            <a:lvl4pPr>
              <a:defRPr sz="1400"/>
            </a:lvl4pPr>
            <a:lvl5pPr>
              <a:defRPr sz="1400"/>
            </a:lvl5pPr>
          </a:lstStyle>
          <a:p>
            <a:pPr lvl="0"/>
            <a:endParaRPr lang="en-US" dirty="0"/>
          </a:p>
        </p:txBody>
      </p:sp>
      <p:sp>
        <p:nvSpPr>
          <p:cNvPr id="22" name="Text Placeholder 11"/>
          <p:cNvSpPr>
            <a:spLocks noGrp="1"/>
          </p:cNvSpPr>
          <p:nvPr>
            <p:ph type="body" sz="quarter" idx="15" hasCustomPrompt="1"/>
          </p:nvPr>
        </p:nvSpPr>
        <p:spPr>
          <a:xfrm>
            <a:off x="414530" y="5783062"/>
            <a:ext cx="5456044" cy="308176"/>
          </a:xfrm>
        </p:spPr>
        <p:txBody>
          <a:bodyPr tIns="0" rIns="91440" bIns="0" anchor="t"/>
          <a:lstStyle>
            <a:lvl1pPr marL="0" indent="0" algn="l">
              <a:lnSpc>
                <a:spcPct val="100000"/>
              </a:lnSpc>
              <a:spcBef>
                <a:spcPts val="1200"/>
              </a:spcBef>
              <a:spcAft>
                <a:spcPts val="300"/>
              </a:spcAft>
              <a:buSzPct val="25000"/>
              <a:buFont typeface="Arial" panose="020B0604020202020204" pitchFamily="34" charset="0"/>
              <a:buChar char=" "/>
              <a:defRPr sz="900" i="1">
                <a:latin typeface="Akkurat Pro Light" panose="020B0404020101020102" pitchFamily="34" charset="0"/>
              </a:defRPr>
            </a:lvl1pPr>
            <a:lvl2pPr marL="57150" indent="0">
              <a:lnSpc>
                <a:spcPct val="70000"/>
              </a:lnSpc>
              <a:spcBef>
                <a:spcPts val="0"/>
              </a:spcBef>
              <a:buFont typeface="Arial" panose="020B0604020202020204" pitchFamily="34" charset="0"/>
              <a:buNone/>
              <a:defRPr sz="900">
                <a:latin typeface="Akkurat Pro Light" panose="020B0404020101020102" pitchFamily="34" charset="0"/>
              </a:defRPr>
            </a:lvl2pPr>
            <a:lvl3pPr marL="341312" indent="0">
              <a:buNone/>
              <a:defRPr/>
            </a:lvl3pPr>
          </a:lstStyle>
          <a:p>
            <a:pPr lvl="0"/>
            <a:r>
              <a:rPr lang="en-US" dirty="0"/>
              <a:t>Click here to add footnote &amp; source.</a:t>
            </a:r>
          </a:p>
        </p:txBody>
      </p:sp>
      <p:sp>
        <p:nvSpPr>
          <p:cNvPr id="23" name="Text Placeholder 11"/>
          <p:cNvSpPr>
            <a:spLocks noGrp="1"/>
          </p:cNvSpPr>
          <p:nvPr>
            <p:ph type="body" sz="quarter" idx="20" hasCustomPrompt="1"/>
          </p:nvPr>
        </p:nvSpPr>
        <p:spPr>
          <a:xfrm>
            <a:off x="6317365" y="5783062"/>
            <a:ext cx="5456044" cy="308176"/>
          </a:xfrm>
        </p:spPr>
        <p:txBody>
          <a:bodyPr tIns="0" rIns="91440" bIns="0" anchor="t"/>
          <a:lstStyle>
            <a:lvl1pPr marL="0" indent="0" algn="l">
              <a:lnSpc>
                <a:spcPct val="100000"/>
              </a:lnSpc>
              <a:spcBef>
                <a:spcPts val="1200"/>
              </a:spcBef>
              <a:spcAft>
                <a:spcPts val="300"/>
              </a:spcAft>
              <a:buSzPct val="25000"/>
              <a:buFont typeface="Arial" panose="020B0604020202020204" pitchFamily="34" charset="0"/>
              <a:buChar char=" "/>
              <a:defRPr sz="900" i="1">
                <a:latin typeface="Akkurat Pro Light" panose="020B0404020101020102" pitchFamily="34" charset="0"/>
              </a:defRPr>
            </a:lvl1pPr>
            <a:lvl2pPr marL="57150" indent="0">
              <a:lnSpc>
                <a:spcPct val="70000"/>
              </a:lnSpc>
              <a:spcBef>
                <a:spcPts val="0"/>
              </a:spcBef>
              <a:buFont typeface="Arial" panose="020B0604020202020204" pitchFamily="34" charset="0"/>
              <a:buNone/>
              <a:defRPr sz="900">
                <a:latin typeface="Akkurat Pro Light" panose="020B0404020101020102" pitchFamily="34" charset="0"/>
              </a:defRPr>
            </a:lvl2pPr>
            <a:lvl3pPr marL="341312" indent="0">
              <a:buNone/>
              <a:defRPr/>
            </a:lvl3pPr>
          </a:lstStyle>
          <a:p>
            <a:pPr lvl="0"/>
            <a:r>
              <a:rPr lang="en-US" dirty="0"/>
              <a:t>Click here to add footnote &amp; source.</a:t>
            </a:r>
          </a:p>
        </p:txBody>
      </p:sp>
      <p:sp>
        <p:nvSpPr>
          <p:cNvPr id="13" name="Rectangle 12"/>
          <p:cNvSpPr/>
          <p:nvPr userDrawn="1"/>
        </p:nvSpPr>
        <p:spPr>
          <a:xfrm>
            <a:off x="-1457725" y="-4042"/>
            <a:ext cx="1386247" cy="4001095"/>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spAutoFit/>
          </a:bodyPr>
          <a:lstStyle/>
          <a:p>
            <a:pPr algn="l">
              <a:lnSpc>
                <a:spcPct val="100000"/>
              </a:lnSpc>
              <a:spcBef>
                <a:spcPts val="0"/>
              </a:spcBef>
              <a:spcAft>
                <a:spcPts val="0"/>
              </a:spcAft>
            </a:pPr>
            <a:r>
              <a:rPr lang="en-US" sz="800" b="1" dirty="0">
                <a:solidFill>
                  <a:schemeClr val="bg1"/>
                </a:solidFill>
                <a:latin typeface="Akkurat Pro" panose="020B0504020101020102" pitchFamily="34" charset="0"/>
              </a:rPr>
              <a:t>Title</a:t>
            </a:r>
          </a:p>
          <a:p>
            <a:pPr algn="l">
              <a:lnSpc>
                <a:spcPct val="100000"/>
              </a:lnSpc>
              <a:spcBef>
                <a:spcPts val="0"/>
              </a:spcBef>
              <a:spcAft>
                <a:spcPts val="0"/>
              </a:spcAft>
            </a:pPr>
            <a:r>
              <a:rPr lang="en-US" sz="800" b="0" baseline="0" dirty="0">
                <a:solidFill>
                  <a:schemeClr val="bg1"/>
                </a:solidFill>
                <a:latin typeface="Akkurat Pro Light" panose="020B0404020101020102" pitchFamily="34" charset="0"/>
              </a:rPr>
              <a:t>The message should develop a point in the Key Takeaways. Write in sentence form, using title case.</a:t>
            </a:r>
          </a:p>
          <a:p>
            <a:pPr algn="l">
              <a:lnSpc>
                <a:spcPct val="100000"/>
              </a:lnSpc>
              <a:spcBef>
                <a:spcPts val="0"/>
              </a:spcBef>
              <a:spcAft>
                <a:spcPts val="0"/>
              </a:spcAft>
            </a:pPr>
            <a:endParaRPr lang="en-US" sz="800" b="1" dirty="0">
              <a:solidFill>
                <a:schemeClr val="bg1"/>
              </a:solidFill>
              <a:latin typeface="Akkurat Pro" panose="020B0504020101020102" pitchFamily="34" charset="0"/>
            </a:endParaRPr>
          </a:p>
          <a:p>
            <a:pPr algn="l">
              <a:lnSpc>
                <a:spcPct val="100000"/>
              </a:lnSpc>
              <a:spcBef>
                <a:spcPts val="0"/>
              </a:spcBef>
              <a:spcAft>
                <a:spcPts val="0"/>
              </a:spcAft>
            </a:pPr>
            <a:r>
              <a:rPr lang="en-US" sz="800" b="1" dirty="0">
                <a:solidFill>
                  <a:schemeClr val="bg1"/>
                </a:solidFill>
                <a:latin typeface="Akkurat Pro" panose="020B0504020101020102" pitchFamily="34" charset="0"/>
              </a:rPr>
              <a:t>Chart title</a:t>
            </a:r>
          </a:p>
          <a:p>
            <a:pPr algn="l">
              <a:lnSpc>
                <a:spcPct val="100000"/>
              </a:lnSpc>
              <a:spcBef>
                <a:spcPts val="0"/>
              </a:spcBef>
              <a:spcAft>
                <a:spcPts val="0"/>
              </a:spcAft>
            </a:pPr>
            <a:r>
              <a:rPr lang="en-US" sz="800" b="0" dirty="0">
                <a:solidFill>
                  <a:schemeClr val="bg1"/>
                </a:solidFill>
                <a:latin typeface="Akkurat Pro Light" panose="020B0404020101020102" pitchFamily="34" charset="0"/>
              </a:rPr>
              <a:t>The overall message should illustrate the point of the slide. Write in sentence form</a:t>
            </a:r>
            <a:r>
              <a:rPr lang="en-US" sz="800" b="0" baseline="0" dirty="0">
                <a:solidFill>
                  <a:schemeClr val="bg1"/>
                </a:solidFill>
                <a:latin typeface="Akkurat Pro Light" panose="020B0404020101020102" pitchFamily="34" charset="0"/>
              </a:rPr>
              <a:t> , using title case</a:t>
            </a:r>
          </a:p>
          <a:p>
            <a:pPr algn="l">
              <a:lnSpc>
                <a:spcPct val="100000"/>
              </a:lnSpc>
              <a:spcBef>
                <a:spcPts val="0"/>
              </a:spcBef>
              <a:spcAft>
                <a:spcPts val="0"/>
              </a:spcAft>
            </a:pPr>
            <a:endParaRPr lang="en-US" sz="800" b="0" dirty="0">
              <a:solidFill>
                <a:schemeClr val="bg1"/>
              </a:solidFill>
              <a:latin typeface="Akkurat Pro Light" panose="020B04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baseline="0" dirty="0">
                <a:solidFill>
                  <a:schemeClr val="bg1"/>
                </a:solidFill>
                <a:latin typeface="Akkurat Pro" panose="020B0504020101020102" pitchFamily="34" charset="0"/>
              </a:rPr>
              <a:t>To add chart</a:t>
            </a:r>
            <a:r>
              <a:rPr lang="en-US" sz="800" b="0" baseline="0" dirty="0">
                <a:solidFill>
                  <a:schemeClr val="bg1"/>
                </a:solidFill>
                <a:latin typeface="Akkurat Pro Light" panose="020B0404020101020102" pitchFamily="34" charset="0"/>
              </a:rPr>
              <a:t>, click on placeholder and paste chart. </a:t>
            </a:r>
            <a:endParaRPr lang="en-US" sz="800" b="0" dirty="0">
              <a:solidFill>
                <a:schemeClr val="bg1"/>
              </a:solidFill>
              <a:latin typeface="Akkurat Pro Light" panose="020B0404020101020102" pitchFamily="34" charset="0"/>
            </a:endParaRPr>
          </a:p>
          <a:p>
            <a:pPr algn="l">
              <a:lnSpc>
                <a:spcPct val="100000"/>
              </a:lnSpc>
              <a:spcBef>
                <a:spcPts val="0"/>
              </a:spcBef>
              <a:spcAft>
                <a:spcPts val="0"/>
              </a:spcAft>
            </a:pPr>
            <a:endParaRPr lang="en-US" sz="800" b="0" dirty="0">
              <a:solidFill>
                <a:schemeClr val="bg1"/>
              </a:solidFill>
              <a:latin typeface="Akkurat Pro Light" panose="020B0404020101020102" pitchFamily="34" charset="0"/>
            </a:endParaRPr>
          </a:p>
          <a:p>
            <a:pPr algn="l">
              <a:lnSpc>
                <a:spcPct val="100000"/>
              </a:lnSpc>
              <a:spcBef>
                <a:spcPts val="0"/>
              </a:spcBef>
              <a:spcAft>
                <a:spcPts val="0"/>
              </a:spcAft>
            </a:pPr>
            <a:r>
              <a:rPr lang="en-US" sz="800" b="1" dirty="0">
                <a:solidFill>
                  <a:schemeClr val="bg1"/>
                </a:solidFill>
                <a:latin typeface="Akkurat Pro" panose="020B0504020101020102" pitchFamily="34" charset="0"/>
              </a:rPr>
              <a:t>Bullets</a:t>
            </a:r>
          </a:p>
          <a:p>
            <a:pPr algn="l">
              <a:lnSpc>
                <a:spcPct val="100000"/>
              </a:lnSpc>
              <a:spcBef>
                <a:spcPts val="0"/>
              </a:spcBef>
              <a:spcAft>
                <a:spcPts val="0"/>
              </a:spcAft>
            </a:pPr>
            <a:r>
              <a:rPr lang="en-US" sz="800" b="0" dirty="0">
                <a:solidFill>
                  <a:schemeClr val="bg1"/>
                </a:solidFill>
                <a:latin typeface="Akkurat Pro Light" panose="020B0404020101020102" pitchFamily="34" charset="0"/>
              </a:rPr>
              <a:t>Each bullet should be a short, stand-alone phrase or sentence. If you need a comma in your sentence, it’s probably getting too long.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baseline="0" dirty="0">
              <a:solidFill>
                <a:schemeClr val="bg1"/>
              </a:solidFill>
              <a:latin typeface="Akkurat Pro Light" panose="020B04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baseline="0" dirty="0">
                <a:solidFill>
                  <a:schemeClr val="bg1"/>
                </a:solidFill>
                <a:latin typeface="Akkurat Pro Light" panose="020B0404020101020102" pitchFamily="34" charset="0"/>
              </a:rPr>
              <a:t>Only use </a:t>
            </a:r>
            <a:r>
              <a:rPr lang="en-US" sz="800" b="1" baseline="0" dirty="0">
                <a:solidFill>
                  <a:schemeClr val="bg1"/>
                </a:solidFill>
                <a:latin typeface="Akkurat Pro" panose="020B0504020101020102" pitchFamily="34" charset="0"/>
              </a:rPr>
              <a:t>S&amp;P Global Red </a:t>
            </a:r>
            <a:r>
              <a:rPr lang="en-US" sz="800" b="0" baseline="0" dirty="0">
                <a:solidFill>
                  <a:schemeClr val="bg1"/>
                </a:solidFill>
                <a:latin typeface="Akkurat Pro Light" panose="020B0404020101020102" pitchFamily="34" charset="0"/>
              </a:rPr>
              <a:t>for key text high-lights, not shapes or charts. </a:t>
            </a:r>
            <a:br>
              <a:rPr lang="en-US" sz="800" b="0" baseline="0" dirty="0">
                <a:solidFill>
                  <a:schemeClr val="bg1"/>
                </a:solidFill>
                <a:latin typeface="Akkurat Pro Light" panose="020B0404020101020102" pitchFamily="34" charset="0"/>
              </a:rPr>
            </a:br>
            <a:r>
              <a:rPr lang="en-US" sz="800" b="0" baseline="0" dirty="0">
                <a:solidFill>
                  <a:schemeClr val="bg1"/>
                </a:solidFill>
                <a:latin typeface="Akkurat Pro Light" panose="020B0404020101020102" pitchFamily="34" charset="0"/>
              </a:rPr>
              <a:t>It’s available in the custom color palette.</a:t>
            </a:r>
          </a:p>
        </p:txBody>
      </p:sp>
    </p:spTree>
    <p:extLst>
      <p:ext uri="{BB962C8B-B14F-4D97-AF65-F5344CB8AC3E}">
        <p14:creationId xmlns:p14="http://schemas.microsoft.com/office/powerpoint/2010/main" val="1281417659"/>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harts horizontal - no bullets">
    <p:spTree>
      <p:nvGrpSpPr>
        <p:cNvPr id="1" name=""/>
        <p:cNvGrpSpPr/>
        <p:nvPr/>
      </p:nvGrpSpPr>
      <p:grpSpPr>
        <a:xfrm>
          <a:off x="0" y="0"/>
          <a:ext cx="0" cy="0"/>
          <a:chOff x="0" y="0"/>
          <a:chExt cx="0" cy="0"/>
        </a:xfrm>
      </p:grpSpPr>
      <p:sp>
        <p:nvSpPr>
          <p:cNvPr id="8" name="Text Placeholder 7"/>
          <p:cNvSpPr>
            <a:spLocks noGrp="1"/>
          </p:cNvSpPr>
          <p:nvPr>
            <p:ph type="body" sz="quarter" idx="17" hasCustomPrompt="1"/>
          </p:nvPr>
        </p:nvSpPr>
        <p:spPr>
          <a:xfrm>
            <a:off x="414527" y="1104564"/>
            <a:ext cx="11358880" cy="419099"/>
          </a:xfrm>
          <a:noFill/>
          <a:ln>
            <a:noFill/>
          </a:ln>
          <a:effectLst/>
        </p:spPr>
        <p:txBody>
          <a:bodyPr rIns="0" anchor="ctr"/>
          <a:lstStyle>
            <a:lvl1pPr marL="0" marR="0" indent="0" algn="l" defTabSz="914400" rtl="0" eaLnBrk="1" fontAlgn="auto" latinLnBrk="0" hangingPunct="1">
              <a:lnSpc>
                <a:spcPct val="100000"/>
              </a:lnSpc>
              <a:spcBef>
                <a:spcPts val="0"/>
              </a:spcBef>
              <a:spcAft>
                <a:spcPts val="600"/>
              </a:spcAft>
              <a:buClrTx/>
              <a:buSzTx/>
              <a:buFont typeface="Akkurat Pro Light" panose="020B0404020101020102" pitchFamily="34" charset="0"/>
              <a:buNone/>
              <a:tabLst/>
              <a:defRPr sz="1400" b="1" baseline="0">
                <a:latin typeface="Akkurat Pro" panose="020B0504020101020102" pitchFamily="34" charset="0"/>
              </a:defRPr>
            </a:lvl1pPr>
          </a:lstStyle>
          <a:p>
            <a:pPr marL="0" marR="0" lvl="0" indent="0" algn="l" defTabSz="914400" rtl="0" eaLnBrk="1" fontAlgn="auto" latinLnBrk="0" hangingPunct="1">
              <a:lnSpc>
                <a:spcPct val="100000"/>
              </a:lnSpc>
              <a:spcBef>
                <a:spcPts val="0"/>
              </a:spcBef>
              <a:spcAft>
                <a:spcPts val="600"/>
              </a:spcAft>
              <a:buClrTx/>
              <a:buSzTx/>
              <a:buFont typeface="Akkurat Pro Light" panose="020B0404020101020102" pitchFamily="34" charset="0"/>
              <a:buNone/>
              <a:tabLst/>
              <a:defRPr/>
            </a:pPr>
            <a:r>
              <a:rPr lang="en-US" dirty="0"/>
              <a:t>Click To Add Chart Title</a:t>
            </a:r>
          </a:p>
        </p:txBody>
      </p:sp>
      <p:sp>
        <p:nvSpPr>
          <p:cNvPr id="2" name="Title 1"/>
          <p:cNvSpPr>
            <a:spLocks noGrp="1"/>
          </p:cNvSpPr>
          <p:nvPr>
            <p:ph type="title" hasCustomPrompt="1"/>
          </p:nvPr>
        </p:nvSpPr>
        <p:spPr/>
        <p:txBody>
          <a:bodyPr/>
          <a:lstStyle/>
          <a:p>
            <a:r>
              <a:rPr lang="en-US" dirty="0"/>
              <a:t>Click To Add Title (Key Message)</a:t>
            </a:r>
          </a:p>
        </p:txBody>
      </p:sp>
      <p:sp>
        <p:nvSpPr>
          <p:cNvPr id="3" name="Content Placeholder 2"/>
          <p:cNvSpPr>
            <a:spLocks noGrp="1"/>
          </p:cNvSpPr>
          <p:nvPr>
            <p:ph sz="half" idx="1"/>
          </p:nvPr>
        </p:nvSpPr>
        <p:spPr>
          <a:xfrm>
            <a:off x="414528" y="1523661"/>
            <a:ext cx="11358880" cy="1737360"/>
          </a:xfrm>
        </p:spPr>
        <p:txBody>
          <a:bodyPr>
            <a:noAutofit/>
          </a:bodyPr>
          <a:lstStyle>
            <a:lvl1pPr marL="0" indent="0">
              <a:buNone/>
              <a:defRPr sz="1200"/>
            </a:lvl1pPr>
            <a:lvl2pPr>
              <a:defRPr sz="1600"/>
            </a:lvl2pPr>
            <a:lvl3pPr>
              <a:defRPr sz="1400"/>
            </a:lvl3pPr>
            <a:lvl4pPr>
              <a:defRPr sz="1400"/>
            </a:lvl4pPr>
            <a:lvl5pPr>
              <a:defRPr sz="1400"/>
            </a:lvl5pPr>
          </a:lstStyle>
          <a:p>
            <a:pPr lvl="0"/>
            <a:endParaRPr lang="en-US" dirty="0"/>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22" name="Text Placeholder 11"/>
          <p:cNvSpPr>
            <a:spLocks noGrp="1"/>
          </p:cNvSpPr>
          <p:nvPr>
            <p:ph type="body" sz="quarter" idx="15" hasCustomPrompt="1"/>
          </p:nvPr>
        </p:nvSpPr>
        <p:spPr>
          <a:xfrm>
            <a:off x="414529" y="3270205"/>
            <a:ext cx="11358875" cy="308176"/>
          </a:xfrm>
        </p:spPr>
        <p:txBody>
          <a:bodyPr tIns="0" rIns="91440" bIns="0" anchor="t"/>
          <a:lstStyle>
            <a:lvl1pPr marL="0" indent="0" algn="l">
              <a:lnSpc>
                <a:spcPct val="100000"/>
              </a:lnSpc>
              <a:spcBef>
                <a:spcPts val="1200"/>
              </a:spcBef>
              <a:spcAft>
                <a:spcPts val="300"/>
              </a:spcAft>
              <a:buSzPct val="25000"/>
              <a:buFont typeface="Arial" panose="020B0604020202020204" pitchFamily="34" charset="0"/>
              <a:buChar char=" "/>
              <a:defRPr sz="900" i="1">
                <a:latin typeface="Akkurat Pro Light" panose="020B0404020101020102" pitchFamily="34" charset="0"/>
              </a:defRPr>
            </a:lvl1pPr>
            <a:lvl2pPr marL="57150" indent="0">
              <a:lnSpc>
                <a:spcPct val="70000"/>
              </a:lnSpc>
              <a:spcBef>
                <a:spcPts val="0"/>
              </a:spcBef>
              <a:buFont typeface="Arial" panose="020B0604020202020204" pitchFamily="34" charset="0"/>
              <a:buNone/>
              <a:defRPr sz="900">
                <a:latin typeface="Akkurat Pro Light" panose="020B0404020101020102" pitchFamily="34" charset="0"/>
              </a:defRPr>
            </a:lvl2pPr>
            <a:lvl3pPr marL="341312" indent="0">
              <a:buNone/>
              <a:defRPr/>
            </a:lvl3pPr>
          </a:lstStyle>
          <a:p>
            <a:pPr lvl="0"/>
            <a:r>
              <a:rPr lang="en-US" dirty="0"/>
              <a:t>Click here to add footnote &amp; source.</a:t>
            </a:r>
          </a:p>
        </p:txBody>
      </p:sp>
      <p:sp>
        <p:nvSpPr>
          <p:cNvPr id="13" name="Text Placeholder 7"/>
          <p:cNvSpPr>
            <a:spLocks noGrp="1"/>
          </p:cNvSpPr>
          <p:nvPr>
            <p:ph type="body" sz="quarter" idx="21" hasCustomPrompt="1"/>
          </p:nvPr>
        </p:nvSpPr>
        <p:spPr>
          <a:xfrm>
            <a:off x="414527" y="3592493"/>
            <a:ext cx="11358880" cy="419099"/>
          </a:xfrm>
          <a:noFill/>
          <a:ln>
            <a:noFill/>
          </a:ln>
          <a:effectLst/>
        </p:spPr>
        <p:txBody>
          <a:bodyPr rIns="0" anchor="ctr"/>
          <a:lstStyle>
            <a:lvl1pPr marL="0" marR="0" indent="0" algn="l" defTabSz="914400" rtl="0" eaLnBrk="1" fontAlgn="auto" latinLnBrk="0" hangingPunct="1">
              <a:lnSpc>
                <a:spcPct val="100000"/>
              </a:lnSpc>
              <a:spcBef>
                <a:spcPts val="0"/>
              </a:spcBef>
              <a:spcAft>
                <a:spcPts val="600"/>
              </a:spcAft>
              <a:buClrTx/>
              <a:buSzTx/>
              <a:buFont typeface="Akkurat Pro Light" panose="020B0404020101020102" pitchFamily="34" charset="0"/>
              <a:buNone/>
              <a:tabLst/>
              <a:defRPr sz="1400" b="1" baseline="0">
                <a:latin typeface="Akkurat Pro" panose="020B0504020101020102" pitchFamily="34" charset="0"/>
              </a:defRPr>
            </a:lvl1pPr>
          </a:lstStyle>
          <a:p>
            <a:pPr marL="0" marR="0" lvl="0" indent="0" algn="l" defTabSz="914400" rtl="0" eaLnBrk="1" fontAlgn="auto" latinLnBrk="0" hangingPunct="1">
              <a:lnSpc>
                <a:spcPct val="100000"/>
              </a:lnSpc>
              <a:spcBef>
                <a:spcPts val="0"/>
              </a:spcBef>
              <a:spcAft>
                <a:spcPts val="600"/>
              </a:spcAft>
              <a:buClrTx/>
              <a:buSzTx/>
              <a:buFont typeface="Akkurat Pro Light" panose="020B0404020101020102" pitchFamily="34" charset="0"/>
              <a:buNone/>
              <a:tabLst/>
              <a:defRPr/>
            </a:pPr>
            <a:r>
              <a:rPr lang="en-US" dirty="0"/>
              <a:t>Click To Add Chart Title</a:t>
            </a:r>
          </a:p>
        </p:txBody>
      </p:sp>
      <p:sp>
        <p:nvSpPr>
          <p:cNvPr id="14" name="Content Placeholder 2"/>
          <p:cNvSpPr>
            <a:spLocks noGrp="1"/>
          </p:cNvSpPr>
          <p:nvPr>
            <p:ph sz="half" idx="22"/>
          </p:nvPr>
        </p:nvSpPr>
        <p:spPr>
          <a:xfrm>
            <a:off x="414528" y="4011590"/>
            <a:ext cx="11358880" cy="1737360"/>
          </a:xfrm>
        </p:spPr>
        <p:txBody>
          <a:bodyPr>
            <a:noAutofit/>
          </a:bodyPr>
          <a:lstStyle>
            <a:lvl1pPr marL="0" indent="0">
              <a:buNone/>
              <a:defRPr sz="1200"/>
            </a:lvl1pPr>
            <a:lvl2pPr>
              <a:defRPr sz="1600"/>
            </a:lvl2pPr>
            <a:lvl3pPr>
              <a:defRPr sz="1400"/>
            </a:lvl3pPr>
            <a:lvl4pPr>
              <a:defRPr sz="1400"/>
            </a:lvl4pPr>
            <a:lvl5pPr>
              <a:defRPr sz="1400"/>
            </a:lvl5pPr>
          </a:lstStyle>
          <a:p>
            <a:pPr lvl="0"/>
            <a:endParaRPr lang="en-US" dirty="0"/>
          </a:p>
        </p:txBody>
      </p:sp>
      <p:sp>
        <p:nvSpPr>
          <p:cNvPr id="15" name="Text Placeholder 11"/>
          <p:cNvSpPr>
            <a:spLocks noGrp="1"/>
          </p:cNvSpPr>
          <p:nvPr>
            <p:ph type="body" sz="quarter" idx="23" hasCustomPrompt="1"/>
          </p:nvPr>
        </p:nvSpPr>
        <p:spPr>
          <a:xfrm>
            <a:off x="414529" y="5767736"/>
            <a:ext cx="11358875" cy="308176"/>
          </a:xfrm>
        </p:spPr>
        <p:txBody>
          <a:bodyPr tIns="0" rIns="91440" bIns="0" anchor="t"/>
          <a:lstStyle>
            <a:lvl1pPr marL="0" indent="0" algn="l">
              <a:lnSpc>
                <a:spcPct val="100000"/>
              </a:lnSpc>
              <a:spcBef>
                <a:spcPts val="1200"/>
              </a:spcBef>
              <a:spcAft>
                <a:spcPts val="300"/>
              </a:spcAft>
              <a:buSzPct val="25000"/>
              <a:buFont typeface="Arial" panose="020B0604020202020204" pitchFamily="34" charset="0"/>
              <a:buChar char=" "/>
              <a:defRPr sz="900" i="1">
                <a:latin typeface="Akkurat Pro Light" panose="020B0404020101020102" pitchFamily="34" charset="0"/>
              </a:defRPr>
            </a:lvl1pPr>
            <a:lvl2pPr marL="57150" indent="0">
              <a:lnSpc>
                <a:spcPct val="70000"/>
              </a:lnSpc>
              <a:spcBef>
                <a:spcPts val="0"/>
              </a:spcBef>
              <a:buFont typeface="Arial" panose="020B0604020202020204" pitchFamily="34" charset="0"/>
              <a:buNone/>
              <a:defRPr sz="900">
                <a:latin typeface="Akkurat Pro Light" panose="020B0404020101020102" pitchFamily="34" charset="0"/>
              </a:defRPr>
            </a:lvl2pPr>
            <a:lvl3pPr marL="341312" indent="0">
              <a:buNone/>
              <a:defRPr/>
            </a:lvl3pPr>
          </a:lstStyle>
          <a:p>
            <a:pPr lvl="0"/>
            <a:r>
              <a:rPr lang="en-US" dirty="0"/>
              <a:t>Click here to add footnote &amp; source.</a:t>
            </a:r>
          </a:p>
        </p:txBody>
      </p:sp>
      <p:sp>
        <p:nvSpPr>
          <p:cNvPr id="11" name="Rectangle 10"/>
          <p:cNvSpPr/>
          <p:nvPr userDrawn="1"/>
        </p:nvSpPr>
        <p:spPr>
          <a:xfrm>
            <a:off x="-1457725" y="-4042"/>
            <a:ext cx="1386247" cy="4001095"/>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spAutoFit/>
          </a:bodyPr>
          <a:lstStyle/>
          <a:p>
            <a:pPr algn="l">
              <a:lnSpc>
                <a:spcPct val="100000"/>
              </a:lnSpc>
              <a:spcBef>
                <a:spcPts val="0"/>
              </a:spcBef>
              <a:spcAft>
                <a:spcPts val="0"/>
              </a:spcAft>
            </a:pPr>
            <a:r>
              <a:rPr lang="en-US" sz="800" b="1" dirty="0">
                <a:solidFill>
                  <a:schemeClr val="bg1"/>
                </a:solidFill>
                <a:latin typeface="Akkurat Pro" panose="020B0504020101020102" pitchFamily="34" charset="0"/>
              </a:rPr>
              <a:t>Title</a:t>
            </a:r>
          </a:p>
          <a:p>
            <a:pPr algn="l">
              <a:lnSpc>
                <a:spcPct val="100000"/>
              </a:lnSpc>
              <a:spcBef>
                <a:spcPts val="0"/>
              </a:spcBef>
              <a:spcAft>
                <a:spcPts val="0"/>
              </a:spcAft>
            </a:pPr>
            <a:r>
              <a:rPr lang="en-US" sz="800" b="0" baseline="0" dirty="0">
                <a:solidFill>
                  <a:schemeClr val="bg1"/>
                </a:solidFill>
                <a:latin typeface="Akkurat Pro Light" panose="020B0404020101020102" pitchFamily="34" charset="0"/>
              </a:rPr>
              <a:t>The message should develop a point in the Key Takeaways. Write in sentence form, using title case.</a:t>
            </a:r>
          </a:p>
          <a:p>
            <a:pPr algn="l">
              <a:lnSpc>
                <a:spcPct val="100000"/>
              </a:lnSpc>
              <a:spcBef>
                <a:spcPts val="0"/>
              </a:spcBef>
              <a:spcAft>
                <a:spcPts val="0"/>
              </a:spcAft>
            </a:pPr>
            <a:endParaRPr lang="en-US" sz="800" b="1" dirty="0">
              <a:solidFill>
                <a:schemeClr val="bg1"/>
              </a:solidFill>
              <a:latin typeface="Akkurat Pro" panose="020B0504020101020102" pitchFamily="34" charset="0"/>
            </a:endParaRPr>
          </a:p>
          <a:p>
            <a:pPr algn="l">
              <a:lnSpc>
                <a:spcPct val="100000"/>
              </a:lnSpc>
              <a:spcBef>
                <a:spcPts val="0"/>
              </a:spcBef>
              <a:spcAft>
                <a:spcPts val="0"/>
              </a:spcAft>
            </a:pPr>
            <a:r>
              <a:rPr lang="en-US" sz="800" b="1" dirty="0">
                <a:solidFill>
                  <a:schemeClr val="bg1"/>
                </a:solidFill>
                <a:latin typeface="Akkurat Pro" panose="020B0504020101020102" pitchFamily="34" charset="0"/>
              </a:rPr>
              <a:t>Chart title</a:t>
            </a:r>
          </a:p>
          <a:p>
            <a:pPr algn="l">
              <a:lnSpc>
                <a:spcPct val="100000"/>
              </a:lnSpc>
              <a:spcBef>
                <a:spcPts val="0"/>
              </a:spcBef>
              <a:spcAft>
                <a:spcPts val="0"/>
              </a:spcAft>
            </a:pPr>
            <a:r>
              <a:rPr lang="en-US" sz="800" b="0" dirty="0">
                <a:solidFill>
                  <a:schemeClr val="bg1"/>
                </a:solidFill>
                <a:latin typeface="Akkurat Pro Light" panose="020B0404020101020102" pitchFamily="34" charset="0"/>
              </a:rPr>
              <a:t>The overall message should illustrate the point of the slide. Write in sentence form</a:t>
            </a:r>
            <a:r>
              <a:rPr lang="en-US" sz="800" b="0" baseline="0" dirty="0">
                <a:solidFill>
                  <a:schemeClr val="bg1"/>
                </a:solidFill>
                <a:latin typeface="Akkurat Pro Light" panose="020B0404020101020102" pitchFamily="34" charset="0"/>
              </a:rPr>
              <a:t> , using title case</a:t>
            </a:r>
          </a:p>
          <a:p>
            <a:pPr algn="l">
              <a:lnSpc>
                <a:spcPct val="100000"/>
              </a:lnSpc>
              <a:spcBef>
                <a:spcPts val="0"/>
              </a:spcBef>
              <a:spcAft>
                <a:spcPts val="0"/>
              </a:spcAft>
            </a:pPr>
            <a:endParaRPr lang="en-US" sz="800" b="0" dirty="0">
              <a:solidFill>
                <a:schemeClr val="bg1"/>
              </a:solidFill>
              <a:latin typeface="Akkurat Pro Light" panose="020B04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baseline="0" dirty="0">
                <a:solidFill>
                  <a:schemeClr val="bg1"/>
                </a:solidFill>
                <a:latin typeface="Akkurat Pro" panose="020B0504020101020102" pitchFamily="34" charset="0"/>
              </a:rPr>
              <a:t>To add chart</a:t>
            </a:r>
            <a:r>
              <a:rPr lang="en-US" sz="800" b="0" baseline="0" dirty="0">
                <a:solidFill>
                  <a:schemeClr val="bg1"/>
                </a:solidFill>
                <a:latin typeface="Akkurat Pro Light" panose="020B0404020101020102" pitchFamily="34" charset="0"/>
              </a:rPr>
              <a:t>, click on placeholder and paste chart. </a:t>
            </a:r>
            <a:endParaRPr lang="en-US" sz="800" b="0" dirty="0">
              <a:solidFill>
                <a:schemeClr val="bg1"/>
              </a:solidFill>
              <a:latin typeface="Akkurat Pro Light" panose="020B0404020101020102" pitchFamily="34" charset="0"/>
            </a:endParaRPr>
          </a:p>
          <a:p>
            <a:pPr algn="l">
              <a:lnSpc>
                <a:spcPct val="100000"/>
              </a:lnSpc>
              <a:spcBef>
                <a:spcPts val="0"/>
              </a:spcBef>
              <a:spcAft>
                <a:spcPts val="0"/>
              </a:spcAft>
            </a:pPr>
            <a:endParaRPr lang="en-US" sz="800" b="0" dirty="0">
              <a:solidFill>
                <a:schemeClr val="bg1"/>
              </a:solidFill>
              <a:latin typeface="Akkurat Pro Light" panose="020B0404020101020102" pitchFamily="34" charset="0"/>
            </a:endParaRPr>
          </a:p>
          <a:p>
            <a:pPr algn="l">
              <a:lnSpc>
                <a:spcPct val="100000"/>
              </a:lnSpc>
              <a:spcBef>
                <a:spcPts val="0"/>
              </a:spcBef>
              <a:spcAft>
                <a:spcPts val="0"/>
              </a:spcAft>
            </a:pPr>
            <a:r>
              <a:rPr lang="en-US" sz="800" b="1" dirty="0">
                <a:solidFill>
                  <a:schemeClr val="bg1"/>
                </a:solidFill>
                <a:latin typeface="Akkurat Pro" panose="020B0504020101020102" pitchFamily="34" charset="0"/>
              </a:rPr>
              <a:t>Bullets</a:t>
            </a:r>
          </a:p>
          <a:p>
            <a:pPr algn="l">
              <a:lnSpc>
                <a:spcPct val="100000"/>
              </a:lnSpc>
              <a:spcBef>
                <a:spcPts val="0"/>
              </a:spcBef>
              <a:spcAft>
                <a:spcPts val="0"/>
              </a:spcAft>
            </a:pPr>
            <a:r>
              <a:rPr lang="en-US" sz="800" b="0" dirty="0">
                <a:solidFill>
                  <a:schemeClr val="bg1"/>
                </a:solidFill>
                <a:latin typeface="Akkurat Pro Light" panose="020B0404020101020102" pitchFamily="34" charset="0"/>
              </a:rPr>
              <a:t>Each bullet should be a short, stand-alone phrase or sentence. If you need a comma in your sentence, it’s probably getting too long.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baseline="0" dirty="0">
              <a:solidFill>
                <a:schemeClr val="bg1"/>
              </a:solidFill>
              <a:latin typeface="Akkurat Pro Light" panose="020B04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baseline="0" dirty="0">
                <a:solidFill>
                  <a:schemeClr val="bg1"/>
                </a:solidFill>
                <a:latin typeface="Akkurat Pro Light" panose="020B0404020101020102" pitchFamily="34" charset="0"/>
              </a:rPr>
              <a:t>Only use </a:t>
            </a:r>
            <a:r>
              <a:rPr lang="en-US" sz="800" b="1" baseline="0" dirty="0">
                <a:solidFill>
                  <a:schemeClr val="bg1"/>
                </a:solidFill>
                <a:latin typeface="Akkurat Pro" panose="020B0504020101020102" pitchFamily="34" charset="0"/>
              </a:rPr>
              <a:t>S&amp;P Global Red </a:t>
            </a:r>
            <a:r>
              <a:rPr lang="en-US" sz="800" b="0" baseline="0" dirty="0">
                <a:solidFill>
                  <a:schemeClr val="bg1"/>
                </a:solidFill>
                <a:latin typeface="Akkurat Pro Light" panose="020B0404020101020102" pitchFamily="34" charset="0"/>
              </a:rPr>
              <a:t>for key text high-lights, not shapes or charts. </a:t>
            </a:r>
            <a:br>
              <a:rPr lang="en-US" sz="800" b="0" baseline="0" dirty="0">
                <a:solidFill>
                  <a:schemeClr val="bg1"/>
                </a:solidFill>
                <a:latin typeface="Akkurat Pro Light" panose="020B0404020101020102" pitchFamily="34" charset="0"/>
              </a:rPr>
            </a:br>
            <a:r>
              <a:rPr lang="en-US" sz="800" b="0" baseline="0" dirty="0">
                <a:solidFill>
                  <a:schemeClr val="bg1"/>
                </a:solidFill>
                <a:latin typeface="Akkurat Pro Light" panose="020B0404020101020102" pitchFamily="34" charset="0"/>
              </a:rPr>
              <a:t>It’s available in the custom color palette.</a:t>
            </a:r>
          </a:p>
        </p:txBody>
      </p:sp>
    </p:spTree>
    <p:extLst>
      <p:ext uri="{BB962C8B-B14F-4D97-AF65-F5344CB8AC3E}">
        <p14:creationId xmlns:p14="http://schemas.microsoft.com/office/powerpoint/2010/main" val="3158271719"/>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harts - no bullets">
    <p:spTree>
      <p:nvGrpSpPr>
        <p:cNvPr id="1" name=""/>
        <p:cNvGrpSpPr/>
        <p:nvPr/>
      </p:nvGrpSpPr>
      <p:grpSpPr>
        <a:xfrm>
          <a:off x="0" y="0"/>
          <a:ext cx="0" cy="0"/>
          <a:chOff x="0" y="0"/>
          <a:chExt cx="0" cy="0"/>
        </a:xfrm>
      </p:grpSpPr>
      <p:sp>
        <p:nvSpPr>
          <p:cNvPr id="8" name="Text Placeholder 7"/>
          <p:cNvSpPr>
            <a:spLocks noGrp="1"/>
          </p:cNvSpPr>
          <p:nvPr>
            <p:ph type="body" sz="quarter" idx="17" hasCustomPrompt="1"/>
          </p:nvPr>
        </p:nvSpPr>
        <p:spPr>
          <a:xfrm>
            <a:off x="414527" y="1084730"/>
            <a:ext cx="5456047" cy="419099"/>
          </a:xfrm>
          <a:noFill/>
          <a:ln>
            <a:noFill/>
          </a:ln>
          <a:effectLst/>
        </p:spPr>
        <p:txBody>
          <a:bodyPr rIns="0" anchor="ctr"/>
          <a:lstStyle>
            <a:lvl1pPr marL="0" marR="0" indent="0" algn="l" defTabSz="914400" rtl="0" eaLnBrk="1" fontAlgn="auto" latinLnBrk="0" hangingPunct="1">
              <a:lnSpc>
                <a:spcPct val="100000"/>
              </a:lnSpc>
              <a:spcBef>
                <a:spcPts val="0"/>
              </a:spcBef>
              <a:spcAft>
                <a:spcPts val="600"/>
              </a:spcAft>
              <a:buClrTx/>
              <a:buSzTx/>
              <a:buFont typeface="Akkurat Pro Light" panose="020B0404020101020102" pitchFamily="34" charset="0"/>
              <a:buNone/>
              <a:tabLst/>
              <a:defRPr sz="1400" b="1" baseline="0">
                <a:latin typeface="Akkurat Pro" panose="020B0504020101020102" pitchFamily="34" charset="0"/>
              </a:defRPr>
            </a:lvl1pPr>
          </a:lstStyle>
          <a:p>
            <a:pPr marL="0" marR="0" lvl="0" indent="0" algn="l" defTabSz="914400" rtl="0" eaLnBrk="1" fontAlgn="auto" latinLnBrk="0" hangingPunct="1">
              <a:lnSpc>
                <a:spcPct val="100000"/>
              </a:lnSpc>
              <a:spcBef>
                <a:spcPts val="0"/>
              </a:spcBef>
              <a:spcAft>
                <a:spcPts val="600"/>
              </a:spcAft>
              <a:buClrTx/>
              <a:buSzTx/>
              <a:buFont typeface="Akkurat Pro Light" panose="020B0404020101020102" pitchFamily="34" charset="0"/>
              <a:buNone/>
              <a:tabLst/>
              <a:defRPr/>
            </a:pPr>
            <a:r>
              <a:rPr lang="en-US" dirty="0"/>
              <a:t>1. Click To Add Chart Title</a:t>
            </a:r>
          </a:p>
        </p:txBody>
      </p:sp>
      <p:sp>
        <p:nvSpPr>
          <p:cNvPr id="11" name="Text Placeholder 7"/>
          <p:cNvSpPr>
            <a:spLocks noGrp="1"/>
          </p:cNvSpPr>
          <p:nvPr>
            <p:ph type="body" sz="quarter" idx="18" hasCustomPrompt="1"/>
          </p:nvPr>
        </p:nvSpPr>
        <p:spPr>
          <a:xfrm>
            <a:off x="6317091" y="1084729"/>
            <a:ext cx="5470344" cy="419100"/>
          </a:xfrm>
          <a:noFill/>
          <a:effectLst/>
        </p:spPr>
        <p:txBody>
          <a:bodyPr rIns="0" anchor="ctr"/>
          <a:lstStyle>
            <a:lvl1pPr marL="0" marR="0" indent="0" algn="l" defTabSz="914400" rtl="0" eaLnBrk="1" fontAlgn="auto" latinLnBrk="0" hangingPunct="1">
              <a:lnSpc>
                <a:spcPct val="100000"/>
              </a:lnSpc>
              <a:spcBef>
                <a:spcPts val="0"/>
              </a:spcBef>
              <a:spcAft>
                <a:spcPts val="600"/>
              </a:spcAft>
              <a:buClrTx/>
              <a:buSzTx/>
              <a:buFont typeface="Akkurat Pro Light" panose="020B0404020101020102" pitchFamily="34" charset="0"/>
              <a:buNone/>
              <a:tabLst/>
              <a:defRPr sz="1400" b="1" baseline="0">
                <a:latin typeface="Akkurat Pro" panose="020B0504020101020102" pitchFamily="34" charset="0"/>
              </a:defRPr>
            </a:lvl1pPr>
          </a:lstStyle>
          <a:p>
            <a:pPr marL="0" marR="0" lvl="0" indent="0" algn="l" defTabSz="914400" rtl="0" eaLnBrk="1" fontAlgn="auto" latinLnBrk="0" hangingPunct="1">
              <a:lnSpc>
                <a:spcPct val="100000"/>
              </a:lnSpc>
              <a:spcBef>
                <a:spcPts val="0"/>
              </a:spcBef>
              <a:spcAft>
                <a:spcPts val="600"/>
              </a:spcAft>
              <a:buClrTx/>
              <a:buSzTx/>
              <a:buFont typeface="Akkurat Pro Light" panose="020B0404020101020102" pitchFamily="34" charset="0"/>
              <a:buNone/>
              <a:tabLst/>
              <a:defRPr/>
            </a:pPr>
            <a:r>
              <a:rPr lang="en-US" dirty="0"/>
              <a:t>2. Click To Add Chart Title</a:t>
            </a:r>
          </a:p>
        </p:txBody>
      </p:sp>
      <p:sp>
        <p:nvSpPr>
          <p:cNvPr id="2" name="Title 1"/>
          <p:cNvSpPr>
            <a:spLocks noGrp="1"/>
          </p:cNvSpPr>
          <p:nvPr>
            <p:ph type="title" hasCustomPrompt="1"/>
          </p:nvPr>
        </p:nvSpPr>
        <p:spPr/>
        <p:txBody>
          <a:bodyPr/>
          <a:lstStyle/>
          <a:p>
            <a:r>
              <a:rPr lang="en-US" dirty="0"/>
              <a:t>Click To Add Title (Key Message)</a:t>
            </a:r>
          </a:p>
        </p:txBody>
      </p:sp>
      <p:sp>
        <p:nvSpPr>
          <p:cNvPr id="3" name="Content Placeholder 2"/>
          <p:cNvSpPr>
            <a:spLocks noGrp="1"/>
          </p:cNvSpPr>
          <p:nvPr>
            <p:ph sz="half" idx="1"/>
          </p:nvPr>
        </p:nvSpPr>
        <p:spPr>
          <a:xfrm>
            <a:off x="414529" y="1503829"/>
            <a:ext cx="5456047" cy="1874604"/>
          </a:xfrm>
        </p:spPr>
        <p:txBody>
          <a:bodyPr>
            <a:noAutofit/>
          </a:bodyPr>
          <a:lstStyle>
            <a:lvl1pPr marL="0" indent="0">
              <a:buNone/>
              <a:defRPr sz="1200"/>
            </a:lvl1pPr>
            <a:lvl2pPr>
              <a:defRPr sz="1600"/>
            </a:lvl2pPr>
            <a:lvl3pPr>
              <a:defRPr sz="1400"/>
            </a:lvl3pPr>
            <a:lvl4pPr>
              <a:defRPr sz="1400"/>
            </a:lvl4pPr>
            <a:lvl5pPr>
              <a:defRPr sz="1400"/>
            </a:lvl5pPr>
          </a:lstStyle>
          <a:p>
            <a:pPr lvl="0"/>
            <a:endParaRPr lang="en-US" dirty="0"/>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12" name="Content Placeholder 2"/>
          <p:cNvSpPr>
            <a:spLocks noGrp="1"/>
          </p:cNvSpPr>
          <p:nvPr>
            <p:ph sz="half" idx="19"/>
          </p:nvPr>
        </p:nvSpPr>
        <p:spPr>
          <a:xfrm>
            <a:off x="6321426" y="1503829"/>
            <a:ext cx="5468604" cy="1874605"/>
          </a:xfrm>
        </p:spPr>
        <p:txBody>
          <a:bodyPr>
            <a:noAutofit/>
          </a:bodyPr>
          <a:lstStyle>
            <a:lvl1pPr marL="0" indent="0">
              <a:buNone/>
              <a:defRPr sz="1200" baseline="0"/>
            </a:lvl1pPr>
            <a:lvl2pPr>
              <a:defRPr sz="1600"/>
            </a:lvl2pPr>
            <a:lvl3pPr>
              <a:defRPr sz="1400"/>
            </a:lvl3pPr>
            <a:lvl4pPr>
              <a:defRPr sz="1400"/>
            </a:lvl4pPr>
            <a:lvl5pPr>
              <a:defRPr sz="1400"/>
            </a:lvl5pPr>
          </a:lstStyle>
          <a:p>
            <a:pPr lvl="0"/>
            <a:endParaRPr lang="en-US" dirty="0"/>
          </a:p>
        </p:txBody>
      </p:sp>
      <p:sp>
        <p:nvSpPr>
          <p:cNvPr id="22" name="Text Placeholder 11"/>
          <p:cNvSpPr>
            <a:spLocks noGrp="1"/>
          </p:cNvSpPr>
          <p:nvPr>
            <p:ph type="body" sz="quarter" idx="15" hasCustomPrompt="1"/>
          </p:nvPr>
        </p:nvSpPr>
        <p:spPr>
          <a:xfrm>
            <a:off x="414530" y="5783062"/>
            <a:ext cx="11358879" cy="308176"/>
          </a:xfrm>
        </p:spPr>
        <p:txBody>
          <a:bodyPr tIns="0" rIns="91440" bIns="0" anchor="t"/>
          <a:lstStyle>
            <a:lvl1pPr marL="0" indent="0" algn="l">
              <a:lnSpc>
                <a:spcPct val="100000"/>
              </a:lnSpc>
              <a:spcBef>
                <a:spcPts val="1200"/>
              </a:spcBef>
              <a:spcAft>
                <a:spcPts val="300"/>
              </a:spcAft>
              <a:buSzPct val="25000"/>
              <a:buFont typeface="Arial" panose="020B0604020202020204" pitchFamily="34" charset="0"/>
              <a:buChar char=" "/>
              <a:defRPr sz="900" i="1" baseline="0">
                <a:latin typeface="Akkurat Pro Light" panose="020B0404020101020102" pitchFamily="34" charset="0"/>
              </a:defRPr>
            </a:lvl1pPr>
            <a:lvl2pPr marL="57150" indent="0">
              <a:lnSpc>
                <a:spcPct val="70000"/>
              </a:lnSpc>
              <a:spcBef>
                <a:spcPts val="0"/>
              </a:spcBef>
              <a:buFont typeface="Arial" panose="020B0604020202020204" pitchFamily="34" charset="0"/>
              <a:buNone/>
              <a:defRPr sz="900">
                <a:latin typeface="Akkurat Pro Light" panose="020B0404020101020102" pitchFamily="34" charset="0"/>
              </a:defRPr>
            </a:lvl2pPr>
            <a:lvl3pPr marL="341312" indent="0">
              <a:buNone/>
              <a:defRPr/>
            </a:lvl3pPr>
          </a:lstStyle>
          <a:p>
            <a:pPr lvl="0"/>
            <a:r>
              <a:rPr lang="en-US" dirty="0"/>
              <a:t>Click here to add footnote &amp; source. 1. xxx. 2. xxx. 3. xxx. 4. xxx.</a:t>
            </a:r>
          </a:p>
        </p:txBody>
      </p:sp>
      <p:sp>
        <p:nvSpPr>
          <p:cNvPr id="19" name="Text Placeholder 7"/>
          <p:cNvSpPr>
            <a:spLocks noGrp="1"/>
          </p:cNvSpPr>
          <p:nvPr>
            <p:ph type="body" sz="quarter" idx="21" hasCustomPrompt="1"/>
          </p:nvPr>
        </p:nvSpPr>
        <p:spPr>
          <a:xfrm>
            <a:off x="414527" y="3378433"/>
            <a:ext cx="5456047" cy="419099"/>
          </a:xfrm>
          <a:noFill/>
          <a:ln>
            <a:noFill/>
          </a:ln>
          <a:effectLst/>
        </p:spPr>
        <p:txBody>
          <a:bodyPr rIns="0" anchor="ctr"/>
          <a:lstStyle>
            <a:lvl1pPr marL="0" marR="0" indent="0" algn="l" defTabSz="914400" rtl="0" eaLnBrk="1" fontAlgn="auto" latinLnBrk="0" hangingPunct="1">
              <a:lnSpc>
                <a:spcPct val="100000"/>
              </a:lnSpc>
              <a:spcBef>
                <a:spcPts val="0"/>
              </a:spcBef>
              <a:spcAft>
                <a:spcPts val="600"/>
              </a:spcAft>
              <a:buClrTx/>
              <a:buSzTx/>
              <a:buFont typeface="Akkurat Pro Light" panose="020B0404020101020102" pitchFamily="34" charset="0"/>
              <a:buNone/>
              <a:tabLst/>
              <a:defRPr sz="1400" b="1" baseline="0">
                <a:latin typeface="Akkurat Pro" panose="020B0504020101020102" pitchFamily="34" charset="0"/>
              </a:defRPr>
            </a:lvl1pPr>
          </a:lstStyle>
          <a:p>
            <a:pPr marL="0" marR="0" lvl="0" indent="0" algn="l" defTabSz="914400" rtl="0" eaLnBrk="1" fontAlgn="auto" latinLnBrk="0" hangingPunct="1">
              <a:lnSpc>
                <a:spcPct val="100000"/>
              </a:lnSpc>
              <a:spcBef>
                <a:spcPts val="0"/>
              </a:spcBef>
              <a:spcAft>
                <a:spcPts val="600"/>
              </a:spcAft>
              <a:buClrTx/>
              <a:buSzTx/>
              <a:buFont typeface="Akkurat Pro Light" panose="020B0404020101020102" pitchFamily="34" charset="0"/>
              <a:buNone/>
              <a:tabLst/>
              <a:defRPr/>
            </a:pPr>
            <a:r>
              <a:rPr lang="en-US" dirty="0"/>
              <a:t>3. Click To Add Chart Title</a:t>
            </a:r>
          </a:p>
        </p:txBody>
      </p:sp>
      <p:sp>
        <p:nvSpPr>
          <p:cNvPr id="21" name="Text Placeholder 7"/>
          <p:cNvSpPr>
            <a:spLocks noGrp="1"/>
          </p:cNvSpPr>
          <p:nvPr>
            <p:ph type="body" sz="quarter" idx="22" hasCustomPrompt="1"/>
          </p:nvPr>
        </p:nvSpPr>
        <p:spPr>
          <a:xfrm>
            <a:off x="6317091" y="3378432"/>
            <a:ext cx="5470344" cy="419100"/>
          </a:xfrm>
          <a:noFill/>
          <a:effectLst/>
        </p:spPr>
        <p:txBody>
          <a:bodyPr rIns="0" anchor="ctr"/>
          <a:lstStyle>
            <a:lvl1pPr marL="0" marR="0" indent="0" algn="l" defTabSz="914400" rtl="0" eaLnBrk="1" fontAlgn="auto" latinLnBrk="0" hangingPunct="1">
              <a:lnSpc>
                <a:spcPct val="100000"/>
              </a:lnSpc>
              <a:spcBef>
                <a:spcPts val="0"/>
              </a:spcBef>
              <a:spcAft>
                <a:spcPts val="600"/>
              </a:spcAft>
              <a:buClrTx/>
              <a:buSzTx/>
              <a:buFont typeface="Akkurat Pro Light" panose="020B0404020101020102" pitchFamily="34" charset="0"/>
              <a:buNone/>
              <a:tabLst/>
              <a:defRPr sz="1400" b="1" baseline="0">
                <a:latin typeface="Akkurat Pro" panose="020B0504020101020102" pitchFamily="34" charset="0"/>
              </a:defRPr>
            </a:lvl1pPr>
          </a:lstStyle>
          <a:p>
            <a:pPr marL="0" marR="0" lvl="0" indent="0" algn="l" defTabSz="914400" rtl="0" eaLnBrk="1" fontAlgn="auto" latinLnBrk="0" hangingPunct="1">
              <a:lnSpc>
                <a:spcPct val="100000"/>
              </a:lnSpc>
              <a:spcBef>
                <a:spcPts val="0"/>
              </a:spcBef>
              <a:spcAft>
                <a:spcPts val="600"/>
              </a:spcAft>
              <a:buClrTx/>
              <a:buSzTx/>
              <a:buFont typeface="Akkurat Pro Light" panose="020B0404020101020102" pitchFamily="34" charset="0"/>
              <a:buNone/>
              <a:tabLst/>
              <a:defRPr/>
            </a:pPr>
            <a:r>
              <a:rPr lang="en-US" dirty="0"/>
              <a:t>4. Click To Add Chart Title</a:t>
            </a:r>
          </a:p>
        </p:txBody>
      </p:sp>
      <p:sp>
        <p:nvSpPr>
          <p:cNvPr id="27" name="Content Placeholder 2"/>
          <p:cNvSpPr>
            <a:spLocks noGrp="1"/>
          </p:cNvSpPr>
          <p:nvPr>
            <p:ph sz="half" idx="23"/>
          </p:nvPr>
        </p:nvSpPr>
        <p:spPr>
          <a:xfrm>
            <a:off x="414529" y="3797532"/>
            <a:ext cx="5456047" cy="1874604"/>
          </a:xfrm>
        </p:spPr>
        <p:txBody>
          <a:bodyPr>
            <a:noAutofit/>
          </a:bodyPr>
          <a:lstStyle>
            <a:lvl1pPr marL="0" indent="0">
              <a:buNone/>
              <a:defRPr sz="1200"/>
            </a:lvl1pPr>
            <a:lvl2pPr>
              <a:defRPr sz="1600"/>
            </a:lvl2pPr>
            <a:lvl3pPr>
              <a:defRPr sz="1400"/>
            </a:lvl3pPr>
            <a:lvl4pPr>
              <a:defRPr sz="1400"/>
            </a:lvl4pPr>
            <a:lvl5pPr>
              <a:defRPr sz="1400"/>
            </a:lvl5pPr>
          </a:lstStyle>
          <a:p>
            <a:pPr lvl="0"/>
            <a:endParaRPr lang="en-US" dirty="0"/>
          </a:p>
        </p:txBody>
      </p:sp>
      <p:sp>
        <p:nvSpPr>
          <p:cNvPr id="28" name="Content Placeholder 2"/>
          <p:cNvSpPr>
            <a:spLocks noGrp="1"/>
          </p:cNvSpPr>
          <p:nvPr>
            <p:ph sz="half" idx="24"/>
          </p:nvPr>
        </p:nvSpPr>
        <p:spPr>
          <a:xfrm>
            <a:off x="6321426" y="3797532"/>
            <a:ext cx="5468604" cy="1874605"/>
          </a:xfrm>
        </p:spPr>
        <p:txBody>
          <a:bodyPr>
            <a:noAutofit/>
          </a:bodyPr>
          <a:lstStyle>
            <a:lvl1pPr marL="0" indent="0">
              <a:buNone/>
              <a:defRPr sz="1200" baseline="0"/>
            </a:lvl1pPr>
            <a:lvl2pPr>
              <a:defRPr sz="1600"/>
            </a:lvl2pPr>
            <a:lvl3pPr>
              <a:defRPr sz="1400"/>
            </a:lvl3pPr>
            <a:lvl4pPr>
              <a:defRPr sz="1400"/>
            </a:lvl4pPr>
            <a:lvl5pPr>
              <a:defRPr sz="1400"/>
            </a:lvl5pPr>
          </a:lstStyle>
          <a:p>
            <a:pPr lvl="0"/>
            <a:endParaRPr lang="en-US" dirty="0"/>
          </a:p>
        </p:txBody>
      </p:sp>
      <p:sp>
        <p:nvSpPr>
          <p:cNvPr id="23" name="Rectangle 22"/>
          <p:cNvSpPr/>
          <p:nvPr userDrawn="1"/>
        </p:nvSpPr>
        <p:spPr>
          <a:xfrm>
            <a:off x="-1457725" y="-4042"/>
            <a:ext cx="1386247" cy="3631763"/>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spAutoFit/>
          </a:bodyPr>
          <a:lstStyle/>
          <a:p>
            <a:pPr algn="l">
              <a:lnSpc>
                <a:spcPct val="100000"/>
              </a:lnSpc>
              <a:spcBef>
                <a:spcPts val="0"/>
              </a:spcBef>
              <a:spcAft>
                <a:spcPts val="0"/>
              </a:spcAft>
            </a:pPr>
            <a:r>
              <a:rPr lang="en-US" sz="800" b="1" dirty="0">
                <a:solidFill>
                  <a:schemeClr val="bg1"/>
                </a:solidFill>
                <a:latin typeface="Akkurat Pro" panose="020B0504020101020102" pitchFamily="34" charset="0"/>
              </a:rPr>
              <a:t>Title</a:t>
            </a:r>
          </a:p>
          <a:p>
            <a:pPr algn="l">
              <a:lnSpc>
                <a:spcPct val="100000"/>
              </a:lnSpc>
              <a:spcBef>
                <a:spcPts val="0"/>
              </a:spcBef>
              <a:spcAft>
                <a:spcPts val="0"/>
              </a:spcAft>
            </a:pPr>
            <a:r>
              <a:rPr lang="en-US" sz="800" b="0" baseline="0" dirty="0">
                <a:solidFill>
                  <a:schemeClr val="bg1"/>
                </a:solidFill>
                <a:latin typeface="Akkurat Pro Light" panose="020B0404020101020102" pitchFamily="34" charset="0"/>
              </a:rPr>
              <a:t>The message should develop a point in the Key Takeaways. Write in sentence form, using title case.</a:t>
            </a:r>
          </a:p>
          <a:p>
            <a:pPr algn="l">
              <a:lnSpc>
                <a:spcPct val="100000"/>
              </a:lnSpc>
              <a:spcBef>
                <a:spcPts val="0"/>
              </a:spcBef>
              <a:spcAft>
                <a:spcPts val="0"/>
              </a:spcAft>
            </a:pPr>
            <a:endParaRPr lang="en-US" sz="800" b="1" dirty="0">
              <a:solidFill>
                <a:schemeClr val="bg1"/>
              </a:solidFill>
              <a:latin typeface="Akkurat Pro" panose="020B0504020101020102" pitchFamily="34" charset="0"/>
            </a:endParaRPr>
          </a:p>
          <a:p>
            <a:pPr algn="l">
              <a:lnSpc>
                <a:spcPct val="100000"/>
              </a:lnSpc>
              <a:spcBef>
                <a:spcPts val="0"/>
              </a:spcBef>
              <a:spcAft>
                <a:spcPts val="0"/>
              </a:spcAft>
            </a:pPr>
            <a:r>
              <a:rPr lang="en-US" sz="800" b="1" dirty="0">
                <a:solidFill>
                  <a:schemeClr val="bg1"/>
                </a:solidFill>
                <a:latin typeface="Akkurat Pro" panose="020B0504020101020102" pitchFamily="34" charset="0"/>
              </a:rPr>
              <a:t>Chart title</a:t>
            </a:r>
          </a:p>
          <a:p>
            <a:pPr algn="l">
              <a:lnSpc>
                <a:spcPct val="100000"/>
              </a:lnSpc>
              <a:spcBef>
                <a:spcPts val="0"/>
              </a:spcBef>
              <a:spcAft>
                <a:spcPts val="0"/>
              </a:spcAft>
            </a:pPr>
            <a:r>
              <a:rPr lang="en-US" sz="800" b="0" dirty="0">
                <a:solidFill>
                  <a:schemeClr val="bg1"/>
                </a:solidFill>
                <a:latin typeface="Akkurat Pro Light" panose="020B0404020101020102" pitchFamily="34" charset="0"/>
              </a:rPr>
              <a:t>The overall message should illustrate the point of the slide. Write in sentence form</a:t>
            </a:r>
            <a:r>
              <a:rPr lang="en-US" sz="800" b="0" baseline="0" dirty="0">
                <a:solidFill>
                  <a:schemeClr val="bg1"/>
                </a:solidFill>
                <a:latin typeface="Akkurat Pro Light" panose="020B0404020101020102" pitchFamily="34" charset="0"/>
              </a:rPr>
              <a:t> , using title case</a:t>
            </a:r>
          </a:p>
          <a:p>
            <a:pPr algn="l">
              <a:lnSpc>
                <a:spcPct val="100000"/>
              </a:lnSpc>
              <a:spcBef>
                <a:spcPts val="0"/>
              </a:spcBef>
              <a:spcAft>
                <a:spcPts val="0"/>
              </a:spcAft>
            </a:pPr>
            <a:endParaRPr lang="en-US" sz="800" b="0" dirty="0">
              <a:solidFill>
                <a:schemeClr val="bg1"/>
              </a:solidFill>
              <a:latin typeface="Akkurat Pro Light" panose="020B04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baseline="0" dirty="0">
                <a:solidFill>
                  <a:schemeClr val="bg1"/>
                </a:solidFill>
                <a:latin typeface="Akkurat Pro" panose="020B0504020101020102" pitchFamily="34" charset="0"/>
              </a:rPr>
              <a:t>To add chart</a:t>
            </a:r>
            <a:r>
              <a:rPr lang="en-US" sz="800" b="0" baseline="0" dirty="0">
                <a:solidFill>
                  <a:schemeClr val="bg1"/>
                </a:solidFill>
                <a:latin typeface="Akkurat Pro Light" panose="020B0404020101020102" pitchFamily="34" charset="0"/>
              </a:rPr>
              <a:t>, click on placeholder and paste chart. </a:t>
            </a:r>
            <a:endParaRPr lang="en-US" sz="800" b="0" dirty="0">
              <a:solidFill>
                <a:schemeClr val="bg1"/>
              </a:solidFill>
              <a:latin typeface="Akkurat Pro Light" panose="020B0404020101020102" pitchFamily="34" charset="0"/>
            </a:endParaRPr>
          </a:p>
          <a:p>
            <a:pPr algn="l"/>
            <a:endParaRPr lang="en-US" sz="800" b="0" baseline="0" dirty="0">
              <a:solidFill>
                <a:schemeClr val="bg1"/>
              </a:solidFill>
              <a:latin typeface="Akkurat Pro Light" panose="020B0404020101020102" pitchFamily="34" charset="0"/>
            </a:endParaRPr>
          </a:p>
          <a:p>
            <a:pPr algn="l"/>
            <a:r>
              <a:rPr lang="en-US" sz="800" b="1" baseline="0" dirty="0">
                <a:solidFill>
                  <a:schemeClr val="bg1"/>
                </a:solidFill>
                <a:latin typeface="Akkurat Pro" panose="020B0504020101020102" pitchFamily="34" charset="0"/>
              </a:rPr>
              <a:t>Footnotes</a:t>
            </a:r>
            <a:r>
              <a:rPr lang="en-US" sz="800" b="0" baseline="0" dirty="0">
                <a:solidFill>
                  <a:schemeClr val="bg1"/>
                </a:solidFill>
                <a:latin typeface="Akkurat Pro Light" panose="020B0404020101020102" pitchFamily="34" charset="0"/>
              </a:rPr>
              <a:t> Please note one footnote for all charts using reference </a:t>
            </a:r>
            <a:br>
              <a:rPr lang="en-US" sz="800" b="0" baseline="0" dirty="0">
                <a:solidFill>
                  <a:schemeClr val="bg1"/>
                </a:solidFill>
                <a:latin typeface="Akkurat Pro Light" panose="020B0404020101020102" pitchFamily="34" charset="0"/>
              </a:rPr>
            </a:br>
            <a:r>
              <a:rPr lang="en-US" sz="800" b="0" baseline="0" dirty="0">
                <a:solidFill>
                  <a:schemeClr val="bg1"/>
                </a:solidFill>
                <a:latin typeface="Akkurat Pro Light" panose="020B0404020101020102" pitchFamily="34" charset="0"/>
              </a:rPr>
              <a:t>1, xxx. 2. xxx.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baseline="0" dirty="0">
              <a:solidFill>
                <a:schemeClr val="bg1"/>
              </a:solidFill>
              <a:latin typeface="Akkurat Pro Light" panose="020B04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baseline="0" dirty="0">
                <a:solidFill>
                  <a:schemeClr val="bg1"/>
                </a:solidFill>
                <a:latin typeface="Akkurat Pro Light" panose="020B0404020101020102" pitchFamily="34" charset="0"/>
              </a:rPr>
              <a:t>Only use </a:t>
            </a:r>
            <a:r>
              <a:rPr lang="en-US" sz="800" b="1" baseline="0" dirty="0">
                <a:solidFill>
                  <a:schemeClr val="bg1"/>
                </a:solidFill>
                <a:latin typeface="Akkurat Pro" panose="020B0504020101020102" pitchFamily="34" charset="0"/>
              </a:rPr>
              <a:t>S&amp;P Global Red </a:t>
            </a:r>
            <a:r>
              <a:rPr lang="en-US" sz="800" b="0" baseline="0" dirty="0">
                <a:solidFill>
                  <a:schemeClr val="bg1"/>
                </a:solidFill>
                <a:latin typeface="Akkurat Pro Light" panose="020B0404020101020102" pitchFamily="34" charset="0"/>
              </a:rPr>
              <a:t>for key text high-lights, not shapes or charts. </a:t>
            </a:r>
            <a:br>
              <a:rPr lang="en-US" sz="800" b="0" baseline="0" dirty="0">
                <a:solidFill>
                  <a:schemeClr val="bg1"/>
                </a:solidFill>
                <a:latin typeface="Akkurat Pro Light" panose="020B0404020101020102" pitchFamily="34" charset="0"/>
              </a:rPr>
            </a:br>
            <a:r>
              <a:rPr lang="en-US" sz="800" b="0" baseline="0" dirty="0">
                <a:solidFill>
                  <a:schemeClr val="bg1"/>
                </a:solidFill>
                <a:latin typeface="Akkurat Pro Light" panose="020B0404020101020102" pitchFamily="34" charset="0"/>
              </a:rPr>
              <a:t>It’s available in the custom color palette.</a:t>
            </a:r>
          </a:p>
        </p:txBody>
      </p:sp>
    </p:spTree>
    <p:extLst>
      <p:ext uri="{BB962C8B-B14F-4D97-AF65-F5344CB8AC3E}">
        <p14:creationId xmlns:p14="http://schemas.microsoft.com/office/powerpoint/2010/main" val="4025149367"/>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nalytical contacts x 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Analytical Contacts</a:t>
            </a:r>
          </a:p>
        </p:txBody>
      </p:sp>
      <p:sp>
        <p:nvSpPr>
          <p:cNvPr id="5" name="Slide Number Placeholder 4"/>
          <p:cNvSpPr>
            <a:spLocks noGrp="1"/>
          </p:cNvSpPr>
          <p:nvPr>
            <p:ph type="sldNum" sz="quarter" idx="12"/>
          </p:nvPr>
        </p:nvSpPr>
        <p:spPr/>
        <p:txBody>
          <a:bodyPr/>
          <a:lstStyle/>
          <a:p>
            <a:fld id="{5246FB18-5DF1-419A-B975-14AFDDD65B9F}" type="slidenum">
              <a:rPr lang="en-US" smtClean="0"/>
              <a:t>‹#›</a:t>
            </a:fld>
            <a:endParaRPr lang="en-US"/>
          </a:p>
        </p:txBody>
      </p:sp>
      <p:sp>
        <p:nvSpPr>
          <p:cNvPr id="6" name="Text Placeholder 7"/>
          <p:cNvSpPr>
            <a:spLocks noGrp="1"/>
          </p:cNvSpPr>
          <p:nvPr>
            <p:ph type="body" sz="quarter" idx="13" hasCustomPrompt="1"/>
          </p:nvPr>
        </p:nvSpPr>
        <p:spPr>
          <a:xfrm>
            <a:off x="414527" y="3756160"/>
            <a:ext cx="3025476" cy="332160"/>
          </a:xfrm>
        </p:spPr>
        <p:txBody>
          <a:bodyPr anchor="ctr">
            <a:noAutofit/>
          </a:bodyPr>
          <a:lstStyle>
            <a:lvl1pPr marL="0" indent="0">
              <a:spcBef>
                <a:spcPts val="0"/>
              </a:spcBef>
              <a:spcAft>
                <a:spcPts val="0"/>
              </a:spcAft>
              <a:buNone/>
              <a:defRPr sz="1800" b="1">
                <a:latin typeface="Akkurat Pro" panose="020B0504020101020102" pitchFamily="34" charset="0"/>
              </a:defRPr>
            </a:lvl1pPr>
            <a:lvl2pPr marL="169863" indent="0">
              <a:buNone/>
              <a:defRPr/>
            </a:lvl2pPr>
          </a:lstStyle>
          <a:p>
            <a:pPr lvl="0"/>
            <a:r>
              <a:rPr lang="en-US" dirty="0"/>
              <a:t>Click to add name</a:t>
            </a:r>
          </a:p>
        </p:txBody>
      </p:sp>
      <p:sp>
        <p:nvSpPr>
          <p:cNvPr id="8" name="Text Placeholder 7"/>
          <p:cNvSpPr>
            <a:spLocks noGrp="1"/>
          </p:cNvSpPr>
          <p:nvPr>
            <p:ph type="body" sz="quarter" idx="14" hasCustomPrompt="1"/>
          </p:nvPr>
        </p:nvSpPr>
        <p:spPr>
          <a:xfrm>
            <a:off x="414527" y="4099988"/>
            <a:ext cx="3025476" cy="329184"/>
          </a:xfrm>
        </p:spPr>
        <p:txBody>
          <a:bodyPr anchor="ctr">
            <a:noAutofit/>
          </a:bodyPr>
          <a:lstStyle>
            <a:lvl1pPr marL="0" indent="0">
              <a:spcBef>
                <a:spcPts val="0"/>
              </a:spcBef>
              <a:spcAft>
                <a:spcPts val="0"/>
              </a:spcAft>
              <a:buNone/>
              <a:defRPr sz="1400" b="0" i="0"/>
            </a:lvl1pPr>
            <a:lvl2pPr marL="169863" indent="0">
              <a:buNone/>
              <a:defRPr/>
            </a:lvl2pPr>
          </a:lstStyle>
          <a:p>
            <a:pPr lvl="0"/>
            <a:r>
              <a:rPr lang="en-US" dirty="0"/>
              <a:t>Click to add position</a:t>
            </a:r>
          </a:p>
        </p:txBody>
      </p:sp>
      <p:sp>
        <p:nvSpPr>
          <p:cNvPr id="9" name="Text Placeholder 7"/>
          <p:cNvSpPr>
            <a:spLocks noGrp="1"/>
          </p:cNvSpPr>
          <p:nvPr>
            <p:ph type="body" sz="quarter" idx="15" hasCustomPrompt="1"/>
          </p:nvPr>
        </p:nvSpPr>
        <p:spPr>
          <a:xfrm>
            <a:off x="414527" y="4440840"/>
            <a:ext cx="3025476" cy="332160"/>
          </a:xfrm>
        </p:spPr>
        <p:txBody>
          <a:bodyPr anchor="ctr">
            <a:noAutofit/>
          </a:bodyPr>
          <a:lstStyle>
            <a:lvl1pPr marL="0" indent="0">
              <a:buNone/>
              <a:defRPr sz="1400" b="0"/>
            </a:lvl1pPr>
            <a:lvl2pPr marL="169863" indent="0">
              <a:buNone/>
              <a:defRPr/>
            </a:lvl2pPr>
          </a:lstStyle>
          <a:p>
            <a:r>
              <a:rPr lang="en-US" dirty="0"/>
              <a:t>Click to add contact info</a:t>
            </a:r>
          </a:p>
        </p:txBody>
      </p:sp>
      <p:sp>
        <p:nvSpPr>
          <p:cNvPr id="10" name="Text Placeholder 7"/>
          <p:cNvSpPr>
            <a:spLocks noGrp="1"/>
          </p:cNvSpPr>
          <p:nvPr>
            <p:ph type="body" sz="quarter" idx="16" hasCustomPrompt="1"/>
          </p:nvPr>
        </p:nvSpPr>
        <p:spPr>
          <a:xfrm>
            <a:off x="414527" y="4784668"/>
            <a:ext cx="3025477" cy="332160"/>
          </a:xfrm>
        </p:spPr>
        <p:txBody>
          <a:bodyPr anchor="ctr">
            <a:noAutofit/>
          </a:bodyPr>
          <a:lstStyle>
            <a:lvl1pPr marL="0" indent="0">
              <a:buNone/>
              <a:defRPr sz="1400" b="0"/>
            </a:lvl1pPr>
            <a:lvl2pPr marL="169863" indent="0">
              <a:buNone/>
              <a:defRPr/>
            </a:lvl2pPr>
          </a:lstStyle>
          <a:p>
            <a:r>
              <a:rPr lang="en-US" dirty="0"/>
              <a:t>Click to add contact info</a:t>
            </a:r>
          </a:p>
        </p:txBody>
      </p:sp>
      <p:sp>
        <p:nvSpPr>
          <p:cNvPr id="11" name="Text Placeholder 7"/>
          <p:cNvSpPr>
            <a:spLocks noGrp="1"/>
          </p:cNvSpPr>
          <p:nvPr>
            <p:ph type="body" sz="quarter" idx="17" hasCustomPrompt="1"/>
          </p:nvPr>
        </p:nvSpPr>
        <p:spPr>
          <a:xfrm>
            <a:off x="4583175" y="3756160"/>
            <a:ext cx="3023616" cy="332160"/>
          </a:xfrm>
        </p:spPr>
        <p:txBody>
          <a:bodyPr anchor="ctr">
            <a:noAutofit/>
          </a:bodyPr>
          <a:lstStyle>
            <a:lvl1pPr marL="0" indent="0">
              <a:spcBef>
                <a:spcPts val="0"/>
              </a:spcBef>
              <a:spcAft>
                <a:spcPts val="0"/>
              </a:spcAft>
              <a:buNone/>
              <a:defRPr sz="1800" b="1">
                <a:latin typeface="Akkurat Pro" panose="020B0504020101020102" pitchFamily="34" charset="0"/>
              </a:defRPr>
            </a:lvl1pPr>
            <a:lvl2pPr marL="169863" indent="0">
              <a:buNone/>
              <a:defRPr/>
            </a:lvl2pPr>
          </a:lstStyle>
          <a:p>
            <a:pPr lvl="0"/>
            <a:r>
              <a:rPr lang="en-US" dirty="0"/>
              <a:t>Click to add name</a:t>
            </a:r>
          </a:p>
        </p:txBody>
      </p:sp>
      <p:sp>
        <p:nvSpPr>
          <p:cNvPr id="12" name="Text Placeholder 7"/>
          <p:cNvSpPr>
            <a:spLocks noGrp="1"/>
          </p:cNvSpPr>
          <p:nvPr>
            <p:ph type="body" sz="quarter" idx="18" hasCustomPrompt="1"/>
          </p:nvPr>
        </p:nvSpPr>
        <p:spPr>
          <a:xfrm>
            <a:off x="4583175" y="4099988"/>
            <a:ext cx="3023616" cy="329184"/>
          </a:xfrm>
        </p:spPr>
        <p:txBody>
          <a:bodyPr anchor="ctr">
            <a:noAutofit/>
          </a:bodyPr>
          <a:lstStyle>
            <a:lvl1pPr marL="0" indent="0">
              <a:spcBef>
                <a:spcPts val="0"/>
              </a:spcBef>
              <a:spcAft>
                <a:spcPts val="0"/>
              </a:spcAft>
              <a:buNone/>
              <a:defRPr sz="1400" b="0" i="0"/>
            </a:lvl1pPr>
            <a:lvl2pPr marL="169863" indent="0">
              <a:buNone/>
              <a:defRPr/>
            </a:lvl2pPr>
          </a:lstStyle>
          <a:p>
            <a:pPr lvl="0"/>
            <a:r>
              <a:rPr lang="en-US" dirty="0"/>
              <a:t>Click to add position</a:t>
            </a:r>
          </a:p>
        </p:txBody>
      </p:sp>
      <p:sp>
        <p:nvSpPr>
          <p:cNvPr id="13" name="Text Placeholder 7"/>
          <p:cNvSpPr>
            <a:spLocks noGrp="1"/>
          </p:cNvSpPr>
          <p:nvPr>
            <p:ph type="body" sz="quarter" idx="19" hasCustomPrompt="1"/>
          </p:nvPr>
        </p:nvSpPr>
        <p:spPr>
          <a:xfrm>
            <a:off x="4583175" y="4440840"/>
            <a:ext cx="3023616" cy="332160"/>
          </a:xfrm>
        </p:spPr>
        <p:txBody>
          <a:bodyPr anchor="ctr">
            <a:noAutofit/>
          </a:bodyPr>
          <a:lstStyle>
            <a:lvl1pPr marL="0" indent="0">
              <a:buNone/>
              <a:defRPr sz="1400" b="0"/>
            </a:lvl1pPr>
            <a:lvl2pPr marL="169863" indent="0">
              <a:buNone/>
              <a:defRPr/>
            </a:lvl2pPr>
          </a:lstStyle>
          <a:p>
            <a:r>
              <a:rPr lang="en-US" dirty="0"/>
              <a:t>Click to add contact info</a:t>
            </a:r>
          </a:p>
        </p:txBody>
      </p:sp>
      <p:sp>
        <p:nvSpPr>
          <p:cNvPr id="14" name="Text Placeholder 7"/>
          <p:cNvSpPr>
            <a:spLocks noGrp="1"/>
          </p:cNvSpPr>
          <p:nvPr>
            <p:ph type="body" sz="quarter" idx="20" hasCustomPrompt="1"/>
          </p:nvPr>
        </p:nvSpPr>
        <p:spPr>
          <a:xfrm>
            <a:off x="4583175" y="4784668"/>
            <a:ext cx="3023616" cy="332160"/>
          </a:xfrm>
        </p:spPr>
        <p:txBody>
          <a:bodyPr anchor="ctr">
            <a:noAutofit/>
          </a:bodyPr>
          <a:lstStyle>
            <a:lvl1pPr marL="0" indent="0">
              <a:buNone/>
              <a:defRPr sz="1400" b="0"/>
            </a:lvl1pPr>
            <a:lvl2pPr marL="169863" indent="0">
              <a:buNone/>
              <a:defRPr/>
            </a:lvl2pPr>
          </a:lstStyle>
          <a:p>
            <a:r>
              <a:rPr lang="en-US" dirty="0"/>
              <a:t>Click to add contact info</a:t>
            </a:r>
          </a:p>
        </p:txBody>
      </p:sp>
      <p:sp>
        <p:nvSpPr>
          <p:cNvPr id="18" name="Picture Placeholder 17"/>
          <p:cNvSpPr>
            <a:spLocks noGrp="1"/>
          </p:cNvSpPr>
          <p:nvPr>
            <p:ph type="pic" sz="quarter" idx="23"/>
          </p:nvPr>
        </p:nvSpPr>
        <p:spPr>
          <a:xfrm>
            <a:off x="414527" y="1373768"/>
            <a:ext cx="2103120" cy="2103120"/>
          </a:xfrm>
          <a:prstGeom prst="ellipse">
            <a:avLst/>
          </a:prstGeom>
          <a:pattFill prst="pct5">
            <a:fgClr>
              <a:schemeClr val="accent1"/>
            </a:fgClr>
            <a:bgClr>
              <a:schemeClr val="bg1"/>
            </a:bgClr>
          </a:pattFill>
          <a:ln w="19050">
            <a:solidFill>
              <a:schemeClr val="tx1"/>
            </a:solidFill>
          </a:ln>
        </p:spPr>
        <p:txBody>
          <a:bodyPr anchor="ctr"/>
          <a:lstStyle>
            <a:lvl1pPr marL="0" indent="0" algn="ctr">
              <a:buNone/>
              <a:defRPr b="1"/>
            </a:lvl1pPr>
          </a:lstStyle>
          <a:p>
            <a:endParaRPr lang="en-US" dirty="0"/>
          </a:p>
        </p:txBody>
      </p:sp>
      <p:sp>
        <p:nvSpPr>
          <p:cNvPr id="19" name="Picture Placeholder 17"/>
          <p:cNvSpPr>
            <a:spLocks noGrp="1"/>
          </p:cNvSpPr>
          <p:nvPr>
            <p:ph type="pic" sz="quarter" idx="24"/>
          </p:nvPr>
        </p:nvSpPr>
        <p:spPr>
          <a:xfrm>
            <a:off x="4583176" y="1371600"/>
            <a:ext cx="2103120" cy="2103120"/>
          </a:xfrm>
          <a:prstGeom prst="ellipse">
            <a:avLst/>
          </a:prstGeom>
          <a:pattFill prst="pct5">
            <a:fgClr>
              <a:schemeClr val="accent1"/>
            </a:fgClr>
            <a:bgClr>
              <a:schemeClr val="bg1"/>
            </a:bgClr>
          </a:pattFill>
          <a:ln w="19050">
            <a:solidFill>
              <a:schemeClr val="tx1"/>
            </a:solidFill>
          </a:ln>
        </p:spPr>
        <p:txBody>
          <a:bodyPr anchor="ctr"/>
          <a:lstStyle>
            <a:lvl1pPr marL="0" indent="0" algn="ctr">
              <a:buNone/>
              <a:defRPr b="1" baseline="0"/>
            </a:lvl1pPr>
          </a:lstStyle>
          <a:p>
            <a:endParaRPr lang="en-US" dirty="0"/>
          </a:p>
        </p:txBody>
      </p:sp>
      <p:sp>
        <p:nvSpPr>
          <p:cNvPr id="20" name="Text Placeholder 7"/>
          <p:cNvSpPr>
            <a:spLocks noGrp="1"/>
          </p:cNvSpPr>
          <p:nvPr>
            <p:ph type="body" sz="quarter" idx="25" hasCustomPrompt="1"/>
          </p:nvPr>
        </p:nvSpPr>
        <p:spPr>
          <a:xfrm>
            <a:off x="8751824" y="3756160"/>
            <a:ext cx="3023616" cy="332160"/>
          </a:xfrm>
        </p:spPr>
        <p:txBody>
          <a:bodyPr anchor="ctr">
            <a:noAutofit/>
          </a:bodyPr>
          <a:lstStyle>
            <a:lvl1pPr marL="0" indent="0">
              <a:spcBef>
                <a:spcPts val="0"/>
              </a:spcBef>
              <a:spcAft>
                <a:spcPts val="0"/>
              </a:spcAft>
              <a:buNone/>
              <a:defRPr sz="1800" b="1">
                <a:latin typeface="Akkurat Pro" panose="020B0504020101020102" pitchFamily="34" charset="0"/>
              </a:defRPr>
            </a:lvl1pPr>
            <a:lvl2pPr marL="169863" indent="0">
              <a:buNone/>
              <a:defRPr/>
            </a:lvl2pPr>
          </a:lstStyle>
          <a:p>
            <a:pPr lvl="0"/>
            <a:r>
              <a:rPr lang="en-US" dirty="0"/>
              <a:t>Click to add name</a:t>
            </a:r>
          </a:p>
        </p:txBody>
      </p:sp>
      <p:sp>
        <p:nvSpPr>
          <p:cNvPr id="22" name="Text Placeholder 7"/>
          <p:cNvSpPr>
            <a:spLocks noGrp="1"/>
          </p:cNvSpPr>
          <p:nvPr>
            <p:ph type="body" sz="quarter" idx="26" hasCustomPrompt="1"/>
          </p:nvPr>
        </p:nvSpPr>
        <p:spPr>
          <a:xfrm>
            <a:off x="8751824" y="4099988"/>
            <a:ext cx="3023616" cy="329184"/>
          </a:xfrm>
        </p:spPr>
        <p:txBody>
          <a:bodyPr anchor="ctr">
            <a:noAutofit/>
          </a:bodyPr>
          <a:lstStyle>
            <a:lvl1pPr marL="0" indent="0">
              <a:spcBef>
                <a:spcPts val="0"/>
              </a:spcBef>
              <a:spcAft>
                <a:spcPts val="0"/>
              </a:spcAft>
              <a:buNone/>
              <a:defRPr sz="1400" b="0" i="0"/>
            </a:lvl1pPr>
            <a:lvl2pPr marL="169863" indent="0">
              <a:buNone/>
              <a:defRPr/>
            </a:lvl2pPr>
          </a:lstStyle>
          <a:p>
            <a:pPr lvl="0"/>
            <a:r>
              <a:rPr lang="en-US" dirty="0"/>
              <a:t>Click to add position</a:t>
            </a:r>
          </a:p>
        </p:txBody>
      </p:sp>
      <p:sp>
        <p:nvSpPr>
          <p:cNvPr id="24" name="Text Placeholder 7"/>
          <p:cNvSpPr>
            <a:spLocks noGrp="1"/>
          </p:cNvSpPr>
          <p:nvPr>
            <p:ph type="body" sz="quarter" idx="27" hasCustomPrompt="1"/>
          </p:nvPr>
        </p:nvSpPr>
        <p:spPr>
          <a:xfrm>
            <a:off x="8751824" y="4440840"/>
            <a:ext cx="3023616" cy="332160"/>
          </a:xfrm>
        </p:spPr>
        <p:txBody>
          <a:bodyPr anchor="ctr">
            <a:noAutofit/>
          </a:bodyPr>
          <a:lstStyle>
            <a:lvl1pPr marL="0" indent="0">
              <a:buNone/>
              <a:defRPr sz="1400" b="0"/>
            </a:lvl1pPr>
            <a:lvl2pPr marL="169863" indent="0">
              <a:buNone/>
              <a:defRPr/>
            </a:lvl2pPr>
          </a:lstStyle>
          <a:p>
            <a:r>
              <a:rPr lang="en-US" dirty="0"/>
              <a:t>Click to add contact info</a:t>
            </a:r>
          </a:p>
        </p:txBody>
      </p:sp>
      <p:sp>
        <p:nvSpPr>
          <p:cNvPr id="27" name="Text Placeholder 7"/>
          <p:cNvSpPr>
            <a:spLocks noGrp="1"/>
          </p:cNvSpPr>
          <p:nvPr>
            <p:ph type="body" sz="quarter" idx="28" hasCustomPrompt="1"/>
          </p:nvPr>
        </p:nvSpPr>
        <p:spPr>
          <a:xfrm>
            <a:off x="8751824" y="4784668"/>
            <a:ext cx="3023616" cy="332160"/>
          </a:xfrm>
        </p:spPr>
        <p:txBody>
          <a:bodyPr anchor="ctr">
            <a:noAutofit/>
          </a:bodyPr>
          <a:lstStyle>
            <a:lvl1pPr marL="0" indent="0">
              <a:buNone/>
              <a:defRPr sz="1400" b="0"/>
            </a:lvl1pPr>
            <a:lvl2pPr marL="169863" indent="0">
              <a:buNone/>
              <a:defRPr/>
            </a:lvl2pPr>
          </a:lstStyle>
          <a:p>
            <a:r>
              <a:rPr lang="en-US" dirty="0"/>
              <a:t>Click to add contact info</a:t>
            </a:r>
          </a:p>
        </p:txBody>
      </p:sp>
      <p:sp>
        <p:nvSpPr>
          <p:cNvPr id="28" name="Picture Placeholder 17"/>
          <p:cNvSpPr>
            <a:spLocks noGrp="1"/>
          </p:cNvSpPr>
          <p:nvPr>
            <p:ph type="pic" sz="quarter" idx="29"/>
          </p:nvPr>
        </p:nvSpPr>
        <p:spPr>
          <a:xfrm>
            <a:off x="8751824" y="1407794"/>
            <a:ext cx="2103120" cy="2103120"/>
          </a:xfrm>
          <a:prstGeom prst="ellipse">
            <a:avLst/>
          </a:prstGeom>
          <a:pattFill prst="pct5">
            <a:fgClr>
              <a:schemeClr val="accent1"/>
            </a:fgClr>
            <a:bgClr>
              <a:schemeClr val="bg1"/>
            </a:bgClr>
          </a:pattFill>
          <a:ln w="19050">
            <a:solidFill>
              <a:schemeClr val="tx1"/>
            </a:solidFill>
          </a:ln>
        </p:spPr>
        <p:txBody>
          <a:bodyPr anchor="ctr"/>
          <a:lstStyle>
            <a:lvl1pPr marL="0" indent="0" algn="ctr">
              <a:buNone/>
              <a:defRPr b="1" baseline="0"/>
            </a:lvl1pPr>
          </a:lstStyle>
          <a:p>
            <a:endParaRPr lang="en-US" dirty="0"/>
          </a:p>
        </p:txBody>
      </p:sp>
      <p:sp>
        <p:nvSpPr>
          <p:cNvPr id="30" name="Rectangle 29"/>
          <p:cNvSpPr/>
          <p:nvPr userDrawn="1"/>
        </p:nvSpPr>
        <p:spPr>
          <a:xfrm>
            <a:off x="-1457725" y="-4041"/>
            <a:ext cx="1386247" cy="2893100"/>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spAutoFit/>
          </a:bodyPr>
          <a:lstStyle/>
          <a:p>
            <a:pPr algn="l"/>
            <a:r>
              <a:rPr lang="en-US" sz="800" b="1" dirty="0">
                <a:solidFill>
                  <a:schemeClr val="bg1"/>
                </a:solidFill>
                <a:latin typeface="Akkurat Pro" panose="020B0504020101020102" pitchFamily="34" charset="0"/>
              </a:rPr>
              <a:t>Contact</a:t>
            </a:r>
          </a:p>
          <a:p>
            <a:pPr algn="l"/>
            <a:r>
              <a:rPr lang="en-US" sz="800" b="0" baseline="0" dirty="0">
                <a:solidFill>
                  <a:schemeClr val="bg1"/>
                </a:solidFill>
                <a:latin typeface="Akkurat Pro Light" panose="020B0404020101020102" pitchFamily="34" charset="0"/>
              </a:rPr>
              <a:t>Use for contact or author information.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dirty="0">
                <a:solidFill>
                  <a:schemeClr val="bg1"/>
                </a:solidFill>
                <a:latin typeface="Akkurat Pro Light" panose="020B0404020101020102" pitchFamily="34" charset="0"/>
              </a:rPr>
              <a:t>Insert headshot image by clicking the image icon. </a:t>
            </a:r>
            <a:endParaRPr lang="en-US" sz="800" dirty="0">
              <a:solidFill>
                <a:schemeClr val="bg1"/>
              </a:solidFill>
              <a:latin typeface="Akkurat Pro Light" panose="020B0404020101020102" pitchFamily="34" charset="0"/>
            </a:endParaRPr>
          </a:p>
          <a:p>
            <a:pPr algn="l"/>
            <a:r>
              <a:rPr lang="en-US" sz="800" b="0" baseline="0" dirty="0">
                <a:solidFill>
                  <a:schemeClr val="bg1"/>
                </a:solidFill>
                <a:latin typeface="Akkurat Pro Light" panose="020B0404020101020102" pitchFamily="34" charset="0"/>
              </a:rPr>
              <a:t>Remove placeholders not used.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baseline="0" dirty="0">
              <a:solidFill>
                <a:schemeClr val="bg1"/>
              </a:solidFill>
              <a:latin typeface="Akkurat Pro Light" panose="020B04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baseline="0" dirty="0">
                <a:solidFill>
                  <a:schemeClr val="bg1"/>
                </a:solidFill>
                <a:latin typeface="Akkurat Pro" panose="020B0504020101020102" pitchFamily="34" charset="0"/>
              </a:rPr>
              <a:t>Headshot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baseline="0" dirty="0">
                <a:solidFill>
                  <a:schemeClr val="bg1"/>
                </a:solidFill>
                <a:latin typeface="Akkurat Pro Light" panose="020B0404020101020102" pitchFamily="34" charset="0"/>
              </a:rPr>
              <a:t>Images should be professional-quality and high resolution. The background should be plain and the photo should be black and white.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baseline="0" dirty="0">
              <a:solidFill>
                <a:schemeClr val="bg1"/>
              </a:solidFill>
              <a:latin typeface="Akkurat Pro Light" panose="020B04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baseline="0" dirty="0">
                <a:solidFill>
                  <a:schemeClr val="bg1"/>
                </a:solidFill>
                <a:latin typeface="Akkurat Pro Light" panose="020B0404020101020102" pitchFamily="34" charset="0"/>
              </a:rPr>
              <a:t>Only use </a:t>
            </a:r>
            <a:r>
              <a:rPr lang="en-US" sz="800" b="1" baseline="0" dirty="0">
                <a:solidFill>
                  <a:schemeClr val="bg1"/>
                </a:solidFill>
                <a:latin typeface="Akkurat Pro" panose="020B0504020101020102" pitchFamily="34" charset="0"/>
              </a:rPr>
              <a:t>S&amp;P Global Red </a:t>
            </a:r>
            <a:r>
              <a:rPr lang="en-US" sz="800" b="0" baseline="0" dirty="0">
                <a:solidFill>
                  <a:schemeClr val="bg1"/>
                </a:solidFill>
                <a:latin typeface="Akkurat Pro Light" panose="020B0404020101020102" pitchFamily="34" charset="0"/>
              </a:rPr>
              <a:t>for key text high-lights, not shapes or charts. </a:t>
            </a:r>
            <a:br>
              <a:rPr lang="en-US" sz="800" b="0" baseline="0" dirty="0">
                <a:solidFill>
                  <a:schemeClr val="bg1"/>
                </a:solidFill>
                <a:latin typeface="Akkurat Pro Light" panose="020B0404020101020102" pitchFamily="34" charset="0"/>
              </a:rPr>
            </a:br>
            <a:r>
              <a:rPr lang="en-US" sz="800" b="0" baseline="0" dirty="0">
                <a:solidFill>
                  <a:schemeClr val="bg1"/>
                </a:solidFill>
                <a:latin typeface="Akkurat Pro Light" panose="020B0404020101020102" pitchFamily="34" charset="0"/>
              </a:rPr>
              <a:t>It’s available in the custom color palette.</a:t>
            </a:r>
          </a:p>
        </p:txBody>
      </p:sp>
    </p:spTree>
    <p:extLst>
      <p:ext uri="{BB962C8B-B14F-4D97-AF65-F5344CB8AC3E}">
        <p14:creationId xmlns:p14="http://schemas.microsoft.com/office/powerpoint/2010/main" val="2212194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nalytical contacts x 4">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Analytical Contacts</a:t>
            </a:r>
          </a:p>
        </p:txBody>
      </p:sp>
      <p:sp>
        <p:nvSpPr>
          <p:cNvPr id="5" name="Slide Number Placeholder 4"/>
          <p:cNvSpPr>
            <a:spLocks noGrp="1"/>
          </p:cNvSpPr>
          <p:nvPr>
            <p:ph type="sldNum" sz="quarter" idx="12"/>
          </p:nvPr>
        </p:nvSpPr>
        <p:spPr/>
        <p:txBody>
          <a:bodyPr/>
          <a:lstStyle/>
          <a:p>
            <a:fld id="{5246FB18-5DF1-419A-B975-14AFDDD65B9F}" type="slidenum">
              <a:rPr lang="en-US" smtClean="0"/>
              <a:t>‹#›</a:t>
            </a:fld>
            <a:endParaRPr lang="en-US"/>
          </a:p>
        </p:txBody>
      </p:sp>
      <p:sp>
        <p:nvSpPr>
          <p:cNvPr id="18" name="Picture Placeholder 17"/>
          <p:cNvSpPr>
            <a:spLocks noGrp="1"/>
          </p:cNvSpPr>
          <p:nvPr>
            <p:ph type="pic" sz="quarter" idx="23"/>
          </p:nvPr>
        </p:nvSpPr>
        <p:spPr>
          <a:xfrm>
            <a:off x="414527" y="1561968"/>
            <a:ext cx="1828800" cy="1828800"/>
          </a:xfrm>
          <a:prstGeom prst="ellipse">
            <a:avLst/>
          </a:prstGeom>
          <a:pattFill prst="pct5">
            <a:fgClr>
              <a:schemeClr val="accent1"/>
            </a:fgClr>
            <a:bgClr>
              <a:schemeClr val="bg1"/>
            </a:bgClr>
          </a:pattFill>
          <a:ln w="19050">
            <a:solidFill>
              <a:schemeClr val="tx1"/>
            </a:solidFill>
          </a:ln>
        </p:spPr>
        <p:txBody>
          <a:bodyPr anchor="ctr"/>
          <a:lstStyle>
            <a:lvl1pPr marL="0" indent="0" algn="ctr">
              <a:buNone/>
              <a:defRPr b="1"/>
            </a:lvl1pPr>
          </a:lstStyle>
          <a:p>
            <a:endParaRPr lang="en-US" dirty="0"/>
          </a:p>
        </p:txBody>
      </p:sp>
      <p:sp>
        <p:nvSpPr>
          <p:cNvPr id="20" name="Text Placeholder 7"/>
          <p:cNvSpPr>
            <a:spLocks noGrp="1"/>
          </p:cNvSpPr>
          <p:nvPr>
            <p:ph type="body" sz="quarter" idx="25" hasCustomPrompt="1"/>
          </p:nvPr>
        </p:nvSpPr>
        <p:spPr>
          <a:xfrm>
            <a:off x="8751824" y="1791688"/>
            <a:ext cx="3023616" cy="332160"/>
          </a:xfrm>
        </p:spPr>
        <p:txBody>
          <a:bodyPr anchor="ctr">
            <a:noAutofit/>
          </a:bodyPr>
          <a:lstStyle>
            <a:lvl1pPr marL="0" indent="0">
              <a:spcBef>
                <a:spcPts val="0"/>
              </a:spcBef>
              <a:spcAft>
                <a:spcPts val="0"/>
              </a:spcAft>
              <a:buNone/>
              <a:defRPr sz="1400" b="1">
                <a:latin typeface="Akkurat Pro" panose="020B0504020101020102" pitchFamily="34" charset="0"/>
              </a:defRPr>
            </a:lvl1pPr>
            <a:lvl2pPr marL="169863" indent="0">
              <a:buNone/>
              <a:defRPr/>
            </a:lvl2pPr>
          </a:lstStyle>
          <a:p>
            <a:pPr lvl="0"/>
            <a:r>
              <a:rPr lang="en-US" dirty="0"/>
              <a:t>Click to add name</a:t>
            </a:r>
          </a:p>
        </p:txBody>
      </p:sp>
      <p:sp>
        <p:nvSpPr>
          <p:cNvPr id="22" name="Text Placeholder 7"/>
          <p:cNvSpPr>
            <a:spLocks noGrp="1"/>
          </p:cNvSpPr>
          <p:nvPr>
            <p:ph type="body" sz="quarter" idx="26" hasCustomPrompt="1"/>
          </p:nvPr>
        </p:nvSpPr>
        <p:spPr>
          <a:xfrm>
            <a:off x="8751824" y="2135516"/>
            <a:ext cx="3023616" cy="329184"/>
          </a:xfrm>
        </p:spPr>
        <p:txBody>
          <a:bodyPr anchor="ctr">
            <a:noAutofit/>
          </a:bodyPr>
          <a:lstStyle>
            <a:lvl1pPr marL="0" indent="0">
              <a:spcBef>
                <a:spcPts val="0"/>
              </a:spcBef>
              <a:spcAft>
                <a:spcPts val="0"/>
              </a:spcAft>
              <a:buNone/>
              <a:defRPr sz="1100" b="0" i="0"/>
            </a:lvl1pPr>
            <a:lvl2pPr marL="169863" indent="0">
              <a:buNone/>
              <a:defRPr/>
            </a:lvl2pPr>
          </a:lstStyle>
          <a:p>
            <a:pPr lvl="0"/>
            <a:r>
              <a:rPr lang="en-US" dirty="0"/>
              <a:t>Click to add position</a:t>
            </a:r>
          </a:p>
        </p:txBody>
      </p:sp>
      <p:sp>
        <p:nvSpPr>
          <p:cNvPr id="24" name="Text Placeholder 7"/>
          <p:cNvSpPr>
            <a:spLocks noGrp="1"/>
          </p:cNvSpPr>
          <p:nvPr>
            <p:ph type="body" sz="quarter" idx="27" hasCustomPrompt="1"/>
          </p:nvPr>
        </p:nvSpPr>
        <p:spPr>
          <a:xfrm>
            <a:off x="8751824" y="2476368"/>
            <a:ext cx="3023616" cy="332160"/>
          </a:xfrm>
        </p:spPr>
        <p:txBody>
          <a:bodyPr anchor="ctr">
            <a:noAutofit/>
          </a:bodyPr>
          <a:lstStyle>
            <a:lvl1pPr marL="0" indent="0">
              <a:buNone/>
              <a:defRPr sz="1100" b="0"/>
            </a:lvl1pPr>
            <a:lvl2pPr marL="169863" indent="0">
              <a:buNone/>
              <a:defRPr/>
            </a:lvl2pPr>
          </a:lstStyle>
          <a:p>
            <a:r>
              <a:rPr lang="en-US" dirty="0"/>
              <a:t>Click to add contact info</a:t>
            </a:r>
          </a:p>
        </p:txBody>
      </p:sp>
      <p:sp>
        <p:nvSpPr>
          <p:cNvPr id="27" name="Text Placeholder 7"/>
          <p:cNvSpPr>
            <a:spLocks noGrp="1"/>
          </p:cNvSpPr>
          <p:nvPr>
            <p:ph type="body" sz="quarter" idx="28" hasCustomPrompt="1"/>
          </p:nvPr>
        </p:nvSpPr>
        <p:spPr>
          <a:xfrm>
            <a:off x="8751824" y="2820196"/>
            <a:ext cx="3023616" cy="332160"/>
          </a:xfrm>
        </p:spPr>
        <p:txBody>
          <a:bodyPr anchor="ctr">
            <a:noAutofit/>
          </a:bodyPr>
          <a:lstStyle>
            <a:lvl1pPr marL="0" indent="0">
              <a:buNone/>
              <a:defRPr sz="1100" b="0"/>
            </a:lvl1pPr>
            <a:lvl2pPr marL="169863" indent="0">
              <a:buNone/>
              <a:defRPr/>
            </a:lvl2pPr>
          </a:lstStyle>
          <a:p>
            <a:r>
              <a:rPr lang="en-US" dirty="0"/>
              <a:t>Click to add contact info</a:t>
            </a:r>
          </a:p>
        </p:txBody>
      </p:sp>
      <p:sp>
        <p:nvSpPr>
          <p:cNvPr id="30" name="Rectangle 29"/>
          <p:cNvSpPr/>
          <p:nvPr userDrawn="1"/>
        </p:nvSpPr>
        <p:spPr>
          <a:xfrm>
            <a:off x="-1457725" y="-4042"/>
            <a:ext cx="1386247" cy="2893100"/>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spAutoFit/>
          </a:bodyPr>
          <a:lstStyle/>
          <a:p>
            <a:pPr algn="l"/>
            <a:r>
              <a:rPr lang="en-US" sz="800" b="1" dirty="0">
                <a:solidFill>
                  <a:schemeClr val="bg1"/>
                </a:solidFill>
                <a:latin typeface="Akkurat Pro" panose="020B0504020101020102" pitchFamily="34" charset="0"/>
              </a:rPr>
              <a:t>Contact</a:t>
            </a:r>
          </a:p>
          <a:p>
            <a:pPr algn="l"/>
            <a:r>
              <a:rPr lang="en-US" sz="800" b="0" baseline="0" dirty="0">
                <a:solidFill>
                  <a:schemeClr val="bg1"/>
                </a:solidFill>
                <a:latin typeface="Akkurat Pro Light" panose="020B0404020101020102" pitchFamily="34" charset="0"/>
              </a:rPr>
              <a:t>Use for contact or author information.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dirty="0">
                <a:solidFill>
                  <a:schemeClr val="bg1"/>
                </a:solidFill>
                <a:latin typeface="Akkurat Pro Light" panose="020B0404020101020102" pitchFamily="34" charset="0"/>
              </a:rPr>
              <a:t>Insert headshot image by clicking the image icon. </a:t>
            </a:r>
            <a:endParaRPr lang="en-US" sz="800" dirty="0">
              <a:solidFill>
                <a:schemeClr val="bg1"/>
              </a:solidFill>
              <a:latin typeface="Akkurat Pro Light" panose="020B0404020101020102" pitchFamily="34" charset="0"/>
            </a:endParaRPr>
          </a:p>
          <a:p>
            <a:pPr algn="l"/>
            <a:r>
              <a:rPr lang="en-US" sz="800" b="0" baseline="0" dirty="0">
                <a:solidFill>
                  <a:schemeClr val="bg1"/>
                </a:solidFill>
                <a:latin typeface="Akkurat Pro Light" panose="020B0404020101020102" pitchFamily="34" charset="0"/>
              </a:rPr>
              <a:t>Remove placeholders not used.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baseline="0" dirty="0">
              <a:solidFill>
                <a:schemeClr val="bg1"/>
              </a:solidFill>
              <a:latin typeface="Akkurat Pro Light" panose="020B04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baseline="0" dirty="0">
                <a:solidFill>
                  <a:schemeClr val="bg1"/>
                </a:solidFill>
                <a:latin typeface="Akkurat Pro" panose="020B0504020101020102" pitchFamily="34" charset="0"/>
              </a:rPr>
              <a:t>Headshot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baseline="0" dirty="0">
                <a:solidFill>
                  <a:schemeClr val="bg1"/>
                </a:solidFill>
                <a:latin typeface="Akkurat Pro Light" panose="020B0404020101020102" pitchFamily="34" charset="0"/>
              </a:rPr>
              <a:t>Images should be professional-quality and high resolution. The background should be plain and the photo should be black and white.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baseline="0" dirty="0">
              <a:solidFill>
                <a:schemeClr val="bg1"/>
              </a:solidFill>
              <a:latin typeface="Akkurat Pro Light" panose="020B04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baseline="0" dirty="0">
                <a:solidFill>
                  <a:schemeClr val="bg1"/>
                </a:solidFill>
                <a:latin typeface="Akkurat Pro Light" panose="020B0404020101020102" pitchFamily="34" charset="0"/>
              </a:rPr>
              <a:t>Only use </a:t>
            </a:r>
            <a:r>
              <a:rPr lang="en-US" sz="800" b="1" baseline="0" dirty="0">
                <a:solidFill>
                  <a:schemeClr val="bg1"/>
                </a:solidFill>
                <a:latin typeface="Akkurat Pro" panose="020B0504020101020102" pitchFamily="34" charset="0"/>
              </a:rPr>
              <a:t>S&amp;P Global Red </a:t>
            </a:r>
            <a:r>
              <a:rPr lang="en-US" sz="800" b="0" baseline="0" dirty="0">
                <a:solidFill>
                  <a:schemeClr val="bg1"/>
                </a:solidFill>
                <a:latin typeface="Akkurat Pro Light" panose="020B0404020101020102" pitchFamily="34" charset="0"/>
              </a:rPr>
              <a:t>for key text high-lights, not shapes or charts. </a:t>
            </a:r>
            <a:br>
              <a:rPr lang="en-US" sz="800" b="0" baseline="0" dirty="0">
                <a:solidFill>
                  <a:schemeClr val="bg1"/>
                </a:solidFill>
                <a:latin typeface="Akkurat Pro Light" panose="020B0404020101020102" pitchFamily="34" charset="0"/>
              </a:rPr>
            </a:br>
            <a:r>
              <a:rPr lang="en-US" sz="800" b="0" baseline="0" dirty="0">
                <a:solidFill>
                  <a:schemeClr val="bg1"/>
                </a:solidFill>
                <a:latin typeface="Akkurat Pro Light" panose="020B0404020101020102" pitchFamily="34" charset="0"/>
              </a:rPr>
              <a:t>It’s available in the custom color palette.</a:t>
            </a:r>
          </a:p>
        </p:txBody>
      </p:sp>
      <p:sp>
        <p:nvSpPr>
          <p:cNvPr id="21" name="Picture Placeholder 17"/>
          <p:cNvSpPr>
            <a:spLocks noGrp="1"/>
          </p:cNvSpPr>
          <p:nvPr>
            <p:ph type="pic" sz="quarter" idx="30"/>
          </p:nvPr>
        </p:nvSpPr>
        <p:spPr>
          <a:xfrm>
            <a:off x="6167796" y="1561968"/>
            <a:ext cx="1828800" cy="1828800"/>
          </a:xfrm>
          <a:prstGeom prst="ellipse">
            <a:avLst/>
          </a:prstGeom>
          <a:pattFill prst="pct5">
            <a:fgClr>
              <a:schemeClr val="accent1"/>
            </a:fgClr>
            <a:bgClr>
              <a:schemeClr val="bg1"/>
            </a:bgClr>
          </a:pattFill>
          <a:ln w="19050">
            <a:solidFill>
              <a:schemeClr val="tx1"/>
            </a:solidFill>
          </a:ln>
        </p:spPr>
        <p:txBody>
          <a:bodyPr anchor="ctr"/>
          <a:lstStyle>
            <a:lvl1pPr marL="0" indent="0" algn="ctr">
              <a:buNone/>
              <a:defRPr b="1" baseline="0"/>
            </a:lvl1pPr>
          </a:lstStyle>
          <a:p>
            <a:endParaRPr lang="en-US" dirty="0"/>
          </a:p>
        </p:txBody>
      </p:sp>
      <p:sp>
        <p:nvSpPr>
          <p:cNvPr id="25" name="Text Placeholder 7"/>
          <p:cNvSpPr>
            <a:spLocks noGrp="1"/>
          </p:cNvSpPr>
          <p:nvPr>
            <p:ph type="body" sz="quarter" idx="31" hasCustomPrompt="1"/>
          </p:nvPr>
        </p:nvSpPr>
        <p:spPr>
          <a:xfrm>
            <a:off x="2998553" y="1791688"/>
            <a:ext cx="3023616" cy="332160"/>
          </a:xfrm>
        </p:spPr>
        <p:txBody>
          <a:bodyPr anchor="ctr">
            <a:noAutofit/>
          </a:bodyPr>
          <a:lstStyle>
            <a:lvl1pPr marL="0" indent="0">
              <a:spcBef>
                <a:spcPts val="0"/>
              </a:spcBef>
              <a:spcAft>
                <a:spcPts val="0"/>
              </a:spcAft>
              <a:buNone/>
              <a:defRPr sz="1400" b="1">
                <a:latin typeface="Akkurat Pro" panose="020B0504020101020102" pitchFamily="34" charset="0"/>
              </a:defRPr>
            </a:lvl1pPr>
            <a:lvl2pPr marL="169863" indent="0">
              <a:buNone/>
              <a:defRPr/>
            </a:lvl2pPr>
          </a:lstStyle>
          <a:p>
            <a:pPr lvl="0"/>
            <a:r>
              <a:rPr lang="en-US" dirty="0"/>
              <a:t>Click to add name</a:t>
            </a:r>
          </a:p>
        </p:txBody>
      </p:sp>
      <p:sp>
        <p:nvSpPr>
          <p:cNvPr id="26" name="Text Placeholder 7"/>
          <p:cNvSpPr>
            <a:spLocks noGrp="1"/>
          </p:cNvSpPr>
          <p:nvPr>
            <p:ph type="body" sz="quarter" idx="32" hasCustomPrompt="1"/>
          </p:nvPr>
        </p:nvSpPr>
        <p:spPr>
          <a:xfrm>
            <a:off x="2998553" y="2135516"/>
            <a:ext cx="3023616" cy="329184"/>
          </a:xfrm>
        </p:spPr>
        <p:txBody>
          <a:bodyPr anchor="ctr">
            <a:noAutofit/>
          </a:bodyPr>
          <a:lstStyle>
            <a:lvl1pPr marL="0" indent="0">
              <a:spcBef>
                <a:spcPts val="0"/>
              </a:spcBef>
              <a:spcAft>
                <a:spcPts val="0"/>
              </a:spcAft>
              <a:buNone/>
              <a:defRPr sz="1100" b="0" i="0"/>
            </a:lvl1pPr>
            <a:lvl2pPr marL="169863" indent="0">
              <a:buNone/>
              <a:defRPr/>
            </a:lvl2pPr>
          </a:lstStyle>
          <a:p>
            <a:pPr lvl="0"/>
            <a:r>
              <a:rPr lang="en-US" dirty="0"/>
              <a:t>Click to add position</a:t>
            </a:r>
          </a:p>
        </p:txBody>
      </p:sp>
      <p:sp>
        <p:nvSpPr>
          <p:cNvPr id="29" name="Text Placeholder 7"/>
          <p:cNvSpPr>
            <a:spLocks noGrp="1"/>
          </p:cNvSpPr>
          <p:nvPr>
            <p:ph type="body" sz="quarter" idx="33" hasCustomPrompt="1"/>
          </p:nvPr>
        </p:nvSpPr>
        <p:spPr>
          <a:xfrm>
            <a:off x="2998553" y="2476368"/>
            <a:ext cx="3023616" cy="332160"/>
          </a:xfrm>
        </p:spPr>
        <p:txBody>
          <a:bodyPr anchor="ctr">
            <a:noAutofit/>
          </a:bodyPr>
          <a:lstStyle>
            <a:lvl1pPr marL="0" indent="0">
              <a:buNone/>
              <a:defRPr sz="1100" b="0"/>
            </a:lvl1pPr>
            <a:lvl2pPr marL="169863" indent="0">
              <a:buNone/>
              <a:defRPr/>
            </a:lvl2pPr>
          </a:lstStyle>
          <a:p>
            <a:r>
              <a:rPr lang="en-US" dirty="0"/>
              <a:t>Click to add contact info</a:t>
            </a:r>
          </a:p>
        </p:txBody>
      </p:sp>
      <p:sp>
        <p:nvSpPr>
          <p:cNvPr id="31" name="Text Placeholder 7"/>
          <p:cNvSpPr>
            <a:spLocks noGrp="1"/>
          </p:cNvSpPr>
          <p:nvPr>
            <p:ph type="body" sz="quarter" idx="34" hasCustomPrompt="1"/>
          </p:nvPr>
        </p:nvSpPr>
        <p:spPr>
          <a:xfrm>
            <a:off x="2998553" y="2820196"/>
            <a:ext cx="3023616" cy="332160"/>
          </a:xfrm>
        </p:spPr>
        <p:txBody>
          <a:bodyPr anchor="ctr">
            <a:noAutofit/>
          </a:bodyPr>
          <a:lstStyle>
            <a:lvl1pPr marL="0" indent="0">
              <a:buNone/>
              <a:defRPr sz="1100" b="0"/>
            </a:lvl1pPr>
            <a:lvl2pPr marL="169863" indent="0">
              <a:buNone/>
              <a:defRPr/>
            </a:lvl2pPr>
          </a:lstStyle>
          <a:p>
            <a:r>
              <a:rPr lang="en-US" dirty="0"/>
              <a:t>Click to add contact info</a:t>
            </a:r>
          </a:p>
        </p:txBody>
      </p:sp>
      <p:sp>
        <p:nvSpPr>
          <p:cNvPr id="32" name="Picture Placeholder 17"/>
          <p:cNvSpPr>
            <a:spLocks noGrp="1"/>
          </p:cNvSpPr>
          <p:nvPr>
            <p:ph type="pic" sz="quarter" idx="35"/>
          </p:nvPr>
        </p:nvSpPr>
        <p:spPr>
          <a:xfrm>
            <a:off x="414527" y="3796153"/>
            <a:ext cx="1828800" cy="1828800"/>
          </a:xfrm>
          <a:prstGeom prst="ellipse">
            <a:avLst/>
          </a:prstGeom>
          <a:pattFill prst="pct5">
            <a:fgClr>
              <a:schemeClr val="accent1"/>
            </a:fgClr>
            <a:bgClr>
              <a:schemeClr val="bg1"/>
            </a:bgClr>
          </a:pattFill>
          <a:ln w="19050">
            <a:solidFill>
              <a:schemeClr val="tx1"/>
            </a:solidFill>
          </a:ln>
        </p:spPr>
        <p:txBody>
          <a:bodyPr anchor="ctr"/>
          <a:lstStyle>
            <a:lvl1pPr marL="0" indent="0" algn="ctr">
              <a:buNone/>
              <a:defRPr b="1"/>
            </a:lvl1pPr>
          </a:lstStyle>
          <a:p>
            <a:endParaRPr lang="en-US" dirty="0"/>
          </a:p>
        </p:txBody>
      </p:sp>
      <p:sp>
        <p:nvSpPr>
          <p:cNvPr id="33" name="Text Placeholder 7"/>
          <p:cNvSpPr>
            <a:spLocks noGrp="1"/>
          </p:cNvSpPr>
          <p:nvPr>
            <p:ph type="body" sz="quarter" idx="36" hasCustomPrompt="1"/>
          </p:nvPr>
        </p:nvSpPr>
        <p:spPr>
          <a:xfrm>
            <a:off x="8751824" y="4025873"/>
            <a:ext cx="3023616" cy="332160"/>
          </a:xfrm>
        </p:spPr>
        <p:txBody>
          <a:bodyPr anchor="ctr">
            <a:noAutofit/>
          </a:bodyPr>
          <a:lstStyle>
            <a:lvl1pPr marL="0" indent="0">
              <a:spcBef>
                <a:spcPts val="0"/>
              </a:spcBef>
              <a:spcAft>
                <a:spcPts val="0"/>
              </a:spcAft>
              <a:buNone/>
              <a:defRPr sz="1400" b="1">
                <a:latin typeface="Akkurat Pro" panose="020B0504020101020102" pitchFamily="34" charset="0"/>
              </a:defRPr>
            </a:lvl1pPr>
            <a:lvl2pPr marL="169863" indent="0">
              <a:buNone/>
              <a:defRPr/>
            </a:lvl2pPr>
          </a:lstStyle>
          <a:p>
            <a:pPr lvl="0"/>
            <a:r>
              <a:rPr lang="en-US" dirty="0"/>
              <a:t>Click to add name</a:t>
            </a:r>
          </a:p>
        </p:txBody>
      </p:sp>
      <p:sp>
        <p:nvSpPr>
          <p:cNvPr id="34" name="Text Placeholder 7"/>
          <p:cNvSpPr>
            <a:spLocks noGrp="1"/>
          </p:cNvSpPr>
          <p:nvPr>
            <p:ph type="body" sz="quarter" idx="37" hasCustomPrompt="1"/>
          </p:nvPr>
        </p:nvSpPr>
        <p:spPr>
          <a:xfrm>
            <a:off x="8751824" y="4369701"/>
            <a:ext cx="3023616" cy="329184"/>
          </a:xfrm>
        </p:spPr>
        <p:txBody>
          <a:bodyPr anchor="ctr">
            <a:noAutofit/>
          </a:bodyPr>
          <a:lstStyle>
            <a:lvl1pPr marL="0" indent="0">
              <a:spcBef>
                <a:spcPts val="0"/>
              </a:spcBef>
              <a:spcAft>
                <a:spcPts val="0"/>
              </a:spcAft>
              <a:buNone/>
              <a:defRPr sz="1100" b="0" i="0"/>
            </a:lvl1pPr>
            <a:lvl2pPr marL="169863" indent="0">
              <a:buNone/>
              <a:defRPr/>
            </a:lvl2pPr>
          </a:lstStyle>
          <a:p>
            <a:pPr lvl="0"/>
            <a:r>
              <a:rPr lang="en-US" dirty="0"/>
              <a:t>Click to add position</a:t>
            </a:r>
          </a:p>
        </p:txBody>
      </p:sp>
      <p:sp>
        <p:nvSpPr>
          <p:cNvPr id="35" name="Text Placeholder 7"/>
          <p:cNvSpPr>
            <a:spLocks noGrp="1"/>
          </p:cNvSpPr>
          <p:nvPr>
            <p:ph type="body" sz="quarter" idx="38" hasCustomPrompt="1"/>
          </p:nvPr>
        </p:nvSpPr>
        <p:spPr>
          <a:xfrm>
            <a:off x="8751824" y="4710553"/>
            <a:ext cx="3023616" cy="332160"/>
          </a:xfrm>
        </p:spPr>
        <p:txBody>
          <a:bodyPr anchor="ctr">
            <a:noAutofit/>
          </a:bodyPr>
          <a:lstStyle>
            <a:lvl1pPr marL="0" indent="0">
              <a:buNone/>
              <a:defRPr sz="1100" b="0"/>
            </a:lvl1pPr>
            <a:lvl2pPr marL="169863" indent="0">
              <a:buNone/>
              <a:defRPr/>
            </a:lvl2pPr>
          </a:lstStyle>
          <a:p>
            <a:r>
              <a:rPr lang="en-US" dirty="0"/>
              <a:t>Click to add contact info</a:t>
            </a:r>
          </a:p>
        </p:txBody>
      </p:sp>
      <p:sp>
        <p:nvSpPr>
          <p:cNvPr id="36" name="Text Placeholder 7"/>
          <p:cNvSpPr>
            <a:spLocks noGrp="1"/>
          </p:cNvSpPr>
          <p:nvPr>
            <p:ph type="body" sz="quarter" idx="39" hasCustomPrompt="1"/>
          </p:nvPr>
        </p:nvSpPr>
        <p:spPr>
          <a:xfrm>
            <a:off x="8751824" y="5054381"/>
            <a:ext cx="3023616" cy="332160"/>
          </a:xfrm>
        </p:spPr>
        <p:txBody>
          <a:bodyPr anchor="ctr">
            <a:noAutofit/>
          </a:bodyPr>
          <a:lstStyle>
            <a:lvl1pPr marL="0" indent="0">
              <a:buNone/>
              <a:defRPr sz="1100" b="0"/>
            </a:lvl1pPr>
            <a:lvl2pPr marL="169863" indent="0">
              <a:buNone/>
              <a:defRPr/>
            </a:lvl2pPr>
          </a:lstStyle>
          <a:p>
            <a:r>
              <a:rPr lang="en-US" dirty="0"/>
              <a:t>Click to add contact info</a:t>
            </a:r>
          </a:p>
        </p:txBody>
      </p:sp>
      <p:sp>
        <p:nvSpPr>
          <p:cNvPr id="37" name="Picture Placeholder 17"/>
          <p:cNvSpPr>
            <a:spLocks noGrp="1"/>
          </p:cNvSpPr>
          <p:nvPr>
            <p:ph type="pic" sz="quarter" idx="40"/>
          </p:nvPr>
        </p:nvSpPr>
        <p:spPr>
          <a:xfrm>
            <a:off x="6167796" y="3796153"/>
            <a:ext cx="1828800" cy="1828800"/>
          </a:xfrm>
          <a:prstGeom prst="ellipse">
            <a:avLst/>
          </a:prstGeom>
          <a:pattFill prst="pct5">
            <a:fgClr>
              <a:schemeClr val="accent1"/>
            </a:fgClr>
            <a:bgClr>
              <a:schemeClr val="bg1"/>
            </a:bgClr>
          </a:pattFill>
          <a:ln w="19050">
            <a:solidFill>
              <a:schemeClr val="tx1"/>
            </a:solidFill>
          </a:ln>
        </p:spPr>
        <p:txBody>
          <a:bodyPr anchor="ctr"/>
          <a:lstStyle>
            <a:lvl1pPr marL="0" indent="0" algn="ctr">
              <a:buNone/>
              <a:defRPr b="1" baseline="0"/>
            </a:lvl1pPr>
          </a:lstStyle>
          <a:p>
            <a:endParaRPr lang="en-US" dirty="0"/>
          </a:p>
        </p:txBody>
      </p:sp>
      <p:sp>
        <p:nvSpPr>
          <p:cNvPr id="38" name="Text Placeholder 7"/>
          <p:cNvSpPr>
            <a:spLocks noGrp="1"/>
          </p:cNvSpPr>
          <p:nvPr>
            <p:ph type="body" sz="quarter" idx="41" hasCustomPrompt="1"/>
          </p:nvPr>
        </p:nvSpPr>
        <p:spPr>
          <a:xfrm>
            <a:off x="2998553" y="4025873"/>
            <a:ext cx="3023616" cy="332160"/>
          </a:xfrm>
        </p:spPr>
        <p:txBody>
          <a:bodyPr anchor="ctr">
            <a:noAutofit/>
          </a:bodyPr>
          <a:lstStyle>
            <a:lvl1pPr marL="0" indent="0">
              <a:spcBef>
                <a:spcPts val="0"/>
              </a:spcBef>
              <a:spcAft>
                <a:spcPts val="0"/>
              </a:spcAft>
              <a:buNone/>
              <a:defRPr sz="1400" b="1">
                <a:latin typeface="Akkurat Pro" panose="020B0504020101020102" pitchFamily="34" charset="0"/>
              </a:defRPr>
            </a:lvl1pPr>
            <a:lvl2pPr marL="169863" indent="0">
              <a:buNone/>
              <a:defRPr/>
            </a:lvl2pPr>
          </a:lstStyle>
          <a:p>
            <a:pPr lvl="0"/>
            <a:r>
              <a:rPr lang="en-US" dirty="0"/>
              <a:t>Click to add name</a:t>
            </a:r>
          </a:p>
        </p:txBody>
      </p:sp>
      <p:sp>
        <p:nvSpPr>
          <p:cNvPr id="39" name="Text Placeholder 7"/>
          <p:cNvSpPr>
            <a:spLocks noGrp="1"/>
          </p:cNvSpPr>
          <p:nvPr>
            <p:ph type="body" sz="quarter" idx="42" hasCustomPrompt="1"/>
          </p:nvPr>
        </p:nvSpPr>
        <p:spPr>
          <a:xfrm>
            <a:off x="2998553" y="4369701"/>
            <a:ext cx="3023616" cy="329184"/>
          </a:xfrm>
        </p:spPr>
        <p:txBody>
          <a:bodyPr anchor="ctr">
            <a:noAutofit/>
          </a:bodyPr>
          <a:lstStyle>
            <a:lvl1pPr marL="0" indent="0">
              <a:spcBef>
                <a:spcPts val="0"/>
              </a:spcBef>
              <a:spcAft>
                <a:spcPts val="0"/>
              </a:spcAft>
              <a:buNone/>
              <a:defRPr sz="1100" b="0" i="0"/>
            </a:lvl1pPr>
            <a:lvl2pPr marL="169863" indent="0">
              <a:buNone/>
              <a:defRPr/>
            </a:lvl2pPr>
          </a:lstStyle>
          <a:p>
            <a:pPr lvl="0"/>
            <a:r>
              <a:rPr lang="en-US" dirty="0"/>
              <a:t>Click to add position</a:t>
            </a:r>
          </a:p>
        </p:txBody>
      </p:sp>
      <p:sp>
        <p:nvSpPr>
          <p:cNvPr id="40" name="Text Placeholder 7"/>
          <p:cNvSpPr>
            <a:spLocks noGrp="1"/>
          </p:cNvSpPr>
          <p:nvPr>
            <p:ph type="body" sz="quarter" idx="43" hasCustomPrompt="1"/>
          </p:nvPr>
        </p:nvSpPr>
        <p:spPr>
          <a:xfrm>
            <a:off x="2998553" y="4710553"/>
            <a:ext cx="3023616" cy="332160"/>
          </a:xfrm>
        </p:spPr>
        <p:txBody>
          <a:bodyPr anchor="ctr">
            <a:noAutofit/>
          </a:bodyPr>
          <a:lstStyle>
            <a:lvl1pPr marL="0" indent="0">
              <a:buNone/>
              <a:defRPr sz="1100" b="0"/>
            </a:lvl1pPr>
            <a:lvl2pPr marL="169863" indent="0">
              <a:buNone/>
              <a:defRPr/>
            </a:lvl2pPr>
          </a:lstStyle>
          <a:p>
            <a:r>
              <a:rPr lang="en-US" dirty="0"/>
              <a:t>Click to add contact info</a:t>
            </a:r>
          </a:p>
        </p:txBody>
      </p:sp>
      <p:sp>
        <p:nvSpPr>
          <p:cNvPr id="41" name="Text Placeholder 7"/>
          <p:cNvSpPr>
            <a:spLocks noGrp="1"/>
          </p:cNvSpPr>
          <p:nvPr>
            <p:ph type="body" sz="quarter" idx="44" hasCustomPrompt="1"/>
          </p:nvPr>
        </p:nvSpPr>
        <p:spPr>
          <a:xfrm>
            <a:off x="2998553" y="5054381"/>
            <a:ext cx="3023616" cy="332160"/>
          </a:xfrm>
        </p:spPr>
        <p:txBody>
          <a:bodyPr anchor="ctr">
            <a:noAutofit/>
          </a:bodyPr>
          <a:lstStyle>
            <a:lvl1pPr marL="0" indent="0">
              <a:buNone/>
              <a:defRPr sz="1100" b="0"/>
            </a:lvl1pPr>
            <a:lvl2pPr marL="169863" indent="0">
              <a:buNone/>
              <a:defRPr/>
            </a:lvl2pPr>
          </a:lstStyle>
          <a:p>
            <a:r>
              <a:rPr lang="en-US" dirty="0"/>
              <a:t>Click to add contact info</a:t>
            </a:r>
          </a:p>
        </p:txBody>
      </p:sp>
    </p:spTree>
    <p:extLst>
      <p:ext uri="{BB962C8B-B14F-4D97-AF65-F5344CB8AC3E}">
        <p14:creationId xmlns:p14="http://schemas.microsoft.com/office/powerpoint/2010/main" val="2058719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46FB18-5DF1-419A-B975-14AFDDD65B9F}" type="slidenum">
              <a:rPr lang="en-US" smtClean="0"/>
              <a:t>‹#›</a:t>
            </a:fld>
            <a:endParaRPr lang="en-US"/>
          </a:p>
        </p:txBody>
      </p:sp>
      <p:sp>
        <p:nvSpPr>
          <p:cNvPr id="10" name="Text Placeholder 13"/>
          <p:cNvSpPr>
            <a:spLocks noGrp="1"/>
          </p:cNvSpPr>
          <p:nvPr>
            <p:ph type="body" sz="quarter" idx="13"/>
          </p:nvPr>
        </p:nvSpPr>
        <p:spPr>
          <a:xfrm>
            <a:off x="406401" y="219076"/>
            <a:ext cx="11381033" cy="5453063"/>
          </a:xfrm>
        </p:spPr>
        <p:txBody>
          <a:bodyPr anchor="b"/>
          <a:lstStyle>
            <a:lvl1pPr marL="0" indent="0">
              <a:lnSpc>
                <a:spcPts val="1100"/>
              </a:lnSpc>
              <a:buFontTx/>
              <a:buNone/>
              <a:defRPr/>
            </a:lvl1pPr>
          </a:lstStyle>
          <a:p>
            <a:pPr>
              <a:lnSpc>
                <a:spcPts val="1100"/>
              </a:lnSpc>
            </a:pPr>
            <a:r>
              <a:rPr lang="en-US" sz="800" dirty="0"/>
              <a:t>Copyright © 2019 by Standard &amp; Poor’s Financial Services LLC. All rights reserved.</a:t>
            </a:r>
            <a:endParaRPr lang="en-AU" sz="800" dirty="0"/>
          </a:p>
          <a:p>
            <a:pPr>
              <a:lnSpc>
                <a:spcPts val="1100"/>
              </a:lnSpc>
            </a:pPr>
            <a:r>
              <a:rPr lang="en-US" sz="800" dirty="0"/>
              <a:t>No content (including ratings, credit-related analyses and data, valuations, model, software or other application or output therefrom) or any part thereof (Content) may be modified, reverse engineered, reproduced or distributed in any form by any means, or stored in a database or retrieval system, without the prior written permission of Standard &amp; Poor's Financial Services LLC or its affiliates (collectively, S&amp;P). The Content shall not be used for any unlawful or unauthorized purposes. S&amp;P and any third-party providers, as well as their directors, officers, shareholders, employees or agents (collectively S&amp;P Parties) do not guarantee the accuracy, completeness, timeliness or availability of the Content. S&amp;P Parties are not responsible for any errors or omissions (negligent or otherwise), regardless of the cause, for the results obtained from the use of the Content, or for the security or maintenance of any data input by the user. The Content is provided on an "as is" basis. S&amp;P PARTIES DISCLAIM ANY AND ALL EXPRESS OR IMPLIED WARRANTIES, INCLUDING, BUT NOT LIMITED TO, ANY WARRANTIES OF MERCHANTABILITY OR FITNESS FOR A PARTICULAR PURPOSE OR USE, FREEDOM FROM BUGS, SOFTWARE ERRORS OR DEFECTS, THAT THE CONTENT'S FUNCTIONING WILL BE UNINTERRUPTED, OR THAT THE CONTENT WILL OPERATE WITH ANY SOFTWARE OR HARDWARE CONFIGURATION. In no event shall S&amp;P Parties be liable to any party for any direct, indirect, incidental, exemplary, compensatory, punitive, special or consequential damages, costs, expenses, legal fees, or losses (including, without limitation, lost income or lost profits and opportunity costs or losses caused by negligence) in connection with any use of the Content even if advised of the possibility of such damages.</a:t>
            </a:r>
            <a:endParaRPr lang="en-AU" sz="800" dirty="0"/>
          </a:p>
          <a:p>
            <a:pPr>
              <a:lnSpc>
                <a:spcPts val="1100"/>
              </a:lnSpc>
            </a:pPr>
            <a:r>
              <a:rPr lang="en-US" sz="800" dirty="0"/>
              <a:t>Credit-related and other analyses, including ratings, and statements in the Content are statements of opinion as of the date they are expressed and not statements of fact. S&amp;P's opinions, analyses, and rating acknowledgment decisions (described below) are not recommendations to purchase, hold, or sell any securities or to make any investment decisions, and do not address the suitability of any security. S&amp;P assumes no obligation to update the Content following publication in any form or format. The Content should not be relied on and is not a substitute for the skill, judgment and experience of the user, its management, employees, advisors and/or clients when making investment and other business decisions. S&amp;P does not act as a fiduciary or an investment advisor except where registered as such. While S&amp;P has obtained information from sources it believes to be reliable, S&amp;P does not perform an audit and undertakes no duty of due diligence or independent verification of any information it receives. Rating-related publications may be published for a variety of reasons that are not necessarily dependent on action by rating committees, including, but not limited to, the publication of a periodic update on a credit rating and related analyses.</a:t>
            </a:r>
            <a:endParaRPr lang="en-AU" sz="800" dirty="0"/>
          </a:p>
          <a:p>
            <a:pPr>
              <a:lnSpc>
                <a:spcPts val="1100"/>
              </a:lnSpc>
            </a:pPr>
            <a:r>
              <a:rPr lang="en-US" sz="800" dirty="0"/>
              <a:t>To the extent that regulatory authorities allow a rating agency to acknowledge in one jurisdiction a rating issued in another jurisdiction for certain regulatory purposes, S&amp;P reserves the right to assign, withdraw, or suspend such acknowledgement at any time and in its sole discretion. S&amp;P Parties disclaim any duty whatsoever arising out of the assignment, withdrawal, or suspension of an acknowledgment as well as any liability for any damage alleged to have been suffered on account thereof.</a:t>
            </a:r>
            <a:endParaRPr lang="en-AU" sz="800" dirty="0"/>
          </a:p>
          <a:p>
            <a:pPr>
              <a:lnSpc>
                <a:spcPts val="1100"/>
              </a:lnSpc>
            </a:pPr>
            <a:r>
              <a:rPr lang="en-US" sz="800" dirty="0"/>
              <a:t>S&amp;P keeps certain activities of its business units separate from each other in order to preserve the independence and objectivity of their respective activities. As a result, certain business units of S&amp;P may have information that is not available to other S&amp;P business units. S&amp;P has established policies and procedures to maintain the confidentiality of certain nonpublic information received in connection with each analytical process.</a:t>
            </a:r>
            <a:endParaRPr lang="en-AU" sz="800" dirty="0"/>
          </a:p>
          <a:p>
            <a:pPr>
              <a:lnSpc>
                <a:spcPts val="1100"/>
              </a:lnSpc>
            </a:pPr>
            <a:r>
              <a:rPr lang="en-US" sz="800" dirty="0"/>
              <a:t>S&amp;P may receive compensation for its ratings and certain analyses, normally from issuers or underwriters of securities or from obligors. S&amp;P reserves the right to disseminate its opinions and analyses. S&amp;P's public ratings and analyses are made available on its Web sites, </a:t>
            </a:r>
            <a:r>
              <a:rPr lang="en-US" sz="800" dirty="0">
                <a:solidFill>
                  <a:srgbClr val="D6002A"/>
                </a:solidFill>
              </a:rPr>
              <a:t>www.standardandpoors.com</a:t>
            </a:r>
            <a:r>
              <a:rPr lang="en-US" sz="800" dirty="0"/>
              <a:t> (free of charge), and </a:t>
            </a:r>
            <a:r>
              <a:rPr lang="en-US" sz="800" dirty="0">
                <a:solidFill>
                  <a:srgbClr val="D6002A"/>
                </a:solidFill>
              </a:rPr>
              <a:t>www.spcapitaliq.com</a:t>
            </a:r>
            <a:r>
              <a:rPr lang="en-US" sz="800" dirty="0"/>
              <a:t> (subscription) and may be distributed through other means, including via S&amp;P publications and third-party redistributors. Additional information about our ratings fees is available at </a:t>
            </a:r>
            <a:r>
              <a:rPr lang="en-US" sz="800" dirty="0">
                <a:solidFill>
                  <a:srgbClr val="D6002A"/>
                </a:solidFill>
              </a:rPr>
              <a:t>www.standardandpoors.com/usratingsfees</a:t>
            </a:r>
            <a:r>
              <a:rPr lang="en-US" sz="800" dirty="0"/>
              <a:t>.</a:t>
            </a:r>
            <a:endParaRPr lang="en-AU" sz="800" dirty="0"/>
          </a:p>
          <a:p>
            <a:pPr>
              <a:lnSpc>
                <a:spcPts val="1100"/>
              </a:lnSpc>
            </a:pPr>
            <a:r>
              <a:rPr lang="en-US" sz="800" dirty="0"/>
              <a:t>Australia: S&amp;P Global Ratings Australia Pty Ltd holds Australian financial services license number 337565 under the Corporations Act 2001. S&amp;P Global Ratings' credit ratings and related research are not intended for and must not be distributed to any person in Australia other than a wholesale client (as defined in Chapter 7 of the Corporations Act).</a:t>
            </a:r>
            <a:endParaRPr lang="en-AU" sz="800" dirty="0"/>
          </a:p>
          <a:p>
            <a:pPr>
              <a:lnSpc>
                <a:spcPts val="1100"/>
              </a:lnSpc>
            </a:pPr>
            <a:r>
              <a:rPr lang="en-US" sz="800" dirty="0"/>
              <a:t>STANDARD &amp; POOR'S, S&amp;P and RATINGSDIRECT are registered trademarks of Standard &amp; Poor's Financial Services LLC.</a:t>
            </a:r>
          </a:p>
          <a:p>
            <a:pPr>
              <a:lnSpc>
                <a:spcPts val="1100"/>
              </a:lnSpc>
            </a:pPr>
            <a:endParaRPr lang="en-AU" sz="800" dirty="0"/>
          </a:p>
          <a:p>
            <a:pPr>
              <a:lnSpc>
                <a:spcPts val="1100"/>
              </a:lnSpc>
            </a:pPr>
            <a:r>
              <a:rPr lang="en-US" sz="1400" b="1" dirty="0">
                <a:latin typeface="Akkurat Pro" panose="020B0504020101020102" pitchFamily="34" charset="0"/>
              </a:rPr>
              <a:t>spglobal.com/ratings</a:t>
            </a:r>
            <a:endParaRPr lang="en-AU" sz="1400" b="1" dirty="0">
              <a:latin typeface="Akkurat Pro" panose="020B0504020101020102" pitchFamily="34" charset="0"/>
            </a:endParaRPr>
          </a:p>
        </p:txBody>
      </p:sp>
    </p:spTree>
    <p:extLst>
      <p:ext uri="{BB962C8B-B14F-4D97-AF65-F5344CB8AC3E}">
        <p14:creationId xmlns:p14="http://schemas.microsoft.com/office/powerpoint/2010/main" val="1849910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black plain">
    <p:bg>
      <p:bgRef idx="1001">
        <a:schemeClr val="bg1"/>
      </p:bgRef>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14528" y="2743200"/>
            <a:ext cx="7205472" cy="1179576"/>
          </a:xfrm>
        </p:spPr>
        <p:txBody>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subtitle</a:t>
            </a:r>
          </a:p>
        </p:txBody>
      </p:sp>
      <p:sp>
        <p:nvSpPr>
          <p:cNvPr id="20" name="Text Placeholder 5"/>
          <p:cNvSpPr>
            <a:spLocks noGrp="1"/>
          </p:cNvSpPr>
          <p:nvPr>
            <p:ph type="body" sz="quarter" idx="13" hasCustomPrompt="1"/>
          </p:nvPr>
        </p:nvSpPr>
        <p:spPr>
          <a:xfrm>
            <a:off x="414529" y="4196049"/>
            <a:ext cx="7231529" cy="777168"/>
          </a:xfrm>
        </p:spPr>
        <p:txBody>
          <a:bodyPr>
            <a:noAutofit/>
          </a:bodyPr>
          <a:lstStyle>
            <a:lvl1pPr marL="0" indent="0">
              <a:spcBef>
                <a:spcPts val="300"/>
              </a:spcBef>
              <a:spcAft>
                <a:spcPts val="0"/>
              </a:spcAft>
              <a:buNone/>
              <a:defRPr sz="1100" b="1" baseline="0">
                <a:latin typeface="Akkurat Pro" panose="020B0504020101020102" pitchFamily="34" charset="0"/>
              </a:defRPr>
            </a:lvl1pPr>
          </a:lstStyle>
          <a:p>
            <a:pPr lvl="0"/>
            <a:r>
              <a:rPr lang="en-US" dirty="0"/>
              <a:t>Alternative 1: Click to insert Presenter Name(s)</a:t>
            </a:r>
            <a:br>
              <a:rPr lang="en-US" dirty="0"/>
            </a:br>
            <a:r>
              <a:rPr lang="en-US" dirty="0"/>
              <a:t>Job Title</a:t>
            </a:r>
            <a:br>
              <a:rPr lang="en-US" dirty="0"/>
            </a:br>
            <a:r>
              <a:rPr lang="en-US" dirty="0"/>
              <a:t>Department / Sector</a:t>
            </a:r>
          </a:p>
        </p:txBody>
      </p:sp>
      <p:sp>
        <p:nvSpPr>
          <p:cNvPr id="21" name="Text Placeholder 5"/>
          <p:cNvSpPr>
            <a:spLocks noGrp="1"/>
          </p:cNvSpPr>
          <p:nvPr>
            <p:ph type="body" sz="quarter" idx="14" hasCustomPrompt="1"/>
          </p:nvPr>
        </p:nvSpPr>
        <p:spPr>
          <a:xfrm>
            <a:off x="414528" y="5024553"/>
            <a:ext cx="3169920" cy="259884"/>
          </a:xfrm>
        </p:spPr>
        <p:txBody>
          <a:bodyPr>
            <a:noAutofit/>
          </a:bodyPr>
          <a:lstStyle>
            <a:lvl1pPr marL="0" indent="0">
              <a:buNone/>
              <a:defRPr sz="1050" b="0"/>
            </a:lvl1pPr>
          </a:lstStyle>
          <a:p>
            <a:pPr lvl="0"/>
            <a:r>
              <a:rPr lang="en-US" dirty="0"/>
              <a:t>Click to insert date</a:t>
            </a:r>
          </a:p>
        </p:txBody>
      </p:sp>
      <p:sp>
        <p:nvSpPr>
          <p:cNvPr id="14" name="Title 1"/>
          <p:cNvSpPr>
            <a:spLocks noGrp="1"/>
          </p:cNvSpPr>
          <p:nvPr>
            <p:ph type="ctrTitle" hasCustomPrompt="1"/>
          </p:nvPr>
        </p:nvSpPr>
        <p:spPr>
          <a:xfrm>
            <a:off x="414529" y="428626"/>
            <a:ext cx="7231529" cy="2291285"/>
          </a:xfrm>
        </p:spPr>
        <p:txBody>
          <a:bodyPr tIns="0" rIns="0" anchor="t">
            <a:noAutofit/>
          </a:bodyPr>
          <a:lstStyle>
            <a:lvl1pPr algn="l">
              <a:defRPr sz="4400" b="1" baseline="0"/>
            </a:lvl1pPr>
          </a:lstStyle>
          <a:p>
            <a:r>
              <a:rPr lang="en-US" dirty="0"/>
              <a:t>Click to insert Presentation Title</a:t>
            </a:r>
          </a:p>
        </p:txBody>
      </p:sp>
      <p:sp>
        <p:nvSpPr>
          <p:cNvPr id="15" name="Text Placeholder 5"/>
          <p:cNvSpPr>
            <a:spLocks noGrp="1"/>
          </p:cNvSpPr>
          <p:nvPr>
            <p:ph type="body" sz="quarter" idx="10" hasCustomPrompt="1"/>
          </p:nvPr>
        </p:nvSpPr>
        <p:spPr>
          <a:xfrm>
            <a:off x="8618071" y="419285"/>
            <a:ext cx="3169920" cy="896287"/>
          </a:xfrm>
        </p:spPr>
        <p:txBody>
          <a:bodyPr>
            <a:noAutofit/>
          </a:bodyPr>
          <a:lstStyle>
            <a:lvl1pPr marL="0" indent="0">
              <a:spcBef>
                <a:spcPts val="300"/>
              </a:spcBef>
              <a:spcAft>
                <a:spcPts val="0"/>
              </a:spcAft>
              <a:buNone/>
              <a:defRPr sz="1100" b="1" baseline="0">
                <a:latin typeface="Akkurat Pro" panose="020B0504020101020102" pitchFamily="34" charset="0"/>
              </a:defRPr>
            </a:lvl1pPr>
          </a:lstStyle>
          <a:p>
            <a:pPr lvl="0"/>
            <a:r>
              <a:rPr lang="en-US" dirty="0"/>
              <a:t>Alternative 2: Click to insert Presenter Name(s)</a:t>
            </a:r>
            <a:br>
              <a:rPr lang="en-US" dirty="0"/>
            </a:br>
            <a:r>
              <a:rPr lang="en-US" dirty="0"/>
              <a:t>Job Title</a:t>
            </a:r>
            <a:br>
              <a:rPr lang="en-US" dirty="0"/>
            </a:br>
            <a:r>
              <a:rPr lang="en-US" dirty="0"/>
              <a:t>Department / Sector</a:t>
            </a:r>
          </a:p>
        </p:txBody>
      </p:sp>
      <p:sp>
        <p:nvSpPr>
          <p:cNvPr id="19" name="Text Placeholder 5"/>
          <p:cNvSpPr>
            <a:spLocks noGrp="1"/>
          </p:cNvSpPr>
          <p:nvPr>
            <p:ph type="body" sz="quarter" idx="11" hasCustomPrompt="1"/>
          </p:nvPr>
        </p:nvSpPr>
        <p:spPr>
          <a:xfrm>
            <a:off x="8618071" y="1378422"/>
            <a:ext cx="3169920" cy="259884"/>
          </a:xfrm>
        </p:spPr>
        <p:txBody>
          <a:bodyPr>
            <a:noAutofit/>
          </a:bodyPr>
          <a:lstStyle>
            <a:lvl1pPr marL="0" indent="0">
              <a:buNone/>
              <a:defRPr sz="1000" b="0"/>
            </a:lvl1pPr>
          </a:lstStyle>
          <a:p>
            <a:pPr lvl="0"/>
            <a:r>
              <a:rPr lang="en-US" dirty="0"/>
              <a:t>Click to insert date</a:t>
            </a:r>
          </a:p>
        </p:txBody>
      </p:sp>
      <p:sp>
        <p:nvSpPr>
          <p:cNvPr id="10" name="Rectangle 9"/>
          <p:cNvSpPr/>
          <p:nvPr userDrawn="1"/>
        </p:nvSpPr>
        <p:spPr>
          <a:xfrm>
            <a:off x="-1457725" y="-4042"/>
            <a:ext cx="1386247" cy="2523768"/>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spAutoFit/>
          </a:bodyPr>
          <a:lstStyle/>
          <a:p>
            <a:pPr algn="l">
              <a:lnSpc>
                <a:spcPct val="100000"/>
              </a:lnSpc>
              <a:spcBef>
                <a:spcPts val="0"/>
              </a:spcBef>
              <a:spcAft>
                <a:spcPts val="0"/>
              </a:spcAft>
            </a:pPr>
            <a:r>
              <a:rPr lang="en-US" sz="800" b="1" dirty="0">
                <a:solidFill>
                  <a:schemeClr val="tx1"/>
                </a:solidFill>
                <a:latin typeface="Akkurat Pro" panose="020B0504020101020102" pitchFamily="34" charset="0"/>
              </a:rPr>
              <a:t>Cover</a:t>
            </a:r>
            <a:endParaRPr lang="en-US" sz="800" b="1" baseline="0" dirty="0">
              <a:solidFill>
                <a:schemeClr val="tx1"/>
              </a:solidFill>
              <a:latin typeface="Akkurat Pro" panose="020B0504020101020102" pitchFamily="34" charset="0"/>
            </a:endParaRPr>
          </a:p>
          <a:p>
            <a:pPr algn="l">
              <a:lnSpc>
                <a:spcPct val="100000"/>
              </a:lnSpc>
              <a:spcBef>
                <a:spcPts val="0"/>
              </a:spcBef>
              <a:spcAft>
                <a:spcPts val="0"/>
              </a:spcAft>
            </a:pPr>
            <a:r>
              <a:rPr lang="en-US" sz="800" baseline="0" dirty="0">
                <a:solidFill>
                  <a:schemeClr val="tx1"/>
                </a:solidFill>
                <a:latin typeface="Akkurat Pro Light" panose="020B0404020101020102" pitchFamily="34" charset="0"/>
              </a:rPr>
              <a:t>Do not change the size of the title. Keep the title short and use the subtitle area for longer descriptions if needed. </a:t>
            </a:r>
          </a:p>
          <a:p>
            <a:pPr algn="l">
              <a:lnSpc>
                <a:spcPct val="100000"/>
              </a:lnSpc>
              <a:spcBef>
                <a:spcPts val="0"/>
              </a:spcBef>
              <a:spcAft>
                <a:spcPts val="0"/>
              </a:spcAft>
            </a:pPr>
            <a:endParaRPr lang="en-US" sz="800" baseline="0" dirty="0">
              <a:solidFill>
                <a:schemeClr val="tx1"/>
              </a:solidFill>
              <a:latin typeface="Akkurat Pro Light" panose="020B0404020101020102" pitchFamily="34" charset="0"/>
            </a:endParaRPr>
          </a:p>
          <a:p>
            <a:pPr algn="l">
              <a:lnSpc>
                <a:spcPct val="100000"/>
              </a:lnSpc>
              <a:spcBef>
                <a:spcPts val="0"/>
              </a:spcBef>
              <a:spcAft>
                <a:spcPts val="0"/>
              </a:spcAft>
            </a:pPr>
            <a:r>
              <a:rPr lang="en-US" sz="800" baseline="0" dirty="0">
                <a:solidFill>
                  <a:schemeClr val="tx1"/>
                </a:solidFill>
                <a:latin typeface="Akkurat Pro Light" panose="020B0404020101020102" pitchFamily="34" charset="0"/>
              </a:rPr>
              <a:t>Choose where to add presenter name(s) – upper right corner and under title/ subtitle. Remove unused placeholders. </a:t>
            </a:r>
          </a:p>
          <a:p>
            <a:pPr algn="l">
              <a:lnSpc>
                <a:spcPct val="100000"/>
              </a:lnSpc>
              <a:spcBef>
                <a:spcPts val="0"/>
              </a:spcBef>
              <a:spcAft>
                <a:spcPts val="0"/>
              </a:spcAft>
            </a:pPr>
            <a:endParaRPr lang="en-US" sz="800" baseline="0" dirty="0">
              <a:solidFill>
                <a:schemeClr val="tx1"/>
              </a:solidFill>
              <a:latin typeface="Akkurat Pro Light" panose="020B04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baseline="0" dirty="0">
                <a:solidFill>
                  <a:schemeClr val="tx1"/>
                </a:solidFill>
                <a:latin typeface="Akkurat Pro Light" panose="020B0404020101020102" pitchFamily="34" charset="0"/>
              </a:rPr>
              <a:t>Only use </a:t>
            </a:r>
            <a:r>
              <a:rPr lang="en-US" sz="800" b="1" baseline="0" dirty="0">
                <a:solidFill>
                  <a:schemeClr val="tx1"/>
                </a:solidFill>
                <a:latin typeface="Akkurat Pro" panose="020B0504020101020102" pitchFamily="34" charset="0"/>
              </a:rPr>
              <a:t>S&amp;P Global Red </a:t>
            </a:r>
            <a:r>
              <a:rPr lang="en-US" sz="800" b="0" baseline="0" dirty="0">
                <a:solidFill>
                  <a:schemeClr val="tx1"/>
                </a:solidFill>
                <a:latin typeface="Akkurat Pro Light" panose="020B0404020101020102" pitchFamily="34" charset="0"/>
              </a:rPr>
              <a:t>for key text high-lights, not shapes or charts. </a:t>
            </a:r>
            <a:br>
              <a:rPr lang="en-US" sz="800" b="0" baseline="0" dirty="0">
                <a:solidFill>
                  <a:schemeClr val="tx1"/>
                </a:solidFill>
                <a:latin typeface="Akkurat Pro Light" panose="020B0404020101020102" pitchFamily="34" charset="0"/>
              </a:rPr>
            </a:br>
            <a:r>
              <a:rPr lang="en-US" sz="800" b="0" baseline="0" dirty="0">
                <a:solidFill>
                  <a:schemeClr val="tx1"/>
                </a:solidFill>
                <a:latin typeface="Akkurat Pro Light" panose="020B0404020101020102" pitchFamily="34" charset="0"/>
              </a:rPr>
              <a:t>It’s available in the custom color palette.</a:t>
            </a:r>
          </a:p>
        </p:txBody>
      </p:sp>
      <p:grpSp>
        <p:nvGrpSpPr>
          <p:cNvPr id="12" name="Group 11"/>
          <p:cNvGrpSpPr/>
          <p:nvPr userDrawn="1"/>
        </p:nvGrpSpPr>
        <p:grpSpPr>
          <a:xfrm>
            <a:off x="414529" y="5756275"/>
            <a:ext cx="1811338" cy="873125"/>
            <a:chOff x="-1479550" y="5756275"/>
            <a:chExt cx="1811338" cy="873125"/>
          </a:xfrm>
        </p:grpSpPr>
        <p:sp>
          <p:nvSpPr>
            <p:cNvPr id="13" name="Freeform 12"/>
            <p:cNvSpPr>
              <a:spLocks noEditPoints="1"/>
            </p:cNvSpPr>
            <p:nvPr userDrawn="1"/>
          </p:nvSpPr>
          <p:spPr bwMode="auto">
            <a:xfrm>
              <a:off x="-1479550" y="6283325"/>
              <a:ext cx="1223963" cy="346075"/>
            </a:xfrm>
            <a:custGeom>
              <a:avLst/>
              <a:gdLst>
                <a:gd name="T0" fmla="*/ 1370 w 1538"/>
                <a:gd name="T1" fmla="*/ 306 h 435"/>
                <a:gd name="T2" fmla="*/ 1392 w 1538"/>
                <a:gd name="T3" fmla="*/ 294 h 435"/>
                <a:gd name="T4" fmla="*/ 1426 w 1538"/>
                <a:gd name="T5" fmla="*/ 218 h 435"/>
                <a:gd name="T6" fmla="*/ 1514 w 1538"/>
                <a:gd name="T7" fmla="*/ 118 h 435"/>
                <a:gd name="T8" fmla="*/ 1497 w 1538"/>
                <a:gd name="T9" fmla="*/ 133 h 435"/>
                <a:gd name="T10" fmla="*/ 1429 w 1538"/>
                <a:gd name="T11" fmla="*/ 194 h 435"/>
                <a:gd name="T12" fmla="*/ 1266 w 1538"/>
                <a:gd name="T13" fmla="*/ 172 h 435"/>
                <a:gd name="T14" fmla="*/ 1294 w 1538"/>
                <a:gd name="T15" fmla="*/ 364 h 435"/>
                <a:gd name="T16" fmla="*/ 1165 w 1538"/>
                <a:gd name="T17" fmla="*/ 318 h 435"/>
                <a:gd name="T18" fmla="*/ 1281 w 1538"/>
                <a:gd name="T19" fmla="*/ 394 h 435"/>
                <a:gd name="T20" fmla="*/ 1299 w 1538"/>
                <a:gd name="T21" fmla="*/ 407 h 435"/>
                <a:gd name="T22" fmla="*/ 1139 w 1538"/>
                <a:gd name="T23" fmla="*/ 312 h 435"/>
                <a:gd name="T24" fmla="*/ 1256 w 1538"/>
                <a:gd name="T25" fmla="*/ 107 h 435"/>
                <a:gd name="T26" fmla="*/ 1271 w 1538"/>
                <a:gd name="T27" fmla="*/ 120 h 435"/>
                <a:gd name="T28" fmla="*/ 1148 w 1538"/>
                <a:gd name="T29" fmla="*/ 293 h 435"/>
                <a:gd name="T30" fmla="*/ 1298 w 1538"/>
                <a:gd name="T31" fmla="*/ 319 h 435"/>
                <a:gd name="T32" fmla="*/ 1013 w 1538"/>
                <a:gd name="T33" fmla="*/ 177 h 435"/>
                <a:gd name="T34" fmla="*/ 876 w 1538"/>
                <a:gd name="T35" fmla="*/ 329 h 435"/>
                <a:gd name="T36" fmla="*/ 873 w 1538"/>
                <a:gd name="T37" fmla="*/ 97 h 435"/>
                <a:gd name="T38" fmla="*/ 1036 w 1538"/>
                <a:gd name="T39" fmla="*/ 176 h 435"/>
                <a:gd name="T40" fmla="*/ 734 w 1538"/>
                <a:gd name="T41" fmla="*/ 97 h 435"/>
                <a:gd name="T42" fmla="*/ 734 w 1538"/>
                <a:gd name="T43" fmla="*/ 329 h 435"/>
                <a:gd name="T44" fmla="*/ 762 w 1538"/>
                <a:gd name="T45" fmla="*/ 0 h 435"/>
                <a:gd name="T46" fmla="*/ 730 w 1538"/>
                <a:gd name="T47" fmla="*/ 0 h 435"/>
                <a:gd name="T48" fmla="*/ 571 w 1538"/>
                <a:gd name="T49" fmla="*/ 265 h 435"/>
                <a:gd name="T50" fmla="*/ 525 w 1538"/>
                <a:gd name="T51" fmla="*/ 97 h 435"/>
                <a:gd name="T52" fmla="*/ 594 w 1538"/>
                <a:gd name="T53" fmla="*/ 27 h 435"/>
                <a:gd name="T54" fmla="*/ 667 w 1538"/>
                <a:gd name="T55" fmla="*/ 118 h 435"/>
                <a:gd name="T56" fmla="*/ 614 w 1538"/>
                <a:gd name="T57" fmla="*/ 307 h 435"/>
                <a:gd name="T58" fmla="*/ 446 w 1538"/>
                <a:gd name="T59" fmla="*/ 210 h 435"/>
                <a:gd name="T60" fmla="*/ 341 w 1538"/>
                <a:gd name="T61" fmla="*/ 311 h 435"/>
                <a:gd name="T62" fmla="*/ 493 w 1538"/>
                <a:gd name="T63" fmla="*/ 329 h 435"/>
                <a:gd name="T64" fmla="*/ 288 w 1538"/>
                <a:gd name="T65" fmla="*/ 234 h 435"/>
                <a:gd name="T66" fmla="*/ 446 w 1538"/>
                <a:gd name="T67" fmla="*/ 166 h 435"/>
                <a:gd name="T68" fmla="*/ 294 w 1538"/>
                <a:gd name="T69" fmla="*/ 164 h 435"/>
                <a:gd name="T70" fmla="*/ 469 w 1538"/>
                <a:gd name="T71" fmla="*/ 178 h 435"/>
                <a:gd name="T72" fmla="*/ 493 w 1538"/>
                <a:gd name="T73" fmla="*/ 329 h 435"/>
                <a:gd name="T74" fmla="*/ 24 w 1538"/>
                <a:gd name="T75" fmla="*/ 22 h 435"/>
                <a:gd name="T76" fmla="*/ 207 w 1538"/>
                <a:gd name="T77" fmla="*/ 94 h 435"/>
                <a:gd name="T78" fmla="*/ 230 w 1538"/>
                <a:gd name="T79" fmla="*/ 329 h 435"/>
                <a:gd name="T80" fmla="*/ 24 w 1538"/>
                <a:gd name="T81" fmla="*/ 189 h 435"/>
                <a:gd name="T82" fmla="*/ 0 w 1538"/>
                <a:gd name="T83"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38" h="435">
                  <a:moveTo>
                    <a:pt x="1538" y="265"/>
                  </a:moveTo>
                  <a:cubicBezTo>
                    <a:pt x="1538" y="281"/>
                    <a:pt x="1532" y="295"/>
                    <a:pt x="1522" y="308"/>
                  </a:cubicBezTo>
                  <a:cubicBezTo>
                    <a:pt x="1486" y="348"/>
                    <a:pt x="1406" y="345"/>
                    <a:pt x="1370" y="306"/>
                  </a:cubicBezTo>
                  <a:cubicBezTo>
                    <a:pt x="1358" y="292"/>
                    <a:pt x="1352" y="277"/>
                    <a:pt x="1351" y="259"/>
                  </a:cubicBezTo>
                  <a:cubicBezTo>
                    <a:pt x="1374" y="259"/>
                    <a:pt x="1374" y="259"/>
                    <a:pt x="1374" y="259"/>
                  </a:cubicBezTo>
                  <a:cubicBezTo>
                    <a:pt x="1376" y="272"/>
                    <a:pt x="1381" y="284"/>
                    <a:pt x="1392" y="294"/>
                  </a:cubicBezTo>
                  <a:cubicBezTo>
                    <a:pt x="1417" y="319"/>
                    <a:pt x="1476" y="322"/>
                    <a:pt x="1501" y="296"/>
                  </a:cubicBezTo>
                  <a:cubicBezTo>
                    <a:pt x="1530" y="268"/>
                    <a:pt x="1506" y="228"/>
                    <a:pt x="1471" y="224"/>
                  </a:cubicBezTo>
                  <a:cubicBezTo>
                    <a:pt x="1426" y="218"/>
                    <a:pt x="1426" y="218"/>
                    <a:pt x="1426" y="218"/>
                  </a:cubicBezTo>
                  <a:cubicBezTo>
                    <a:pt x="1407" y="215"/>
                    <a:pt x="1387" y="209"/>
                    <a:pt x="1374" y="194"/>
                  </a:cubicBezTo>
                  <a:cubicBezTo>
                    <a:pt x="1353" y="171"/>
                    <a:pt x="1358" y="133"/>
                    <a:pt x="1380" y="113"/>
                  </a:cubicBezTo>
                  <a:cubicBezTo>
                    <a:pt x="1415" y="81"/>
                    <a:pt x="1483" y="82"/>
                    <a:pt x="1514" y="118"/>
                  </a:cubicBezTo>
                  <a:cubicBezTo>
                    <a:pt x="1525" y="130"/>
                    <a:pt x="1531" y="145"/>
                    <a:pt x="1532" y="161"/>
                  </a:cubicBezTo>
                  <a:cubicBezTo>
                    <a:pt x="1509" y="161"/>
                    <a:pt x="1509" y="161"/>
                    <a:pt x="1509" y="161"/>
                  </a:cubicBezTo>
                  <a:cubicBezTo>
                    <a:pt x="1507" y="151"/>
                    <a:pt x="1504" y="141"/>
                    <a:pt x="1497" y="133"/>
                  </a:cubicBezTo>
                  <a:cubicBezTo>
                    <a:pt x="1476" y="109"/>
                    <a:pt x="1428" y="105"/>
                    <a:pt x="1402" y="123"/>
                  </a:cubicBezTo>
                  <a:cubicBezTo>
                    <a:pt x="1387" y="134"/>
                    <a:pt x="1379" y="153"/>
                    <a:pt x="1387" y="171"/>
                  </a:cubicBezTo>
                  <a:cubicBezTo>
                    <a:pt x="1395" y="188"/>
                    <a:pt x="1413" y="192"/>
                    <a:pt x="1429" y="194"/>
                  </a:cubicBezTo>
                  <a:cubicBezTo>
                    <a:pt x="1473" y="201"/>
                    <a:pt x="1473" y="201"/>
                    <a:pt x="1473" y="201"/>
                  </a:cubicBezTo>
                  <a:cubicBezTo>
                    <a:pt x="1507" y="205"/>
                    <a:pt x="1538" y="229"/>
                    <a:pt x="1538" y="265"/>
                  </a:cubicBezTo>
                  <a:moveTo>
                    <a:pt x="1266" y="172"/>
                  </a:moveTo>
                  <a:cubicBezTo>
                    <a:pt x="1266" y="93"/>
                    <a:pt x="1137" y="93"/>
                    <a:pt x="1137" y="172"/>
                  </a:cubicBezTo>
                  <a:cubicBezTo>
                    <a:pt x="1137" y="251"/>
                    <a:pt x="1266" y="251"/>
                    <a:pt x="1266" y="172"/>
                  </a:cubicBezTo>
                  <a:moveTo>
                    <a:pt x="1294" y="364"/>
                  </a:moveTo>
                  <a:cubicBezTo>
                    <a:pt x="1294" y="353"/>
                    <a:pt x="1290" y="344"/>
                    <a:pt x="1282" y="335"/>
                  </a:cubicBezTo>
                  <a:cubicBezTo>
                    <a:pt x="1271" y="324"/>
                    <a:pt x="1253" y="318"/>
                    <a:pt x="1226" y="318"/>
                  </a:cubicBezTo>
                  <a:cubicBezTo>
                    <a:pt x="1165" y="318"/>
                    <a:pt x="1165" y="318"/>
                    <a:pt x="1165" y="318"/>
                  </a:cubicBezTo>
                  <a:cubicBezTo>
                    <a:pt x="1132" y="326"/>
                    <a:pt x="1110" y="369"/>
                    <a:pt x="1139" y="395"/>
                  </a:cubicBezTo>
                  <a:cubicBezTo>
                    <a:pt x="1157" y="414"/>
                    <a:pt x="1190" y="415"/>
                    <a:pt x="1214" y="414"/>
                  </a:cubicBezTo>
                  <a:cubicBezTo>
                    <a:pt x="1237" y="413"/>
                    <a:pt x="1264" y="411"/>
                    <a:pt x="1281" y="394"/>
                  </a:cubicBezTo>
                  <a:cubicBezTo>
                    <a:pt x="1289" y="386"/>
                    <a:pt x="1294" y="375"/>
                    <a:pt x="1294" y="364"/>
                  </a:cubicBezTo>
                  <a:moveTo>
                    <a:pt x="1317" y="364"/>
                  </a:moveTo>
                  <a:cubicBezTo>
                    <a:pt x="1317" y="380"/>
                    <a:pt x="1311" y="396"/>
                    <a:pt x="1299" y="407"/>
                  </a:cubicBezTo>
                  <a:cubicBezTo>
                    <a:pt x="1276" y="431"/>
                    <a:pt x="1238" y="435"/>
                    <a:pt x="1207" y="435"/>
                  </a:cubicBezTo>
                  <a:cubicBezTo>
                    <a:pt x="1177" y="435"/>
                    <a:pt x="1143" y="430"/>
                    <a:pt x="1120" y="408"/>
                  </a:cubicBezTo>
                  <a:cubicBezTo>
                    <a:pt x="1092" y="379"/>
                    <a:pt x="1104" y="329"/>
                    <a:pt x="1139" y="312"/>
                  </a:cubicBezTo>
                  <a:cubicBezTo>
                    <a:pt x="1097" y="299"/>
                    <a:pt x="1106" y="248"/>
                    <a:pt x="1138" y="229"/>
                  </a:cubicBezTo>
                  <a:cubicBezTo>
                    <a:pt x="1107" y="199"/>
                    <a:pt x="1106" y="145"/>
                    <a:pt x="1138" y="114"/>
                  </a:cubicBezTo>
                  <a:cubicBezTo>
                    <a:pt x="1168" y="85"/>
                    <a:pt x="1221" y="84"/>
                    <a:pt x="1256" y="107"/>
                  </a:cubicBezTo>
                  <a:cubicBezTo>
                    <a:pt x="1264" y="80"/>
                    <a:pt x="1288" y="76"/>
                    <a:pt x="1312" y="76"/>
                  </a:cubicBezTo>
                  <a:cubicBezTo>
                    <a:pt x="1312" y="96"/>
                    <a:pt x="1312" y="96"/>
                    <a:pt x="1312" y="96"/>
                  </a:cubicBezTo>
                  <a:cubicBezTo>
                    <a:pt x="1293" y="96"/>
                    <a:pt x="1275" y="98"/>
                    <a:pt x="1271" y="120"/>
                  </a:cubicBezTo>
                  <a:cubicBezTo>
                    <a:pt x="1297" y="150"/>
                    <a:pt x="1296" y="199"/>
                    <a:pt x="1267" y="228"/>
                  </a:cubicBezTo>
                  <a:cubicBezTo>
                    <a:pt x="1239" y="256"/>
                    <a:pt x="1190" y="260"/>
                    <a:pt x="1155" y="242"/>
                  </a:cubicBezTo>
                  <a:cubicBezTo>
                    <a:pt x="1133" y="251"/>
                    <a:pt x="1120" y="281"/>
                    <a:pt x="1148" y="293"/>
                  </a:cubicBezTo>
                  <a:cubicBezTo>
                    <a:pt x="1158" y="296"/>
                    <a:pt x="1169" y="296"/>
                    <a:pt x="1179" y="296"/>
                  </a:cubicBezTo>
                  <a:cubicBezTo>
                    <a:pt x="1230" y="296"/>
                    <a:pt x="1230" y="296"/>
                    <a:pt x="1230" y="296"/>
                  </a:cubicBezTo>
                  <a:cubicBezTo>
                    <a:pt x="1254" y="296"/>
                    <a:pt x="1281" y="301"/>
                    <a:pt x="1298" y="319"/>
                  </a:cubicBezTo>
                  <a:cubicBezTo>
                    <a:pt x="1310" y="331"/>
                    <a:pt x="1317" y="347"/>
                    <a:pt x="1317" y="364"/>
                  </a:cubicBezTo>
                  <a:moveTo>
                    <a:pt x="1013" y="329"/>
                  </a:moveTo>
                  <a:cubicBezTo>
                    <a:pt x="1013" y="177"/>
                    <a:pt x="1013" y="177"/>
                    <a:pt x="1013" y="177"/>
                  </a:cubicBezTo>
                  <a:cubicBezTo>
                    <a:pt x="1013" y="132"/>
                    <a:pt x="984" y="107"/>
                    <a:pt x="939" y="115"/>
                  </a:cubicBezTo>
                  <a:cubicBezTo>
                    <a:pt x="892" y="122"/>
                    <a:pt x="876" y="171"/>
                    <a:pt x="876" y="213"/>
                  </a:cubicBezTo>
                  <a:cubicBezTo>
                    <a:pt x="876" y="329"/>
                    <a:pt x="876" y="329"/>
                    <a:pt x="876" y="329"/>
                  </a:cubicBezTo>
                  <a:cubicBezTo>
                    <a:pt x="853" y="329"/>
                    <a:pt x="853" y="329"/>
                    <a:pt x="853" y="329"/>
                  </a:cubicBezTo>
                  <a:cubicBezTo>
                    <a:pt x="853" y="97"/>
                    <a:pt x="853" y="97"/>
                    <a:pt x="853" y="97"/>
                  </a:cubicBezTo>
                  <a:cubicBezTo>
                    <a:pt x="873" y="97"/>
                    <a:pt x="873" y="97"/>
                    <a:pt x="873" y="97"/>
                  </a:cubicBezTo>
                  <a:cubicBezTo>
                    <a:pt x="876" y="139"/>
                    <a:pt x="876" y="139"/>
                    <a:pt x="876" y="139"/>
                  </a:cubicBezTo>
                  <a:cubicBezTo>
                    <a:pt x="892" y="100"/>
                    <a:pt x="940" y="85"/>
                    <a:pt x="978" y="93"/>
                  </a:cubicBezTo>
                  <a:cubicBezTo>
                    <a:pt x="1018" y="102"/>
                    <a:pt x="1036" y="137"/>
                    <a:pt x="1036" y="176"/>
                  </a:cubicBezTo>
                  <a:cubicBezTo>
                    <a:pt x="1036" y="329"/>
                    <a:pt x="1036" y="329"/>
                    <a:pt x="1036" y="329"/>
                  </a:cubicBezTo>
                  <a:lnTo>
                    <a:pt x="1013" y="329"/>
                  </a:lnTo>
                  <a:close/>
                  <a:moveTo>
                    <a:pt x="734" y="97"/>
                  </a:moveTo>
                  <a:cubicBezTo>
                    <a:pt x="759" y="97"/>
                    <a:pt x="759" y="97"/>
                    <a:pt x="759" y="97"/>
                  </a:cubicBezTo>
                  <a:cubicBezTo>
                    <a:pt x="759" y="329"/>
                    <a:pt x="759" y="329"/>
                    <a:pt x="759" y="329"/>
                  </a:cubicBezTo>
                  <a:cubicBezTo>
                    <a:pt x="734" y="329"/>
                    <a:pt x="734" y="329"/>
                    <a:pt x="734" y="329"/>
                  </a:cubicBezTo>
                  <a:lnTo>
                    <a:pt x="734" y="97"/>
                  </a:lnTo>
                  <a:close/>
                  <a:moveTo>
                    <a:pt x="730" y="0"/>
                  </a:moveTo>
                  <a:cubicBezTo>
                    <a:pt x="762" y="0"/>
                    <a:pt x="762" y="0"/>
                    <a:pt x="762" y="0"/>
                  </a:cubicBezTo>
                  <a:cubicBezTo>
                    <a:pt x="762" y="32"/>
                    <a:pt x="762" y="32"/>
                    <a:pt x="762" y="32"/>
                  </a:cubicBezTo>
                  <a:cubicBezTo>
                    <a:pt x="730" y="32"/>
                    <a:pt x="730" y="32"/>
                    <a:pt x="730" y="32"/>
                  </a:cubicBezTo>
                  <a:lnTo>
                    <a:pt x="730" y="0"/>
                  </a:lnTo>
                  <a:close/>
                  <a:moveTo>
                    <a:pt x="670" y="327"/>
                  </a:moveTo>
                  <a:cubicBezTo>
                    <a:pt x="647" y="332"/>
                    <a:pt x="619" y="338"/>
                    <a:pt x="598" y="325"/>
                  </a:cubicBezTo>
                  <a:cubicBezTo>
                    <a:pt x="577" y="313"/>
                    <a:pt x="571" y="287"/>
                    <a:pt x="571" y="265"/>
                  </a:cubicBezTo>
                  <a:cubicBezTo>
                    <a:pt x="571" y="118"/>
                    <a:pt x="571" y="118"/>
                    <a:pt x="571" y="118"/>
                  </a:cubicBezTo>
                  <a:cubicBezTo>
                    <a:pt x="525" y="118"/>
                    <a:pt x="525" y="118"/>
                    <a:pt x="525" y="118"/>
                  </a:cubicBezTo>
                  <a:cubicBezTo>
                    <a:pt x="525" y="97"/>
                    <a:pt x="525" y="97"/>
                    <a:pt x="525" y="97"/>
                  </a:cubicBezTo>
                  <a:cubicBezTo>
                    <a:pt x="571" y="97"/>
                    <a:pt x="571" y="97"/>
                    <a:pt x="571" y="97"/>
                  </a:cubicBezTo>
                  <a:cubicBezTo>
                    <a:pt x="571" y="33"/>
                    <a:pt x="571" y="33"/>
                    <a:pt x="571" y="33"/>
                  </a:cubicBezTo>
                  <a:cubicBezTo>
                    <a:pt x="594" y="27"/>
                    <a:pt x="594" y="27"/>
                    <a:pt x="594" y="27"/>
                  </a:cubicBezTo>
                  <a:cubicBezTo>
                    <a:pt x="594" y="97"/>
                    <a:pt x="594" y="97"/>
                    <a:pt x="594" y="97"/>
                  </a:cubicBezTo>
                  <a:cubicBezTo>
                    <a:pt x="667" y="97"/>
                    <a:pt x="667" y="97"/>
                    <a:pt x="667" y="97"/>
                  </a:cubicBezTo>
                  <a:cubicBezTo>
                    <a:pt x="667" y="118"/>
                    <a:pt x="667" y="118"/>
                    <a:pt x="667" y="118"/>
                  </a:cubicBezTo>
                  <a:cubicBezTo>
                    <a:pt x="594" y="118"/>
                    <a:pt x="594" y="118"/>
                    <a:pt x="594" y="118"/>
                  </a:cubicBezTo>
                  <a:cubicBezTo>
                    <a:pt x="594" y="264"/>
                    <a:pt x="594" y="264"/>
                    <a:pt x="594" y="264"/>
                  </a:cubicBezTo>
                  <a:cubicBezTo>
                    <a:pt x="594" y="280"/>
                    <a:pt x="597" y="299"/>
                    <a:pt x="614" y="307"/>
                  </a:cubicBezTo>
                  <a:cubicBezTo>
                    <a:pt x="630" y="315"/>
                    <a:pt x="653" y="310"/>
                    <a:pt x="670" y="307"/>
                  </a:cubicBezTo>
                  <a:lnTo>
                    <a:pt x="670" y="327"/>
                  </a:lnTo>
                  <a:close/>
                  <a:moveTo>
                    <a:pt x="446" y="210"/>
                  </a:moveTo>
                  <a:cubicBezTo>
                    <a:pt x="362" y="215"/>
                    <a:pt x="362" y="215"/>
                    <a:pt x="362" y="215"/>
                  </a:cubicBezTo>
                  <a:cubicBezTo>
                    <a:pt x="336" y="217"/>
                    <a:pt x="309" y="230"/>
                    <a:pt x="306" y="259"/>
                  </a:cubicBezTo>
                  <a:cubicBezTo>
                    <a:pt x="303" y="284"/>
                    <a:pt x="317" y="304"/>
                    <a:pt x="341" y="311"/>
                  </a:cubicBezTo>
                  <a:cubicBezTo>
                    <a:pt x="401" y="329"/>
                    <a:pt x="446" y="279"/>
                    <a:pt x="446" y="222"/>
                  </a:cubicBezTo>
                  <a:lnTo>
                    <a:pt x="446" y="210"/>
                  </a:lnTo>
                  <a:close/>
                  <a:moveTo>
                    <a:pt x="493" y="329"/>
                  </a:moveTo>
                  <a:cubicBezTo>
                    <a:pt x="462" y="336"/>
                    <a:pt x="446" y="315"/>
                    <a:pt x="446" y="285"/>
                  </a:cubicBezTo>
                  <a:cubicBezTo>
                    <a:pt x="425" y="341"/>
                    <a:pt x="336" y="353"/>
                    <a:pt x="298" y="310"/>
                  </a:cubicBezTo>
                  <a:cubicBezTo>
                    <a:pt x="281" y="290"/>
                    <a:pt x="277" y="258"/>
                    <a:pt x="288" y="234"/>
                  </a:cubicBezTo>
                  <a:cubicBezTo>
                    <a:pt x="301" y="207"/>
                    <a:pt x="332" y="196"/>
                    <a:pt x="360" y="194"/>
                  </a:cubicBezTo>
                  <a:cubicBezTo>
                    <a:pt x="446" y="188"/>
                    <a:pt x="446" y="188"/>
                    <a:pt x="446" y="188"/>
                  </a:cubicBezTo>
                  <a:cubicBezTo>
                    <a:pt x="446" y="166"/>
                    <a:pt x="446" y="166"/>
                    <a:pt x="446" y="166"/>
                  </a:cubicBezTo>
                  <a:cubicBezTo>
                    <a:pt x="446" y="129"/>
                    <a:pt x="418" y="113"/>
                    <a:pt x="384" y="113"/>
                  </a:cubicBezTo>
                  <a:cubicBezTo>
                    <a:pt x="351" y="113"/>
                    <a:pt x="320" y="128"/>
                    <a:pt x="317" y="164"/>
                  </a:cubicBezTo>
                  <a:cubicBezTo>
                    <a:pt x="294" y="164"/>
                    <a:pt x="294" y="164"/>
                    <a:pt x="294" y="164"/>
                  </a:cubicBezTo>
                  <a:cubicBezTo>
                    <a:pt x="297" y="124"/>
                    <a:pt x="327" y="98"/>
                    <a:pt x="366" y="92"/>
                  </a:cubicBezTo>
                  <a:cubicBezTo>
                    <a:pt x="402" y="87"/>
                    <a:pt x="448" y="96"/>
                    <a:pt x="463" y="134"/>
                  </a:cubicBezTo>
                  <a:cubicBezTo>
                    <a:pt x="468" y="148"/>
                    <a:pt x="469" y="163"/>
                    <a:pt x="469" y="178"/>
                  </a:cubicBezTo>
                  <a:cubicBezTo>
                    <a:pt x="469" y="284"/>
                    <a:pt x="469" y="284"/>
                    <a:pt x="469" y="284"/>
                  </a:cubicBezTo>
                  <a:cubicBezTo>
                    <a:pt x="469" y="301"/>
                    <a:pt x="475" y="313"/>
                    <a:pt x="493" y="309"/>
                  </a:cubicBezTo>
                  <a:lnTo>
                    <a:pt x="493" y="329"/>
                  </a:lnTo>
                  <a:close/>
                  <a:moveTo>
                    <a:pt x="207" y="94"/>
                  </a:moveTo>
                  <a:cubicBezTo>
                    <a:pt x="207" y="44"/>
                    <a:pt x="166" y="22"/>
                    <a:pt x="120" y="22"/>
                  </a:cubicBezTo>
                  <a:cubicBezTo>
                    <a:pt x="24" y="22"/>
                    <a:pt x="24" y="22"/>
                    <a:pt x="24" y="22"/>
                  </a:cubicBezTo>
                  <a:cubicBezTo>
                    <a:pt x="24" y="167"/>
                    <a:pt x="24" y="167"/>
                    <a:pt x="24" y="167"/>
                  </a:cubicBezTo>
                  <a:cubicBezTo>
                    <a:pt x="120" y="167"/>
                    <a:pt x="120" y="167"/>
                    <a:pt x="120" y="167"/>
                  </a:cubicBezTo>
                  <a:cubicBezTo>
                    <a:pt x="166" y="167"/>
                    <a:pt x="207" y="145"/>
                    <a:pt x="207" y="94"/>
                  </a:cubicBezTo>
                  <a:moveTo>
                    <a:pt x="232" y="94"/>
                  </a:moveTo>
                  <a:cubicBezTo>
                    <a:pt x="232" y="137"/>
                    <a:pt x="204" y="172"/>
                    <a:pt x="163" y="183"/>
                  </a:cubicBezTo>
                  <a:cubicBezTo>
                    <a:pt x="230" y="329"/>
                    <a:pt x="230" y="329"/>
                    <a:pt x="230" y="329"/>
                  </a:cubicBezTo>
                  <a:cubicBezTo>
                    <a:pt x="204" y="329"/>
                    <a:pt x="204" y="329"/>
                    <a:pt x="204" y="329"/>
                  </a:cubicBezTo>
                  <a:cubicBezTo>
                    <a:pt x="139" y="189"/>
                    <a:pt x="139" y="189"/>
                    <a:pt x="139" y="189"/>
                  </a:cubicBezTo>
                  <a:cubicBezTo>
                    <a:pt x="24" y="189"/>
                    <a:pt x="24" y="189"/>
                    <a:pt x="24" y="189"/>
                  </a:cubicBezTo>
                  <a:cubicBezTo>
                    <a:pt x="24" y="329"/>
                    <a:pt x="24" y="329"/>
                    <a:pt x="24" y="329"/>
                  </a:cubicBezTo>
                  <a:cubicBezTo>
                    <a:pt x="0" y="329"/>
                    <a:pt x="0" y="329"/>
                    <a:pt x="0" y="329"/>
                  </a:cubicBezTo>
                  <a:cubicBezTo>
                    <a:pt x="0" y="0"/>
                    <a:pt x="0" y="0"/>
                    <a:pt x="0" y="0"/>
                  </a:cubicBezTo>
                  <a:cubicBezTo>
                    <a:pt x="120" y="0"/>
                    <a:pt x="120" y="0"/>
                    <a:pt x="120" y="0"/>
                  </a:cubicBezTo>
                  <a:cubicBezTo>
                    <a:pt x="179" y="0"/>
                    <a:pt x="232" y="31"/>
                    <a:pt x="232" y="94"/>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AU"/>
            </a:p>
          </p:txBody>
        </p:sp>
        <p:sp>
          <p:nvSpPr>
            <p:cNvPr id="16" name="Freeform 6"/>
            <p:cNvSpPr>
              <a:spLocks noEditPoints="1"/>
            </p:cNvSpPr>
            <p:nvPr userDrawn="1"/>
          </p:nvSpPr>
          <p:spPr bwMode="auto">
            <a:xfrm>
              <a:off x="-1479550" y="5868988"/>
              <a:ext cx="1811338" cy="288925"/>
            </a:xfrm>
            <a:custGeom>
              <a:avLst/>
              <a:gdLst>
                <a:gd name="T0" fmla="*/ 2188 w 2278"/>
                <a:gd name="T1" fmla="*/ 282 h 362"/>
                <a:gd name="T2" fmla="*/ 2246 w 2278"/>
                <a:gd name="T3" fmla="*/ 272 h 362"/>
                <a:gd name="T4" fmla="*/ 2278 w 2278"/>
                <a:gd name="T5" fmla="*/ 343 h 362"/>
                <a:gd name="T6" fmla="*/ 1982 w 2278"/>
                <a:gd name="T7" fmla="*/ 270 h 362"/>
                <a:gd name="T8" fmla="*/ 2076 w 2278"/>
                <a:gd name="T9" fmla="*/ 249 h 362"/>
                <a:gd name="T10" fmla="*/ 2084 w 2278"/>
                <a:gd name="T11" fmla="*/ 314 h 362"/>
                <a:gd name="T12" fmla="*/ 1941 w 2278"/>
                <a:gd name="T13" fmla="*/ 230 h 362"/>
                <a:gd name="T14" fmla="*/ 2076 w 2278"/>
                <a:gd name="T15" fmla="*/ 181 h 362"/>
                <a:gd name="T16" fmla="*/ 1993 w 2278"/>
                <a:gd name="T17" fmla="*/ 177 h 362"/>
                <a:gd name="T18" fmla="*/ 2023 w 2278"/>
                <a:gd name="T19" fmla="*/ 100 h 362"/>
                <a:gd name="T20" fmla="*/ 2132 w 2278"/>
                <a:gd name="T21" fmla="*/ 284 h 362"/>
                <a:gd name="T22" fmla="*/ 2153 w 2278"/>
                <a:gd name="T23" fmla="*/ 340 h 362"/>
                <a:gd name="T24" fmla="*/ 1778 w 2278"/>
                <a:gd name="T25" fmla="*/ 149 h 362"/>
                <a:gd name="T26" fmla="*/ 1755 w 2278"/>
                <a:gd name="T27" fmla="*/ 289 h 362"/>
                <a:gd name="T28" fmla="*/ 1899 w 2278"/>
                <a:gd name="T29" fmla="*/ 225 h 362"/>
                <a:gd name="T30" fmla="*/ 1729 w 2278"/>
                <a:gd name="T31" fmla="*/ 343 h 362"/>
                <a:gd name="T32" fmla="*/ 1737 w 2278"/>
                <a:gd name="T33" fmla="*/ 14 h 362"/>
                <a:gd name="T34" fmla="*/ 1857 w 2278"/>
                <a:gd name="T35" fmla="*/ 119 h 362"/>
                <a:gd name="T36" fmla="*/ 1561 w 2278"/>
                <a:gd name="T37" fmla="*/ 165 h 362"/>
                <a:gd name="T38" fmla="*/ 1489 w 2278"/>
                <a:gd name="T39" fmla="*/ 284 h 362"/>
                <a:gd name="T40" fmla="*/ 1636 w 2278"/>
                <a:gd name="T41" fmla="*/ 225 h 362"/>
                <a:gd name="T42" fmla="*/ 1442 w 2278"/>
                <a:gd name="T43" fmla="*/ 137 h 362"/>
                <a:gd name="T44" fmla="*/ 1394 w 2278"/>
                <a:gd name="T45" fmla="*/ 343 h 362"/>
                <a:gd name="T46" fmla="*/ 1304 w 2278"/>
                <a:gd name="T47" fmla="*/ 13 h 362"/>
                <a:gd name="T48" fmla="*/ 1370 w 2278"/>
                <a:gd name="T49" fmla="*/ 293 h 362"/>
                <a:gd name="T50" fmla="*/ 1213 w 2278"/>
                <a:gd name="T51" fmla="*/ 343 h 362"/>
                <a:gd name="T52" fmla="*/ 1029 w 2278"/>
                <a:gd name="T53" fmla="*/ 313 h 362"/>
                <a:gd name="T54" fmla="*/ 1221 w 2278"/>
                <a:gd name="T55" fmla="*/ 51 h 362"/>
                <a:gd name="T56" fmla="*/ 1176 w 2278"/>
                <a:gd name="T57" fmla="*/ 86 h 362"/>
                <a:gd name="T58" fmla="*/ 1072 w 2278"/>
                <a:gd name="T59" fmla="*/ 276 h 362"/>
                <a:gd name="T60" fmla="*/ 1117 w 2278"/>
                <a:gd name="T61" fmla="*/ 215 h 362"/>
                <a:gd name="T62" fmla="*/ 1251 w 2278"/>
                <a:gd name="T63" fmla="*/ 343 h 362"/>
                <a:gd name="T64" fmla="*/ 792 w 2278"/>
                <a:gd name="T65" fmla="*/ 83 h 362"/>
                <a:gd name="T66" fmla="*/ 685 w 2278"/>
                <a:gd name="T67" fmla="*/ 176 h 362"/>
                <a:gd name="T68" fmla="*/ 808 w 2278"/>
                <a:gd name="T69" fmla="*/ 124 h 362"/>
                <a:gd name="T70" fmla="*/ 754 w 2278"/>
                <a:gd name="T71" fmla="*/ 227 h 362"/>
                <a:gd name="T72" fmla="*/ 627 w 2278"/>
                <a:gd name="T73" fmla="*/ 343 h 362"/>
                <a:gd name="T74" fmla="*/ 836 w 2278"/>
                <a:gd name="T75" fmla="*/ 45 h 362"/>
                <a:gd name="T76" fmla="*/ 421 w 2278"/>
                <a:gd name="T77" fmla="*/ 63 h 362"/>
                <a:gd name="T78" fmla="*/ 399 w 2278"/>
                <a:gd name="T79" fmla="*/ 143 h 362"/>
                <a:gd name="T80" fmla="*/ 347 w 2278"/>
                <a:gd name="T81" fmla="*/ 238 h 362"/>
                <a:gd name="T82" fmla="*/ 383 w 2278"/>
                <a:gd name="T83" fmla="*/ 200 h 362"/>
                <a:gd name="T84" fmla="*/ 349 w 2278"/>
                <a:gd name="T85" fmla="*/ 341 h 362"/>
                <a:gd name="T86" fmla="*/ 316 w 2278"/>
                <a:gd name="T87" fmla="*/ 83 h 362"/>
                <a:gd name="T88" fmla="*/ 493 w 2278"/>
                <a:gd name="T89" fmla="*/ 100 h 362"/>
                <a:gd name="T90" fmla="*/ 497 w 2278"/>
                <a:gd name="T91" fmla="*/ 201 h 362"/>
                <a:gd name="T92" fmla="*/ 581 w 2278"/>
                <a:gd name="T93" fmla="*/ 206 h 362"/>
                <a:gd name="T94" fmla="*/ 584 w 2278"/>
                <a:gd name="T95" fmla="*/ 344 h 362"/>
                <a:gd name="T96" fmla="*/ 233 w 2278"/>
                <a:gd name="T97" fmla="*/ 314 h 362"/>
                <a:gd name="T98" fmla="*/ 0 w 2278"/>
                <a:gd name="T99" fmla="*/ 241 h 362"/>
                <a:gd name="T100" fmla="*/ 133 w 2278"/>
                <a:gd name="T101" fmla="*/ 298 h 362"/>
                <a:gd name="T102" fmla="*/ 115 w 2278"/>
                <a:gd name="T103" fmla="*/ 205 h 362"/>
                <a:gd name="T104" fmla="*/ 37 w 2278"/>
                <a:gd name="T105" fmla="*/ 48 h 362"/>
                <a:gd name="T106" fmla="*/ 255 w 2278"/>
                <a:gd name="T107" fmla="*/ 114 h 362"/>
                <a:gd name="T108" fmla="*/ 130 w 2278"/>
                <a:gd name="T109" fmla="*/ 65 h 362"/>
                <a:gd name="T110" fmla="*/ 122 w 2278"/>
                <a:gd name="T111" fmla="*/ 148 h 362"/>
                <a:gd name="T112" fmla="*/ 260 w 2278"/>
                <a:gd name="T113" fmla="*/ 247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362">
                  <a:moveTo>
                    <a:pt x="2278" y="343"/>
                  </a:moveTo>
                  <a:cubicBezTo>
                    <a:pt x="2256" y="347"/>
                    <a:pt x="2233" y="348"/>
                    <a:pt x="2213" y="336"/>
                  </a:cubicBezTo>
                  <a:cubicBezTo>
                    <a:pt x="2194" y="325"/>
                    <a:pt x="2188" y="304"/>
                    <a:pt x="2188" y="282"/>
                  </a:cubicBezTo>
                  <a:cubicBezTo>
                    <a:pt x="2188" y="13"/>
                    <a:pt x="2188" y="13"/>
                    <a:pt x="2188" y="13"/>
                  </a:cubicBezTo>
                  <a:cubicBezTo>
                    <a:pt x="2246" y="13"/>
                    <a:pt x="2246" y="13"/>
                    <a:pt x="2246" y="13"/>
                  </a:cubicBezTo>
                  <a:cubicBezTo>
                    <a:pt x="2246" y="272"/>
                    <a:pt x="2246" y="272"/>
                    <a:pt x="2246" y="272"/>
                  </a:cubicBezTo>
                  <a:cubicBezTo>
                    <a:pt x="2246" y="280"/>
                    <a:pt x="2247" y="289"/>
                    <a:pt x="2254" y="293"/>
                  </a:cubicBezTo>
                  <a:cubicBezTo>
                    <a:pt x="2261" y="297"/>
                    <a:pt x="2270" y="295"/>
                    <a:pt x="2278" y="295"/>
                  </a:cubicBezTo>
                  <a:lnTo>
                    <a:pt x="2278" y="343"/>
                  </a:lnTo>
                  <a:close/>
                  <a:moveTo>
                    <a:pt x="2076" y="238"/>
                  </a:moveTo>
                  <a:cubicBezTo>
                    <a:pt x="2016" y="242"/>
                    <a:pt x="2016" y="242"/>
                    <a:pt x="2016" y="242"/>
                  </a:cubicBezTo>
                  <a:cubicBezTo>
                    <a:pt x="2000" y="243"/>
                    <a:pt x="1984" y="253"/>
                    <a:pt x="1982" y="270"/>
                  </a:cubicBezTo>
                  <a:cubicBezTo>
                    <a:pt x="1980" y="288"/>
                    <a:pt x="1994" y="301"/>
                    <a:pt x="2011" y="303"/>
                  </a:cubicBezTo>
                  <a:cubicBezTo>
                    <a:pt x="2027" y="305"/>
                    <a:pt x="2045" y="300"/>
                    <a:pt x="2058" y="290"/>
                  </a:cubicBezTo>
                  <a:cubicBezTo>
                    <a:pt x="2071" y="280"/>
                    <a:pt x="2076" y="265"/>
                    <a:pt x="2076" y="249"/>
                  </a:cubicBezTo>
                  <a:lnTo>
                    <a:pt x="2076" y="238"/>
                  </a:lnTo>
                  <a:close/>
                  <a:moveTo>
                    <a:pt x="2153" y="340"/>
                  </a:moveTo>
                  <a:cubicBezTo>
                    <a:pt x="2127" y="352"/>
                    <a:pt x="2088" y="349"/>
                    <a:pt x="2084" y="314"/>
                  </a:cubicBezTo>
                  <a:cubicBezTo>
                    <a:pt x="2063" y="351"/>
                    <a:pt x="2006" y="357"/>
                    <a:pt x="1970" y="341"/>
                  </a:cubicBezTo>
                  <a:cubicBezTo>
                    <a:pt x="1950" y="332"/>
                    <a:pt x="1935" y="316"/>
                    <a:pt x="1929" y="294"/>
                  </a:cubicBezTo>
                  <a:cubicBezTo>
                    <a:pt x="1923" y="272"/>
                    <a:pt x="1927" y="248"/>
                    <a:pt x="1941" y="230"/>
                  </a:cubicBezTo>
                  <a:cubicBezTo>
                    <a:pt x="1957" y="211"/>
                    <a:pt x="1982" y="202"/>
                    <a:pt x="2007" y="200"/>
                  </a:cubicBezTo>
                  <a:cubicBezTo>
                    <a:pt x="2076" y="195"/>
                    <a:pt x="2076" y="195"/>
                    <a:pt x="2076" y="195"/>
                  </a:cubicBezTo>
                  <a:cubicBezTo>
                    <a:pt x="2076" y="181"/>
                    <a:pt x="2076" y="181"/>
                    <a:pt x="2076" y="181"/>
                  </a:cubicBezTo>
                  <a:cubicBezTo>
                    <a:pt x="2076" y="170"/>
                    <a:pt x="2074" y="158"/>
                    <a:pt x="2066" y="151"/>
                  </a:cubicBezTo>
                  <a:cubicBezTo>
                    <a:pt x="2058" y="145"/>
                    <a:pt x="2048" y="144"/>
                    <a:pt x="2039" y="143"/>
                  </a:cubicBezTo>
                  <a:cubicBezTo>
                    <a:pt x="2016" y="143"/>
                    <a:pt x="1994" y="152"/>
                    <a:pt x="1993" y="177"/>
                  </a:cubicBezTo>
                  <a:cubicBezTo>
                    <a:pt x="1938" y="177"/>
                    <a:pt x="1938" y="177"/>
                    <a:pt x="1938" y="177"/>
                  </a:cubicBezTo>
                  <a:cubicBezTo>
                    <a:pt x="1939" y="156"/>
                    <a:pt x="1948" y="135"/>
                    <a:pt x="1965" y="121"/>
                  </a:cubicBezTo>
                  <a:cubicBezTo>
                    <a:pt x="1981" y="108"/>
                    <a:pt x="2002" y="102"/>
                    <a:pt x="2023" y="100"/>
                  </a:cubicBezTo>
                  <a:cubicBezTo>
                    <a:pt x="2063" y="97"/>
                    <a:pt x="2109" y="107"/>
                    <a:pt x="2125" y="148"/>
                  </a:cubicBezTo>
                  <a:cubicBezTo>
                    <a:pt x="2131" y="164"/>
                    <a:pt x="2132" y="180"/>
                    <a:pt x="2132" y="196"/>
                  </a:cubicBezTo>
                  <a:cubicBezTo>
                    <a:pt x="2132" y="284"/>
                    <a:pt x="2132" y="284"/>
                    <a:pt x="2132" y="284"/>
                  </a:cubicBezTo>
                  <a:cubicBezTo>
                    <a:pt x="2132" y="295"/>
                    <a:pt x="2139" y="303"/>
                    <a:pt x="2150" y="299"/>
                  </a:cubicBezTo>
                  <a:cubicBezTo>
                    <a:pt x="2151" y="299"/>
                    <a:pt x="2152" y="299"/>
                    <a:pt x="2153" y="298"/>
                  </a:cubicBezTo>
                  <a:lnTo>
                    <a:pt x="2153" y="340"/>
                  </a:lnTo>
                  <a:close/>
                  <a:moveTo>
                    <a:pt x="1841" y="224"/>
                  </a:moveTo>
                  <a:cubicBezTo>
                    <a:pt x="1841" y="204"/>
                    <a:pt x="1839" y="183"/>
                    <a:pt x="1826" y="167"/>
                  </a:cubicBezTo>
                  <a:cubicBezTo>
                    <a:pt x="1814" y="152"/>
                    <a:pt x="1797" y="146"/>
                    <a:pt x="1778" y="149"/>
                  </a:cubicBezTo>
                  <a:cubicBezTo>
                    <a:pt x="1760" y="151"/>
                    <a:pt x="1747" y="164"/>
                    <a:pt x="1741" y="181"/>
                  </a:cubicBezTo>
                  <a:cubicBezTo>
                    <a:pt x="1734" y="199"/>
                    <a:pt x="1733" y="220"/>
                    <a:pt x="1735" y="239"/>
                  </a:cubicBezTo>
                  <a:cubicBezTo>
                    <a:pt x="1737" y="257"/>
                    <a:pt x="1741" y="276"/>
                    <a:pt x="1755" y="289"/>
                  </a:cubicBezTo>
                  <a:cubicBezTo>
                    <a:pt x="1776" y="308"/>
                    <a:pt x="1809" y="303"/>
                    <a:pt x="1826" y="282"/>
                  </a:cubicBezTo>
                  <a:cubicBezTo>
                    <a:pt x="1839" y="266"/>
                    <a:pt x="1841" y="244"/>
                    <a:pt x="1841" y="224"/>
                  </a:cubicBezTo>
                  <a:moveTo>
                    <a:pt x="1899" y="225"/>
                  </a:moveTo>
                  <a:cubicBezTo>
                    <a:pt x="1899" y="264"/>
                    <a:pt x="1888" y="303"/>
                    <a:pt x="1857" y="329"/>
                  </a:cubicBezTo>
                  <a:cubicBezTo>
                    <a:pt x="1823" y="357"/>
                    <a:pt x="1759" y="357"/>
                    <a:pt x="1733" y="317"/>
                  </a:cubicBezTo>
                  <a:cubicBezTo>
                    <a:pt x="1729" y="343"/>
                    <a:pt x="1729" y="343"/>
                    <a:pt x="1729" y="343"/>
                  </a:cubicBezTo>
                  <a:cubicBezTo>
                    <a:pt x="1680" y="343"/>
                    <a:pt x="1680" y="343"/>
                    <a:pt x="1680" y="343"/>
                  </a:cubicBezTo>
                  <a:cubicBezTo>
                    <a:pt x="1680" y="14"/>
                    <a:pt x="1680" y="14"/>
                    <a:pt x="1680" y="14"/>
                  </a:cubicBezTo>
                  <a:cubicBezTo>
                    <a:pt x="1737" y="14"/>
                    <a:pt x="1737" y="14"/>
                    <a:pt x="1737" y="14"/>
                  </a:cubicBezTo>
                  <a:cubicBezTo>
                    <a:pt x="1737" y="123"/>
                    <a:pt x="1737" y="123"/>
                    <a:pt x="1737" y="123"/>
                  </a:cubicBezTo>
                  <a:cubicBezTo>
                    <a:pt x="1750" y="107"/>
                    <a:pt x="1774" y="101"/>
                    <a:pt x="1794" y="100"/>
                  </a:cubicBezTo>
                  <a:cubicBezTo>
                    <a:pt x="1816" y="99"/>
                    <a:pt x="1839" y="104"/>
                    <a:pt x="1857" y="119"/>
                  </a:cubicBezTo>
                  <a:cubicBezTo>
                    <a:pt x="1885" y="143"/>
                    <a:pt x="1899" y="178"/>
                    <a:pt x="1899" y="225"/>
                  </a:cubicBezTo>
                  <a:moveTo>
                    <a:pt x="1578" y="225"/>
                  </a:moveTo>
                  <a:cubicBezTo>
                    <a:pt x="1578" y="204"/>
                    <a:pt x="1576" y="181"/>
                    <a:pt x="1561" y="165"/>
                  </a:cubicBezTo>
                  <a:cubicBezTo>
                    <a:pt x="1543" y="145"/>
                    <a:pt x="1508" y="145"/>
                    <a:pt x="1489" y="165"/>
                  </a:cubicBezTo>
                  <a:cubicBezTo>
                    <a:pt x="1474" y="181"/>
                    <a:pt x="1472" y="204"/>
                    <a:pt x="1472" y="225"/>
                  </a:cubicBezTo>
                  <a:cubicBezTo>
                    <a:pt x="1472" y="245"/>
                    <a:pt x="1474" y="268"/>
                    <a:pt x="1489" y="284"/>
                  </a:cubicBezTo>
                  <a:cubicBezTo>
                    <a:pt x="1508" y="304"/>
                    <a:pt x="1543" y="304"/>
                    <a:pt x="1561" y="284"/>
                  </a:cubicBezTo>
                  <a:cubicBezTo>
                    <a:pt x="1576" y="268"/>
                    <a:pt x="1578" y="245"/>
                    <a:pt x="1578" y="225"/>
                  </a:cubicBezTo>
                  <a:moveTo>
                    <a:pt x="1636" y="225"/>
                  </a:moveTo>
                  <a:cubicBezTo>
                    <a:pt x="1636" y="257"/>
                    <a:pt x="1628" y="287"/>
                    <a:pt x="1608" y="312"/>
                  </a:cubicBezTo>
                  <a:cubicBezTo>
                    <a:pt x="1568" y="361"/>
                    <a:pt x="1483" y="361"/>
                    <a:pt x="1442" y="312"/>
                  </a:cubicBezTo>
                  <a:cubicBezTo>
                    <a:pt x="1404" y="263"/>
                    <a:pt x="1404" y="186"/>
                    <a:pt x="1442" y="137"/>
                  </a:cubicBezTo>
                  <a:cubicBezTo>
                    <a:pt x="1483" y="88"/>
                    <a:pt x="1568" y="88"/>
                    <a:pt x="1608" y="137"/>
                  </a:cubicBezTo>
                  <a:cubicBezTo>
                    <a:pt x="1628" y="163"/>
                    <a:pt x="1636" y="192"/>
                    <a:pt x="1636" y="225"/>
                  </a:cubicBezTo>
                  <a:moveTo>
                    <a:pt x="1394" y="343"/>
                  </a:moveTo>
                  <a:cubicBezTo>
                    <a:pt x="1373" y="347"/>
                    <a:pt x="1350" y="348"/>
                    <a:pt x="1330" y="337"/>
                  </a:cubicBezTo>
                  <a:cubicBezTo>
                    <a:pt x="1310" y="325"/>
                    <a:pt x="1304" y="304"/>
                    <a:pt x="1304" y="282"/>
                  </a:cubicBezTo>
                  <a:cubicBezTo>
                    <a:pt x="1304" y="13"/>
                    <a:pt x="1304" y="13"/>
                    <a:pt x="1304" y="13"/>
                  </a:cubicBezTo>
                  <a:cubicBezTo>
                    <a:pt x="1362" y="13"/>
                    <a:pt x="1362" y="13"/>
                    <a:pt x="1362" y="13"/>
                  </a:cubicBezTo>
                  <a:cubicBezTo>
                    <a:pt x="1362" y="272"/>
                    <a:pt x="1362" y="272"/>
                    <a:pt x="1362" y="272"/>
                  </a:cubicBezTo>
                  <a:cubicBezTo>
                    <a:pt x="1362" y="280"/>
                    <a:pt x="1363" y="289"/>
                    <a:pt x="1370" y="293"/>
                  </a:cubicBezTo>
                  <a:cubicBezTo>
                    <a:pt x="1377" y="297"/>
                    <a:pt x="1386" y="295"/>
                    <a:pt x="1394" y="295"/>
                  </a:cubicBezTo>
                  <a:lnTo>
                    <a:pt x="1394" y="343"/>
                  </a:lnTo>
                  <a:close/>
                  <a:moveTo>
                    <a:pt x="1213" y="343"/>
                  </a:moveTo>
                  <a:cubicBezTo>
                    <a:pt x="1206" y="308"/>
                    <a:pt x="1206" y="308"/>
                    <a:pt x="1206" y="308"/>
                  </a:cubicBezTo>
                  <a:cubicBezTo>
                    <a:pt x="1190" y="338"/>
                    <a:pt x="1152" y="350"/>
                    <a:pt x="1120" y="349"/>
                  </a:cubicBezTo>
                  <a:cubicBezTo>
                    <a:pt x="1086" y="348"/>
                    <a:pt x="1053" y="339"/>
                    <a:pt x="1029" y="313"/>
                  </a:cubicBezTo>
                  <a:cubicBezTo>
                    <a:pt x="995" y="278"/>
                    <a:pt x="987" y="229"/>
                    <a:pt x="987" y="182"/>
                  </a:cubicBezTo>
                  <a:cubicBezTo>
                    <a:pt x="987" y="134"/>
                    <a:pt x="994" y="87"/>
                    <a:pt x="1029" y="52"/>
                  </a:cubicBezTo>
                  <a:cubicBezTo>
                    <a:pt x="1078" y="2"/>
                    <a:pt x="1172" y="0"/>
                    <a:pt x="1221" y="51"/>
                  </a:cubicBezTo>
                  <a:cubicBezTo>
                    <a:pt x="1238" y="69"/>
                    <a:pt x="1249" y="91"/>
                    <a:pt x="1251" y="116"/>
                  </a:cubicBezTo>
                  <a:cubicBezTo>
                    <a:pt x="1190" y="116"/>
                    <a:pt x="1190" y="116"/>
                    <a:pt x="1190" y="116"/>
                  </a:cubicBezTo>
                  <a:cubicBezTo>
                    <a:pt x="1189" y="104"/>
                    <a:pt x="1183" y="95"/>
                    <a:pt x="1176" y="86"/>
                  </a:cubicBezTo>
                  <a:cubicBezTo>
                    <a:pt x="1151" y="57"/>
                    <a:pt x="1097" y="61"/>
                    <a:pt x="1072" y="89"/>
                  </a:cubicBezTo>
                  <a:cubicBezTo>
                    <a:pt x="1049" y="113"/>
                    <a:pt x="1047" y="151"/>
                    <a:pt x="1047" y="183"/>
                  </a:cubicBezTo>
                  <a:cubicBezTo>
                    <a:pt x="1047" y="214"/>
                    <a:pt x="1050" y="252"/>
                    <a:pt x="1072" y="276"/>
                  </a:cubicBezTo>
                  <a:cubicBezTo>
                    <a:pt x="1097" y="303"/>
                    <a:pt x="1148" y="304"/>
                    <a:pt x="1173" y="278"/>
                  </a:cubicBezTo>
                  <a:cubicBezTo>
                    <a:pt x="1190" y="261"/>
                    <a:pt x="1194" y="238"/>
                    <a:pt x="1194" y="215"/>
                  </a:cubicBezTo>
                  <a:cubicBezTo>
                    <a:pt x="1117" y="215"/>
                    <a:pt x="1117" y="215"/>
                    <a:pt x="1117" y="215"/>
                  </a:cubicBezTo>
                  <a:cubicBezTo>
                    <a:pt x="1117" y="166"/>
                    <a:pt x="1117" y="166"/>
                    <a:pt x="1117" y="166"/>
                  </a:cubicBezTo>
                  <a:cubicBezTo>
                    <a:pt x="1251" y="166"/>
                    <a:pt x="1251" y="166"/>
                    <a:pt x="1251" y="166"/>
                  </a:cubicBezTo>
                  <a:cubicBezTo>
                    <a:pt x="1251" y="343"/>
                    <a:pt x="1251" y="343"/>
                    <a:pt x="1251" y="343"/>
                  </a:cubicBezTo>
                  <a:lnTo>
                    <a:pt x="1213" y="343"/>
                  </a:lnTo>
                  <a:close/>
                  <a:moveTo>
                    <a:pt x="808" y="124"/>
                  </a:moveTo>
                  <a:cubicBezTo>
                    <a:pt x="808" y="109"/>
                    <a:pt x="804" y="93"/>
                    <a:pt x="792" y="83"/>
                  </a:cubicBezTo>
                  <a:cubicBezTo>
                    <a:pt x="781" y="74"/>
                    <a:pt x="766" y="71"/>
                    <a:pt x="751" y="71"/>
                  </a:cubicBezTo>
                  <a:cubicBezTo>
                    <a:pt x="685" y="71"/>
                    <a:pt x="685" y="71"/>
                    <a:pt x="685" y="71"/>
                  </a:cubicBezTo>
                  <a:cubicBezTo>
                    <a:pt x="685" y="176"/>
                    <a:pt x="685" y="176"/>
                    <a:pt x="685" y="176"/>
                  </a:cubicBezTo>
                  <a:cubicBezTo>
                    <a:pt x="751" y="176"/>
                    <a:pt x="751" y="176"/>
                    <a:pt x="751" y="176"/>
                  </a:cubicBezTo>
                  <a:cubicBezTo>
                    <a:pt x="766" y="176"/>
                    <a:pt x="781" y="173"/>
                    <a:pt x="792" y="164"/>
                  </a:cubicBezTo>
                  <a:cubicBezTo>
                    <a:pt x="804" y="154"/>
                    <a:pt x="808" y="139"/>
                    <a:pt x="808" y="124"/>
                  </a:cubicBezTo>
                  <a:moveTo>
                    <a:pt x="868" y="123"/>
                  </a:moveTo>
                  <a:cubicBezTo>
                    <a:pt x="868" y="153"/>
                    <a:pt x="858" y="182"/>
                    <a:pt x="836" y="201"/>
                  </a:cubicBezTo>
                  <a:cubicBezTo>
                    <a:pt x="813" y="221"/>
                    <a:pt x="783" y="227"/>
                    <a:pt x="754" y="227"/>
                  </a:cubicBezTo>
                  <a:cubicBezTo>
                    <a:pt x="685" y="227"/>
                    <a:pt x="685" y="227"/>
                    <a:pt x="685" y="227"/>
                  </a:cubicBezTo>
                  <a:cubicBezTo>
                    <a:pt x="685" y="343"/>
                    <a:pt x="685" y="343"/>
                    <a:pt x="685" y="343"/>
                  </a:cubicBezTo>
                  <a:cubicBezTo>
                    <a:pt x="627" y="343"/>
                    <a:pt x="627" y="343"/>
                    <a:pt x="627" y="343"/>
                  </a:cubicBezTo>
                  <a:cubicBezTo>
                    <a:pt x="627" y="20"/>
                    <a:pt x="627" y="20"/>
                    <a:pt x="627" y="20"/>
                  </a:cubicBezTo>
                  <a:cubicBezTo>
                    <a:pt x="754" y="20"/>
                    <a:pt x="754" y="20"/>
                    <a:pt x="754" y="20"/>
                  </a:cubicBezTo>
                  <a:cubicBezTo>
                    <a:pt x="783" y="20"/>
                    <a:pt x="813" y="26"/>
                    <a:pt x="836" y="45"/>
                  </a:cubicBezTo>
                  <a:cubicBezTo>
                    <a:pt x="858" y="65"/>
                    <a:pt x="868" y="94"/>
                    <a:pt x="868" y="123"/>
                  </a:cubicBezTo>
                  <a:moveTo>
                    <a:pt x="440" y="95"/>
                  </a:moveTo>
                  <a:cubicBezTo>
                    <a:pt x="440" y="81"/>
                    <a:pt x="434" y="69"/>
                    <a:pt x="421" y="63"/>
                  </a:cubicBezTo>
                  <a:cubicBezTo>
                    <a:pt x="408" y="57"/>
                    <a:pt x="391" y="59"/>
                    <a:pt x="380" y="68"/>
                  </a:cubicBezTo>
                  <a:cubicBezTo>
                    <a:pt x="368" y="76"/>
                    <a:pt x="366" y="92"/>
                    <a:pt x="370" y="105"/>
                  </a:cubicBezTo>
                  <a:cubicBezTo>
                    <a:pt x="375" y="120"/>
                    <a:pt x="387" y="132"/>
                    <a:pt x="399" y="143"/>
                  </a:cubicBezTo>
                  <a:cubicBezTo>
                    <a:pt x="418" y="132"/>
                    <a:pt x="440" y="121"/>
                    <a:pt x="440" y="95"/>
                  </a:cubicBezTo>
                  <a:moveTo>
                    <a:pt x="383" y="200"/>
                  </a:moveTo>
                  <a:cubicBezTo>
                    <a:pt x="368" y="210"/>
                    <a:pt x="352" y="219"/>
                    <a:pt x="347" y="238"/>
                  </a:cubicBezTo>
                  <a:cubicBezTo>
                    <a:pt x="342" y="254"/>
                    <a:pt x="346" y="273"/>
                    <a:pt x="359" y="286"/>
                  </a:cubicBezTo>
                  <a:cubicBezTo>
                    <a:pt x="383" y="310"/>
                    <a:pt x="435" y="308"/>
                    <a:pt x="457" y="282"/>
                  </a:cubicBezTo>
                  <a:lnTo>
                    <a:pt x="383" y="200"/>
                  </a:lnTo>
                  <a:close/>
                  <a:moveTo>
                    <a:pt x="514" y="344"/>
                  </a:moveTo>
                  <a:cubicBezTo>
                    <a:pt x="492" y="318"/>
                    <a:pt x="492" y="318"/>
                    <a:pt x="492" y="318"/>
                  </a:cubicBezTo>
                  <a:cubicBezTo>
                    <a:pt x="454" y="352"/>
                    <a:pt x="395" y="362"/>
                    <a:pt x="349" y="341"/>
                  </a:cubicBezTo>
                  <a:cubicBezTo>
                    <a:pt x="304" y="321"/>
                    <a:pt x="281" y="268"/>
                    <a:pt x="298" y="222"/>
                  </a:cubicBezTo>
                  <a:cubicBezTo>
                    <a:pt x="307" y="197"/>
                    <a:pt x="328" y="178"/>
                    <a:pt x="350" y="165"/>
                  </a:cubicBezTo>
                  <a:cubicBezTo>
                    <a:pt x="328" y="142"/>
                    <a:pt x="312" y="116"/>
                    <a:pt x="316" y="83"/>
                  </a:cubicBezTo>
                  <a:cubicBezTo>
                    <a:pt x="320" y="55"/>
                    <a:pt x="339" y="30"/>
                    <a:pt x="366" y="19"/>
                  </a:cubicBezTo>
                  <a:cubicBezTo>
                    <a:pt x="395" y="8"/>
                    <a:pt x="431" y="10"/>
                    <a:pt x="457" y="27"/>
                  </a:cubicBezTo>
                  <a:cubicBezTo>
                    <a:pt x="483" y="43"/>
                    <a:pt x="495" y="71"/>
                    <a:pt x="493" y="100"/>
                  </a:cubicBezTo>
                  <a:cubicBezTo>
                    <a:pt x="490" y="137"/>
                    <a:pt x="462" y="162"/>
                    <a:pt x="432" y="179"/>
                  </a:cubicBezTo>
                  <a:cubicBezTo>
                    <a:pt x="488" y="241"/>
                    <a:pt x="488" y="241"/>
                    <a:pt x="488" y="241"/>
                  </a:cubicBezTo>
                  <a:cubicBezTo>
                    <a:pt x="495" y="229"/>
                    <a:pt x="496" y="214"/>
                    <a:pt x="497" y="201"/>
                  </a:cubicBezTo>
                  <a:cubicBezTo>
                    <a:pt x="498" y="188"/>
                    <a:pt x="498" y="174"/>
                    <a:pt x="498" y="161"/>
                  </a:cubicBezTo>
                  <a:cubicBezTo>
                    <a:pt x="581" y="161"/>
                    <a:pt x="581" y="161"/>
                    <a:pt x="581" y="161"/>
                  </a:cubicBezTo>
                  <a:cubicBezTo>
                    <a:pt x="581" y="206"/>
                    <a:pt x="581" y="206"/>
                    <a:pt x="581" y="206"/>
                  </a:cubicBezTo>
                  <a:cubicBezTo>
                    <a:pt x="544" y="206"/>
                    <a:pt x="544" y="206"/>
                    <a:pt x="544" y="206"/>
                  </a:cubicBezTo>
                  <a:cubicBezTo>
                    <a:pt x="542" y="232"/>
                    <a:pt x="538" y="257"/>
                    <a:pt x="524" y="279"/>
                  </a:cubicBezTo>
                  <a:cubicBezTo>
                    <a:pt x="584" y="344"/>
                    <a:pt x="584" y="344"/>
                    <a:pt x="584" y="344"/>
                  </a:cubicBezTo>
                  <a:lnTo>
                    <a:pt x="514" y="344"/>
                  </a:lnTo>
                  <a:close/>
                  <a:moveTo>
                    <a:pt x="260" y="247"/>
                  </a:moveTo>
                  <a:cubicBezTo>
                    <a:pt x="260" y="272"/>
                    <a:pt x="251" y="296"/>
                    <a:pt x="233" y="314"/>
                  </a:cubicBezTo>
                  <a:cubicBezTo>
                    <a:pt x="207" y="340"/>
                    <a:pt x="171" y="348"/>
                    <a:pt x="136" y="349"/>
                  </a:cubicBezTo>
                  <a:cubicBezTo>
                    <a:pt x="99" y="350"/>
                    <a:pt x="61" y="341"/>
                    <a:pt x="34" y="316"/>
                  </a:cubicBezTo>
                  <a:cubicBezTo>
                    <a:pt x="13" y="297"/>
                    <a:pt x="0" y="269"/>
                    <a:pt x="0" y="241"/>
                  </a:cubicBezTo>
                  <a:cubicBezTo>
                    <a:pt x="60" y="241"/>
                    <a:pt x="60" y="241"/>
                    <a:pt x="60" y="241"/>
                  </a:cubicBezTo>
                  <a:cubicBezTo>
                    <a:pt x="60" y="255"/>
                    <a:pt x="67" y="270"/>
                    <a:pt x="77" y="280"/>
                  </a:cubicBezTo>
                  <a:cubicBezTo>
                    <a:pt x="92" y="295"/>
                    <a:pt x="113" y="298"/>
                    <a:pt x="133" y="298"/>
                  </a:cubicBezTo>
                  <a:cubicBezTo>
                    <a:pt x="152" y="297"/>
                    <a:pt x="174" y="295"/>
                    <a:pt x="188" y="280"/>
                  </a:cubicBezTo>
                  <a:cubicBezTo>
                    <a:pt x="202" y="264"/>
                    <a:pt x="207" y="236"/>
                    <a:pt x="188" y="222"/>
                  </a:cubicBezTo>
                  <a:cubicBezTo>
                    <a:pt x="168" y="207"/>
                    <a:pt x="139" y="208"/>
                    <a:pt x="115" y="205"/>
                  </a:cubicBezTo>
                  <a:cubicBezTo>
                    <a:pt x="90" y="203"/>
                    <a:pt x="65" y="199"/>
                    <a:pt x="44" y="184"/>
                  </a:cubicBezTo>
                  <a:cubicBezTo>
                    <a:pt x="24" y="170"/>
                    <a:pt x="11" y="148"/>
                    <a:pt x="9" y="123"/>
                  </a:cubicBezTo>
                  <a:cubicBezTo>
                    <a:pt x="6" y="95"/>
                    <a:pt x="16" y="68"/>
                    <a:pt x="37" y="48"/>
                  </a:cubicBezTo>
                  <a:cubicBezTo>
                    <a:pt x="60" y="24"/>
                    <a:pt x="95" y="14"/>
                    <a:pt x="127" y="14"/>
                  </a:cubicBezTo>
                  <a:cubicBezTo>
                    <a:pt x="161" y="13"/>
                    <a:pt x="197" y="22"/>
                    <a:pt x="222" y="45"/>
                  </a:cubicBezTo>
                  <a:cubicBezTo>
                    <a:pt x="241" y="63"/>
                    <a:pt x="254" y="87"/>
                    <a:pt x="255" y="114"/>
                  </a:cubicBezTo>
                  <a:cubicBezTo>
                    <a:pt x="194" y="114"/>
                    <a:pt x="194" y="114"/>
                    <a:pt x="194" y="114"/>
                  </a:cubicBezTo>
                  <a:cubicBezTo>
                    <a:pt x="194" y="102"/>
                    <a:pt x="188" y="91"/>
                    <a:pt x="180" y="82"/>
                  </a:cubicBezTo>
                  <a:cubicBezTo>
                    <a:pt x="168" y="69"/>
                    <a:pt x="147" y="65"/>
                    <a:pt x="130" y="65"/>
                  </a:cubicBezTo>
                  <a:cubicBezTo>
                    <a:pt x="111" y="65"/>
                    <a:pt x="92" y="69"/>
                    <a:pt x="78" y="83"/>
                  </a:cubicBezTo>
                  <a:cubicBezTo>
                    <a:pt x="63" y="100"/>
                    <a:pt x="63" y="129"/>
                    <a:pt x="85" y="140"/>
                  </a:cubicBezTo>
                  <a:cubicBezTo>
                    <a:pt x="96" y="146"/>
                    <a:pt x="110" y="147"/>
                    <a:pt x="122" y="148"/>
                  </a:cubicBezTo>
                  <a:cubicBezTo>
                    <a:pt x="135" y="149"/>
                    <a:pt x="149" y="151"/>
                    <a:pt x="162" y="152"/>
                  </a:cubicBezTo>
                  <a:cubicBezTo>
                    <a:pt x="188" y="156"/>
                    <a:pt x="213" y="163"/>
                    <a:pt x="233" y="181"/>
                  </a:cubicBezTo>
                  <a:cubicBezTo>
                    <a:pt x="251" y="198"/>
                    <a:pt x="260" y="222"/>
                    <a:pt x="260" y="247"/>
                  </a:cubicBezTo>
                </a:path>
              </a:pathLst>
            </a:custGeom>
            <a:solidFill>
              <a:srgbClr val="D61F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7" name="Rectangle 7"/>
            <p:cNvSpPr>
              <a:spLocks noChangeArrowheads="1"/>
            </p:cNvSpPr>
            <p:nvPr userDrawn="1"/>
          </p:nvSpPr>
          <p:spPr bwMode="auto">
            <a:xfrm>
              <a:off x="-1479550" y="5756275"/>
              <a:ext cx="1811338" cy="460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AU">
                <a:solidFill>
                  <a:schemeClr val="tx1"/>
                </a:solidFill>
              </a:endParaRPr>
            </a:p>
          </p:txBody>
        </p:sp>
      </p:grpSp>
    </p:spTree>
    <p:extLst>
      <p:ext uri="{BB962C8B-B14F-4D97-AF65-F5344CB8AC3E}">
        <p14:creationId xmlns:p14="http://schemas.microsoft.com/office/powerpoint/2010/main" val="626458073"/>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85000"/>
              </a:lnSpc>
              <a:defRPr/>
            </a:lvl1p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423136" y="1529221"/>
            <a:ext cx="11338057" cy="4279005"/>
          </a:xfrm>
        </p:spPr>
        <p:txBody>
          <a:bodyPr/>
          <a:lstStyle>
            <a:lvl1pPr>
              <a:defRPr b="0" i="0">
                <a:latin typeface="Arial Regular" charset="0"/>
                <a:cs typeface="Arial Regular"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b="0" i="0">
                <a:latin typeface="Arial Regular" charset="0"/>
                <a:cs typeface="Arial Regular" charset="0"/>
              </a:defRPr>
            </a:lvl2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3" hasCustomPrompt="1"/>
          </p:nvPr>
        </p:nvSpPr>
        <p:spPr>
          <a:xfrm>
            <a:off x="419099" y="747521"/>
            <a:ext cx="10829879" cy="440834"/>
          </a:xfrm>
        </p:spPr>
        <p:txBody>
          <a:bodyPr lIns="0" tIns="0" rIns="0" bIns="0"/>
          <a:lstStyle>
            <a:lvl1pPr>
              <a:defRPr sz="1900" b="0">
                <a:solidFill>
                  <a:schemeClr val="tx1"/>
                </a:solidFill>
              </a:defRPr>
            </a:lvl1pPr>
          </a:lstStyle>
          <a:p>
            <a:pPr lvl="0"/>
            <a:r>
              <a:rPr lang="en-US" dirty="0"/>
              <a:t>Subtitle</a:t>
            </a:r>
          </a:p>
        </p:txBody>
      </p:sp>
    </p:spTree>
    <p:extLst>
      <p:ext uri="{BB962C8B-B14F-4D97-AF65-F5344CB8AC3E}">
        <p14:creationId xmlns:p14="http://schemas.microsoft.com/office/powerpoint/2010/main" val="506450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 -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a:xfrm>
            <a:off x="414528" y="1371600"/>
            <a:ext cx="11367253" cy="4300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B19D61-114E-4792-BEB8-E365ED0CE174}" type="datetime1">
              <a:rPr lang="en-US" smtClean="0"/>
              <a:t>4/14/2023</a:t>
            </a:fld>
            <a:endParaRPr lang="en-US" dirty="0"/>
          </a:p>
        </p:txBody>
      </p:sp>
      <p:sp>
        <p:nvSpPr>
          <p:cNvPr id="5" name="Footer Placeholder 4"/>
          <p:cNvSpPr>
            <a:spLocks noGrp="1"/>
          </p:cNvSpPr>
          <p:nvPr>
            <p:ph type="ftr" sz="quarter" idx="11"/>
          </p:nvPr>
        </p:nvSpPr>
        <p:spPr/>
        <p:txBody>
          <a:bodyPr/>
          <a:lstStyle/>
          <a:p>
            <a:r>
              <a:rPr lang="en-US" dirty="0"/>
              <a:t>To change, turn on or off footer: Inset &gt; Header &amp; Footer &gt; Enter / change text &gt; Click Apply All. </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dirty="0"/>
          </a:p>
        </p:txBody>
      </p:sp>
      <p:sp>
        <p:nvSpPr>
          <p:cNvPr id="8" name="Rectangle 7"/>
          <p:cNvSpPr/>
          <p:nvPr userDrawn="1"/>
        </p:nvSpPr>
        <p:spPr>
          <a:xfrm>
            <a:off x="12287025" y="-4042"/>
            <a:ext cx="1386247" cy="31351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Content – No subtitle</a:t>
            </a:r>
          </a:p>
          <a:p>
            <a:pPr algn="l"/>
            <a:r>
              <a:rPr lang="en-US" sz="1000" b="0" baseline="0" dirty="0">
                <a:solidFill>
                  <a:schemeClr val="tx1"/>
                </a:solidFill>
              </a:rPr>
              <a:t>Level 1 has a bullet turned on –you can turn bullets off by marking the Level 1 text and unclick the bullet icon on the Home Tab. </a:t>
            </a:r>
          </a:p>
          <a:p>
            <a:pPr algn="l"/>
            <a:endParaRPr lang="en-US" sz="1000" b="0" baseline="0" dirty="0">
              <a:solidFill>
                <a:schemeClr val="tx1"/>
              </a:solidFill>
            </a:endParaRPr>
          </a:p>
          <a:p>
            <a:pPr algn="l"/>
            <a:endParaRPr lang="en-US" sz="1000" b="0" baseline="0" dirty="0">
              <a:solidFill>
                <a:schemeClr val="tx1"/>
              </a:solidFill>
            </a:endParaRPr>
          </a:p>
          <a:p>
            <a:pPr algn="l"/>
            <a:r>
              <a:rPr lang="en-US" sz="1000" b="0" baseline="0" dirty="0">
                <a:solidFill>
                  <a:schemeClr val="tx1"/>
                </a:solidFill>
              </a:rPr>
              <a:t>To get to the next bullet level, use “Increase List level” on the Home Tab. </a:t>
            </a:r>
          </a:p>
        </p:txBody>
      </p:sp>
      <p:sp>
        <p:nvSpPr>
          <p:cNvPr id="9"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pic>
        <p:nvPicPr>
          <p:cNvPr id="13" name="bullets"/>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345151" y="1307765"/>
            <a:ext cx="277342" cy="241890"/>
          </a:xfrm>
          <a:prstGeom prst="rect">
            <a:avLst/>
          </a:prstGeom>
          <a:ln>
            <a:noFill/>
          </a:ln>
        </p:spPr>
      </p:pic>
      <p:pic>
        <p:nvPicPr>
          <p:cNvPr id="14" name="increase list level"/>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2342987" y="2222893"/>
            <a:ext cx="391318" cy="241890"/>
          </a:xfrm>
          <a:prstGeom prst="rect">
            <a:avLst/>
          </a:prstGeom>
        </p:spPr>
      </p:pic>
      <p:grpSp>
        <p:nvGrpSpPr>
          <p:cNvPr id="15" name="Group 14"/>
          <p:cNvGrpSpPr/>
          <p:nvPr userDrawn="1"/>
        </p:nvGrpSpPr>
        <p:grpSpPr>
          <a:xfrm>
            <a:off x="12284310" y="3212874"/>
            <a:ext cx="1389888" cy="1233768"/>
            <a:chOff x="9215268" y="3023356"/>
            <a:chExt cx="1389888" cy="1233768"/>
          </a:xfrm>
        </p:grpSpPr>
        <p:sp>
          <p:nvSpPr>
            <p:cNvPr id="16" name="Rectangle 15"/>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7" name="Rectangle 16"/>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4209434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Title Image Bottom">
    <p:bg>
      <p:bgRef idx="1001">
        <a:schemeClr val="bg1"/>
      </p:bgRef>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E170B52A-0574-4B5D-96F3-FC522D16D7B4}"/>
              </a:ext>
            </a:extLst>
          </p:cNvPr>
          <p:cNvGrpSpPr/>
          <p:nvPr userDrawn="1"/>
        </p:nvGrpSpPr>
        <p:grpSpPr>
          <a:xfrm>
            <a:off x="12192996" y="647700"/>
            <a:ext cx="139664" cy="5046663"/>
            <a:chOff x="12192996" y="647700"/>
            <a:chExt cx="139664" cy="5046663"/>
          </a:xfrm>
        </p:grpSpPr>
        <p:cxnSp>
          <p:nvCxnSpPr>
            <p:cNvPr id="75" name="Straight Connector 74">
              <a:extLst>
                <a:ext uri="{FF2B5EF4-FFF2-40B4-BE49-F238E27FC236}">
                  <a16:creationId xmlns:a16="http://schemas.microsoft.com/office/drawing/2014/main" id="{86E61D24-3A89-4ED7-8C27-1DE6C4E39465}"/>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BF823CB6-1E2E-474A-8F24-AFA2BD8FE923}"/>
                </a:ext>
              </a:extLst>
            </p:cNvPr>
            <p:cNvGrpSpPr/>
            <p:nvPr userDrawn="1"/>
          </p:nvGrpSpPr>
          <p:grpSpPr>
            <a:xfrm>
              <a:off x="12202508" y="647700"/>
              <a:ext cx="130152" cy="5046663"/>
              <a:chOff x="12202508" y="647700"/>
              <a:chExt cx="130152" cy="5046663"/>
            </a:xfrm>
          </p:grpSpPr>
          <p:cxnSp>
            <p:nvCxnSpPr>
              <p:cNvPr id="77" name="Straight Connector 76">
                <a:extLst>
                  <a:ext uri="{FF2B5EF4-FFF2-40B4-BE49-F238E27FC236}">
                    <a16:creationId xmlns:a16="http://schemas.microsoft.com/office/drawing/2014/main" id="{F63CDFBB-CA4D-452A-9F16-21101C658068}"/>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DF75DE8-F58C-409F-9E8B-5B3C50FF9791}"/>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28FDD5A-ADCD-425E-9D38-F1ABB2E9C078}"/>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46C7B8A-E643-4A36-B5D8-444B203808EC}"/>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9B6BCEA-F916-4A16-95EC-42595163C24A}"/>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82" name="Group 81">
            <a:extLst>
              <a:ext uri="{FF2B5EF4-FFF2-40B4-BE49-F238E27FC236}">
                <a16:creationId xmlns:a16="http://schemas.microsoft.com/office/drawing/2014/main" id="{8A537E61-9D33-4D4E-BB91-503A585F7057}"/>
              </a:ext>
            </a:extLst>
          </p:cNvPr>
          <p:cNvGrpSpPr/>
          <p:nvPr userDrawn="1"/>
        </p:nvGrpSpPr>
        <p:grpSpPr>
          <a:xfrm>
            <a:off x="-130152" y="647700"/>
            <a:ext cx="130152" cy="5046663"/>
            <a:chOff x="-130152" y="647700"/>
            <a:chExt cx="130152" cy="5046663"/>
          </a:xfrm>
        </p:grpSpPr>
        <p:cxnSp>
          <p:nvCxnSpPr>
            <p:cNvPr id="83" name="Straight Connector 82">
              <a:extLst>
                <a:ext uri="{FF2B5EF4-FFF2-40B4-BE49-F238E27FC236}">
                  <a16:creationId xmlns:a16="http://schemas.microsoft.com/office/drawing/2014/main" id="{7EF041C5-6A09-493D-AF10-E4B72F1B1431}"/>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3D4408F-3624-4ACD-A913-24255D971623}"/>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757F981-6113-4F8C-BF04-B00633B7C041}"/>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0C08679-F038-4FAD-B1EE-1F376677A0AC}"/>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A0148F8-6877-42F6-A888-EAB9B0EFF046}"/>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A7A113C-106B-4BDD-8FDB-9D861C1DD1FB}"/>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55B1D9F-FE9B-4F62-9422-68C960A222D2}"/>
              </a:ext>
            </a:extLst>
          </p:cNvPr>
          <p:cNvSpPr>
            <a:spLocks noGrp="1"/>
          </p:cNvSpPr>
          <p:nvPr>
            <p:ph type="title" hasCustomPrompt="1"/>
          </p:nvPr>
        </p:nvSpPr>
        <p:spPr>
          <a:xfrm>
            <a:off x="566382" y="1294994"/>
            <a:ext cx="7114032" cy="1399572"/>
          </a:xfrm>
          <a:prstGeom prst="rect">
            <a:avLst/>
          </a:prstGeom>
        </p:spPr>
        <p:txBody>
          <a:bodyPr anchor="b">
            <a:normAutofit/>
          </a:bodyPr>
          <a:lstStyle>
            <a:lvl1pPr>
              <a:defRPr sz="4400" b="0"/>
            </a:lvl1pPr>
          </a:lstStyle>
          <a:p>
            <a:r>
              <a:rPr lang="en-US" dirty="0"/>
              <a:t>[Presentation title max two lines]</a:t>
            </a:r>
          </a:p>
        </p:txBody>
      </p:sp>
      <p:sp>
        <p:nvSpPr>
          <p:cNvPr id="11" name="Text Placeholder 10">
            <a:extLst>
              <a:ext uri="{FF2B5EF4-FFF2-40B4-BE49-F238E27FC236}">
                <a16:creationId xmlns:a16="http://schemas.microsoft.com/office/drawing/2014/main" id="{8D2521EE-A926-423E-A2FE-B2B920A546B9}"/>
              </a:ext>
            </a:extLst>
          </p:cNvPr>
          <p:cNvSpPr>
            <a:spLocks noGrp="1"/>
          </p:cNvSpPr>
          <p:nvPr>
            <p:ph type="body" sz="quarter" idx="14" hasCustomPrompt="1"/>
          </p:nvPr>
        </p:nvSpPr>
        <p:spPr>
          <a:xfrm>
            <a:off x="558800" y="2820090"/>
            <a:ext cx="7114033" cy="475091"/>
          </a:xfrm>
        </p:spPr>
        <p:txBody>
          <a:bodyPr>
            <a:normAutofit/>
          </a:bodyPr>
          <a:lstStyle>
            <a:lvl1pPr marL="0" indent="0">
              <a:buNone/>
              <a:defRPr sz="2400">
                <a:latin typeface="+mn-lt"/>
              </a:defRPr>
            </a:lvl1pPr>
            <a:lvl2pPr marL="0" indent="0">
              <a:buNone/>
              <a:defRPr/>
            </a:lvl2pPr>
            <a:lvl3pPr marL="0" indent="0">
              <a:buNone/>
              <a:defRPr/>
            </a:lvl3pPr>
            <a:lvl4pPr marL="0" indent="0">
              <a:buNone/>
              <a:defRPr/>
            </a:lvl4pPr>
            <a:lvl5pPr marL="0" indent="0">
              <a:buNone/>
              <a:defRPr/>
            </a:lvl5pPr>
          </a:lstStyle>
          <a:p>
            <a:pPr lvl="0"/>
            <a:r>
              <a:rPr lang="en-US" dirty="0"/>
              <a:t>[Presentation subtitle]</a:t>
            </a:r>
          </a:p>
        </p:txBody>
      </p:sp>
      <p:sp>
        <p:nvSpPr>
          <p:cNvPr id="16" name="Text Placeholder 15">
            <a:extLst>
              <a:ext uri="{FF2B5EF4-FFF2-40B4-BE49-F238E27FC236}">
                <a16:creationId xmlns:a16="http://schemas.microsoft.com/office/drawing/2014/main" id="{945494EC-E9A8-46D3-959D-EFC8E352899E}"/>
              </a:ext>
            </a:extLst>
          </p:cNvPr>
          <p:cNvSpPr>
            <a:spLocks noGrp="1"/>
          </p:cNvSpPr>
          <p:nvPr>
            <p:ph type="body" sz="quarter" idx="16" hasCustomPrompt="1"/>
          </p:nvPr>
        </p:nvSpPr>
        <p:spPr>
          <a:xfrm>
            <a:off x="8596672" y="647700"/>
            <a:ext cx="3035808" cy="2099391"/>
          </a:xfrm>
        </p:spPr>
        <p:txBody>
          <a:bodyPr anchor="b">
            <a:noAutofit/>
          </a:bodyPr>
          <a:lstStyle>
            <a:lvl1pPr marL="0" indent="0">
              <a:buNone/>
              <a:defRPr sz="1600"/>
            </a:lvl1pPr>
            <a:lvl2pPr marL="0" indent="0">
              <a:buNone/>
              <a:defRPr sz="1200"/>
            </a:lvl2pPr>
            <a:lvl3pPr marL="0" indent="0">
              <a:buNone/>
              <a:defRPr sz="1200"/>
            </a:lvl3pPr>
            <a:lvl4pPr marL="0" indent="0">
              <a:buNone/>
              <a:defRPr sz="1200"/>
            </a:lvl4pPr>
            <a:lvl5pPr marL="0" indent="0">
              <a:buNone/>
              <a:defRPr sz="1200"/>
            </a:lvl5pPr>
          </a:lstStyle>
          <a:p>
            <a:pPr lvl="0"/>
            <a:r>
              <a:rPr lang="en-US" dirty="0"/>
              <a:t>[Add Presenter name(s) / Department / Title]</a:t>
            </a:r>
          </a:p>
        </p:txBody>
      </p:sp>
      <p:sp>
        <p:nvSpPr>
          <p:cNvPr id="18" name="Text Placeholder 17">
            <a:extLst>
              <a:ext uri="{FF2B5EF4-FFF2-40B4-BE49-F238E27FC236}">
                <a16:creationId xmlns:a16="http://schemas.microsoft.com/office/drawing/2014/main" id="{2B20403D-A1B9-4FD9-A965-85BAD0B8C674}"/>
              </a:ext>
            </a:extLst>
          </p:cNvPr>
          <p:cNvSpPr>
            <a:spLocks noGrp="1"/>
          </p:cNvSpPr>
          <p:nvPr>
            <p:ph type="body" sz="quarter" idx="17" hasCustomPrompt="1"/>
          </p:nvPr>
        </p:nvSpPr>
        <p:spPr>
          <a:xfrm>
            <a:off x="8596672" y="2902160"/>
            <a:ext cx="3035808" cy="214805"/>
          </a:xfrm>
        </p:spPr>
        <p:txBody>
          <a:bodyPr>
            <a:noAutofit/>
          </a:bodyPr>
          <a:lstStyle>
            <a:lvl1pPr marL="0" indent="0" algn="l">
              <a:buNone/>
              <a:defRPr sz="1200"/>
            </a:lvl1pPr>
            <a:lvl2pPr marL="0" indent="0">
              <a:buNone/>
              <a:defRPr/>
            </a:lvl2pPr>
            <a:lvl3pPr marL="0" indent="0">
              <a:buNone/>
              <a:defRPr/>
            </a:lvl3pPr>
            <a:lvl4pPr marL="0" indent="0">
              <a:buNone/>
              <a:defRPr/>
            </a:lvl4pPr>
            <a:lvl5pPr marL="0" indent="0">
              <a:buNone/>
              <a:defRPr/>
            </a:lvl5pPr>
          </a:lstStyle>
          <a:p>
            <a:pPr lvl="0"/>
            <a:r>
              <a:rPr lang="en-US" dirty="0"/>
              <a:t>[Insert date]</a:t>
            </a:r>
          </a:p>
        </p:txBody>
      </p:sp>
      <p:sp>
        <p:nvSpPr>
          <p:cNvPr id="19" name="Picture Placeholder 6">
            <a:extLst>
              <a:ext uri="{FF2B5EF4-FFF2-40B4-BE49-F238E27FC236}">
                <a16:creationId xmlns:a16="http://schemas.microsoft.com/office/drawing/2014/main" id="{49C3F766-EA21-430B-B510-A5ED94165EB6}"/>
              </a:ext>
            </a:extLst>
          </p:cNvPr>
          <p:cNvSpPr>
            <a:spLocks noGrp="1"/>
          </p:cNvSpPr>
          <p:nvPr>
            <p:ph type="pic" sz="quarter" idx="13" hasCustomPrompt="1"/>
          </p:nvPr>
        </p:nvSpPr>
        <p:spPr>
          <a:xfrm>
            <a:off x="1" y="3694176"/>
            <a:ext cx="12191999" cy="3163824"/>
          </a:xfrm>
          <a:blipFill>
            <a:blip r:embed="rId2"/>
            <a:stretch>
              <a:fillRect l="-724" t="-148456" r="-500"/>
            </a:stretch>
          </a:blipFill>
        </p:spPr>
        <p:txBody>
          <a:bodyPr lIns="182880" tIns="182880" rIns="182880" bIns="274320" anchor="ctr"/>
          <a:lstStyle>
            <a:lvl1pPr marL="0" indent="0" algn="ctr">
              <a:buNone/>
              <a:defRPr>
                <a:solidFill>
                  <a:schemeClr val="tx1"/>
                </a:solidFill>
              </a:defRPr>
            </a:lvl1pPr>
          </a:lstStyle>
          <a:p>
            <a:r>
              <a:rPr lang="en-US" dirty="0"/>
              <a:t>[Insert photo]</a:t>
            </a:r>
          </a:p>
        </p:txBody>
      </p:sp>
      <p:cxnSp>
        <p:nvCxnSpPr>
          <p:cNvPr id="14" name="Straight Connector 13">
            <a:extLst>
              <a:ext uri="{FF2B5EF4-FFF2-40B4-BE49-F238E27FC236}">
                <a16:creationId xmlns:a16="http://schemas.microsoft.com/office/drawing/2014/main" id="{2D4E5B2A-BA77-4B17-8DF6-EA928A0C30F1}"/>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8AB519E-B546-4342-A2A5-85AA9B713FC4}"/>
              </a:ext>
            </a:extLst>
          </p:cNvPr>
          <p:cNvCxnSpPr>
            <a:cxnSpLocks/>
          </p:cNvCxnSpPr>
          <p:nvPr userDrawn="1"/>
        </p:nvCxnSpPr>
        <p:spPr>
          <a:xfrm flipV="1">
            <a:off x="12192000" y="6205416"/>
            <a:ext cx="386035" cy="412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D433F79-9C81-4929-99E8-01BCFFB8A639}"/>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dirty="0">
                <a:solidFill>
                  <a:schemeClr val="bg2">
                    <a:lumMod val="50000"/>
                  </a:schemeClr>
                </a:solidFill>
                <a:latin typeface="+mn-lt"/>
              </a:rPr>
              <a:t>No content below the line</a:t>
            </a:r>
          </a:p>
        </p:txBody>
      </p:sp>
      <p:sp>
        <p:nvSpPr>
          <p:cNvPr id="20" name="TextBox 19">
            <a:extLst>
              <a:ext uri="{FF2B5EF4-FFF2-40B4-BE49-F238E27FC236}">
                <a16:creationId xmlns:a16="http://schemas.microsoft.com/office/drawing/2014/main" id="{5B361783-51E2-41C2-97AC-97C0FF4BED17}"/>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dirty="0">
                <a:solidFill>
                  <a:schemeClr val="bg2">
                    <a:lumMod val="50000"/>
                  </a:schemeClr>
                </a:solidFill>
                <a:latin typeface="+mn-lt"/>
              </a:rPr>
              <a:t>No content below the line</a:t>
            </a:r>
          </a:p>
        </p:txBody>
      </p:sp>
      <p:grpSp>
        <p:nvGrpSpPr>
          <p:cNvPr id="64" name="Group 63">
            <a:extLst>
              <a:ext uri="{FF2B5EF4-FFF2-40B4-BE49-F238E27FC236}">
                <a16:creationId xmlns:a16="http://schemas.microsoft.com/office/drawing/2014/main" id="{0CC0C7C0-8FD4-4F9D-8791-0E5F1A014F98}"/>
              </a:ext>
            </a:extLst>
          </p:cNvPr>
          <p:cNvGrpSpPr/>
          <p:nvPr userDrawn="1"/>
        </p:nvGrpSpPr>
        <p:grpSpPr>
          <a:xfrm>
            <a:off x="-1325" y="6871033"/>
            <a:ext cx="12192000" cy="143299"/>
            <a:chOff x="-1325" y="6871033"/>
            <a:chExt cx="12192000" cy="143299"/>
          </a:xfrm>
        </p:grpSpPr>
        <p:sp>
          <p:nvSpPr>
            <p:cNvPr id="65" name="Rectangle 64">
              <a:extLst>
                <a:ext uri="{FF2B5EF4-FFF2-40B4-BE49-F238E27FC236}">
                  <a16:creationId xmlns:a16="http://schemas.microsoft.com/office/drawing/2014/main" id="{6D0FF267-DD03-4957-816F-EC6105E2398E}"/>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dirty="0">
                  <a:solidFill>
                    <a:srgbClr val="000000"/>
                  </a:solidFill>
                </a:rPr>
                <a:t>Default Footer text on all slides is “S&amp;P Global Ratings – Internal Use Only” </a:t>
              </a:r>
              <a:r>
                <a:rPr lang="en-US" sz="600" b="1" baseline="0" dirty="0">
                  <a:solidFill>
                    <a:srgbClr val="000000"/>
                  </a:solidFill>
                </a:rPr>
                <a:t>– to change / remove use </a:t>
              </a:r>
              <a:r>
                <a:rPr lang="en-US" sz="600" baseline="0" dirty="0">
                  <a:solidFill>
                    <a:srgbClr val="000000"/>
                  </a:solidFill>
                </a:rPr>
                <a:t>Insert Tab </a:t>
              </a:r>
              <a:r>
                <a:rPr lang="en-US" sz="600" baseline="0" dirty="0">
                  <a:solidFill>
                    <a:srgbClr val="000000"/>
                  </a:solidFill>
                  <a:sym typeface="Wingdings 3" panose="05040102010807070707" pitchFamily="18" charset="2"/>
                </a:rPr>
                <a:t> Header &amp; Footer Enter / change text  Click Apply All. </a:t>
              </a:r>
              <a:endParaRPr lang="en-US" sz="600" baseline="0" dirty="0">
                <a:solidFill>
                  <a:srgbClr val="000000"/>
                </a:solidFill>
              </a:endParaRPr>
            </a:p>
          </p:txBody>
        </p:sp>
        <p:sp>
          <p:nvSpPr>
            <p:cNvPr id="66" name="Rectangle 65">
              <a:extLst>
                <a:ext uri="{FF2B5EF4-FFF2-40B4-BE49-F238E27FC236}">
                  <a16:creationId xmlns:a16="http://schemas.microsoft.com/office/drawing/2014/main" id="{8F5033B7-E3CD-4AB5-8C5F-6CA103C2C781}"/>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dirty="0">
                  <a:solidFill>
                    <a:srgbClr val="000000"/>
                  </a:solidFill>
                </a:rPr>
                <a:t>Always copy slides into a new presentation using </a:t>
              </a:r>
              <a:r>
                <a:rPr lang="en-US" sz="600" b="1" baseline="0" dirty="0">
                  <a:solidFill>
                    <a:srgbClr val="000000"/>
                  </a:solidFill>
                </a:rPr>
                <a:t>Paste Options / Paste  Special </a:t>
              </a:r>
              <a:r>
                <a:rPr lang="en-US" sz="600" b="1" baseline="0" dirty="0">
                  <a:solidFill>
                    <a:srgbClr val="000000"/>
                  </a:solidFill>
                  <a:sym typeface="Wingdings 3" panose="05040102010807070707" pitchFamily="18" charset="2"/>
                </a:rPr>
                <a:t> Use Destination Theme</a:t>
              </a:r>
              <a:endParaRPr lang="en-US" sz="600" baseline="0" dirty="0">
                <a:solidFill>
                  <a:srgbClr val="000000"/>
                </a:solidFill>
              </a:endParaRPr>
            </a:p>
          </p:txBody>
        </p:sp>
      </p:grpSp>
      <p:sp>
        <p:nvSpPr>
          <p:cNvPr id="67" name="Rectangle 66">
            <a:extLst>
              <a:ext uri="{FF2B5EF4-FFF2-40B4-BE49-F238E27FC236}">
                <a16:creationId xmlns:a16="http://schemas.microsoft.com/office/drawing/2014/main" id="{89D045CA-4196-418F-9E09-E5BEF999B6A1}"/>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rgbClr val="000000"/>
              </a:solidFill>
            </a:endParaRPr>
          </a:p>
        </p:txBody>
      </p:sp>
      <p:sp>
        <p:nvSpPr>
          <p:cNvPr id="89" name="Rectangle 88">
            <a:extLst>
              <a:ext uri="{FF2B5EF4-FFF2-40B4-BE49-F238E27FC236}">
                <a16:creationId xmlns:a16="http://schemas.microsoft.com/office/drawing/2014/main" id="{3EF97331-F6AA-4EBF-845D-D92A086B4D0B}"/>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When adding colors, </a:t>
            </a:r>
            <a:r>
              <a:rPr lang="en-US" sz="800" b="1" dirty="0">
                <a:solidFill>
                  <a:srgbClr val="000000"/>
                </a:solidFill>
              </a:rPr>
              <a:t>don’t use the variants or the Standard Colors </a:t>
            </a:r>
            <a:r>
              <a:rPr lang="en-US" sz="800" dirty="0">
                <a:solidFill>
                  <a:srgbClr val="000000"/>
                </a:solidFill>
              </a:rPr>
              <a:t>of the Theme Colors. </a:t>
            </a:r>
          </a:p>
          <a:p>
            <a:pPr algn="l">
              <a:lnSpc>
                <a:spcPct val="90000"/>
              </a:lnSpc>
              <a:spcBef>
                <a:spcPts val="600"/>
              </a:spcBef>
            </a:pPr>
            <a:r>
              <a:rPr lang="en-US" sz="800" dirty="0">
                <a:solidFill>
                  <a:srgbClr val="000000"/>
                </a:solidFill>
              </a:rPr>
              <a:t>Only use the </a:t>
            </a:r>
            <a:r>
              <a:rPr lang="en-US" sz="800" b="1" dirty="0">
                <a:solidFill>
                  <a:srgbClr val="000000"/>
                </a:solidFill>
              </a:rPr>
              <a:t>Data Visualization colors </a:t>
            </a:r>
            <a:r>
              <a:rPr lang="en-US" sz="800" dirty="0">
                <a:solidFill>
                  <a:srgbClr val="000000"/>
                </a:solidFill>
              </a:rPr>
              <a:t>for charts. </a:t>
            </a:r>
          </a:p>
        </p:txBody>
      </p:sp>
      <p:grpSp>
        <p:nvGrpSpPr>
          <p:cNvPr id="90" name="Group 89">
            <a:extLst>
              <a:ext uri="{FF2B5EF4-FFF2-40B4-BE49-F238E27FC236}">
                <a16:creationId xmlns:a16="http://schemas.microsoft.com/office/drawing/2014/main" id="{D77511B6-5DB3-4066-8844-040EBFA431BE}"/>
              </a:ext>
            </a:extLst>
          </p:cNvPr>
          <p:cNvGrpSpPr/>
          <p:nvPr userDrawn="1"/>
        </p:nvGrpSpPr>
        <p:grpSpPr>
          <a:xfrm>
            <a:off x="12257314" y="1051487"/>
            <a:ext cx="1272540" cy="3085386"/>
            <a:chOff x="12257314" y="1051487"/>
            <a:chExt cx="1272540" cy="3085386"/>
          </a:xfrm>
        </p:grpSpPr>
        <p:sp>
          <p:nvSpPr>
            <p:cNvPr id="91" name="Rectangle 90">
              <a:extLst>
                <a:ext uri="{FF2B5EF4-FFF2-40B4-BE49-F238E27FC236}">
                  <a16:creationId xmlns:a16="http://schemas.microsoft.com/office/drawing/2014/main" id="{05F164A3-4EE3-46F3-B9BF-B875E1FBAACA}"/>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endParaRPr>
            </a:p>
          </p:txBody>
        </p:sp>
        <p:sp>
          <p:nvSpPr>
            <p:cNvPr id="92" name="TextBox 91">
              <a:extLst>
                <a:ext uri="{FF2B5EF4-FFF2-40B4-BE49-F238E27FC236}">
                  <a16:creationId xmlns:a16="http://schemas.microsoft.com/office/drawing/2014/main" id="{6FE81C2A-C92D-477B-99EE-9AFEA406E0DC}"/>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Data Visualization colors in correct order. </a:t>
              </a:r>
            </a:p>
          </p:txBody>
        </p:sp>
        <p:sp>
          <p:nvSpPr>
            <p:cNvPr id="93" name="Freeform: Shape 92">
              <a:extLst>
                <a:ext uri="{FF2B5EF4-FFF2-40B4-BE49-F238E27FC236}">
                  <a16:creationId xmlns:a16="http://schemas.microsoft.com/office/drawing/2014/main" id="{C4117E95-1283-4B43-9B7F-CF8C5B40F80E}"/>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EA9FE7DE-B1F5-41D3-8476-9DB25EEDD522}"/>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dirty="0">
                  <a:solidFill>
                    <a:srgbClr val="000000"/>
                  </a:solidFill>
                </a:rPr>
                <a:t>Primary Brand Colors</a:t>
              </a:r>
              <a:endParaRPr lang="en-US" sz="700" dirty="0">
                <a:solidFill>
                  <a:srgbClr val="000000"/>
                </a:solidFill>
              </a:endParaRPr>
            </a:p>
          </p:txBody>
        </p:sp>
        <p:sp>
          <p:nvSpPr>
            <p:cNvPr id="95" name="Freeform: Shape 94">
              <a:extLst>
                <a:ext uri="{FF2B5EF4-FFF2-40B4-BE49-F238E27FC236}">
                  <a16:creationId xmlns:a16="http://schemas.microsoft.com/office/drawing/2014/main" id="{1E8654EC-1B32-4267-BA99-B17CC65B38A1}"/>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A5CA9CE1-9EC9-4CF2-9DA9-B56D011B3864}"/>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A4F06F4C-FCC4-4E78-B187-71EF9FB623B2}"/>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Lighter / Darker versions for Data Visualizations only. </a:t>
              </a:r>
            </a:p>
          </p:txBody>
        </p:sp>
        <p:pic>
          <p:nvPicPr>
            <p:cNvPr id="98" name="Picture 97">
              <a:extLst>
                <a:ext uri="{FF2B5EF4-FFF2-40B4-BE49-F238E27FC236}">
                  <a16:creationId xmlns:a16="http://schemas.microsoft.com/office/drawing/2014/main" id="{AFDECF38-7BE7-419F-913A-50C9930F20C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99" name="Rectangle 98">
              <a:extLst>
                <a:ext uri="{FF2B5EF4-FFF2-40B4-BE49-F238E27FC236}">
                  <a16:creationId xmlns:a16="http://schemas.microsoft.com/office/drawing/2014/main" id="{89B37E7E-1432-4B4C-A5E1-4CA90FA2BCBB}"/>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rPr>
                <a:t>Do not use these variants!</a:t>
              </a:r>
            </a:p>
          </p:txBody>
        </p:sp>
        <p:sp>
          <p:nvSpPr>
            <p:cNvPr id="100" name="Rectangle 99">
              <a:extLst>
                <a:ext uri="{FF2B5EF4-FFF2-40B4-BE49-F238E27FC236}">
                  <a16:creationId xmlns:a16="http://schemas.microsoft.com/office/drawing/2014/main" id="{50445590-761E-47D1-88E3-4FC11CDA4DB8}"/>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01" name="Rectangle 100">
              <a:extLst>
                <a:ext uri="{FF2B5EF4-FFF2-40B4-BE49-F238E27FC236}">
                  <a16:creationId xmlns:a16="http://schemas.microsoft.com/office/drawing/2014/main" id="{3D8659A6-0296-4723-8253-1135EEC32E26}"/>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02" name="Rectangle 101">
              <a:extLst>
                <a:ext uri="{FF2B5EF4-FFF2-40B4-BE49-F238E27FC236}">
                  <a16:creationId xmlns:a16="http://schemas.microsoft.com/office/drawing/2014/main" id="{3131725C-D298-4422-8FA2-5C30C4D4719F}"/>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nvGrpSpPr>
            <p:cNvPr id="103" name="Group 102">
              <a:extLst>
                <a:ext uri="{FF2B5EF4-FFF2-40B4-BE49-F238E27FC236}">
                  <a16:creationId xmlns:a16="http://schemas.microsoft.com/office/drawing/2014/main" id="{11341132-7DED-428E-A430-1963CD0CFB33}"/>
                </a:ext>
              </a:extLst>
            </p:cNvPr>
            <p:cNvGrpSpPr/>
            <p:nvPr userDrawn="1"/>
          </p:nvGrpSpPr>
          <p:grpSpPr>
            <a:xfrm>
              <a:off x="12364752" y="2345932"/>
              <a:ext cx="1055431" cy="88186"/>
              <a:chOff x="914335" y="6913770"/>
              <a:chExt cx="1109884" cy="100584"/>
            </a:xfrm>
            <a:noFill/>
          </p:grpSpPr>
          <p:sp>
            <p:nvSpPr>
              <p:cNvPr id="114" name="Rectangle 113">
                <a:extLst>
                  <a:ext uri="{FF2B5EF4-FFF2-40B4-BE49-F238E27FC236}">
                    <a16:creationId xmlns:a16="http://schemas.microsoft.com/office/drawing/2014/main" id="{6785FF3C-2C8D-4724-B094-6E8A7392BE52}"/>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a:t>
                </a:r>
              </a:p>
            </p:txBody>
          </p:sp>
          <p:sp>
            <p:nvSpPr>
              <p:cNvPr id="115" name="Rectangle 114">
                <a:extLst>
                  <a:ext uri="{FF2B5EF4-FFF2-40B4-BE49-F238E27FC236}">
                    <a16:creationId xmlns:a16="http://schemas.microsoft.com/office/drawing/2014/main" id="{266DD3DF-D4AC-4CB3-8769-58F8C9956AB5}"/>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3</a:t>
                </a:r>
              </a:p>
            </p:txBody>
          </p:sp>
          <p:sp>
            <p:nvSpPr>
              <p:cNvPr id="116" name="Rectangle 115">
                <a:extLst>
                  <a:ext uri="{FF2B5EF4-FFF2-40B4-BE49-F238E27FC236}">
                    <a16:creationId xmlns:a16="http://schemas.microsoft.com/office/drawing/2014/main" id="{444CCD38-7C87-4A32-873E-864C73B2A659}"/>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2</a:t>
                </a:r>
              </a:p>
            </p:txBody>
          </p:sp>
          <p:sp>
            <p:nvSpPr>
              <p:cNvPr id="117" name="Rectangle 116">
                <a:extLst>
                  <a:ext uri="{FF2B5EF4-FFF2-40B4-BE49-F238E27FC236}">
                    <a16:creationId xmlns:a16="http://schemas.microsoft.com/office/drawing/2014/main" id="{5AAC09C8-519B-4B17-8719-FBDA25D0D48F}"/>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dirty="0">
                    <a:ln>
                      <a:noFill/>
                    </a:ln>
                    <a:solidFill>
                      <a:srgbClr val="FFFFFF"/>
                    </a:solidFill>
                    <a:effectLst/>
                    <a:uLnTx/>
                    <a:uFillTx/>
                    <a:latin typeface="+mn-lt"/>
                    <a:cs typeface="Arial"/>
                  </a:rPr>
                  <a:t>4</a:t>
                </a:r>
              </a:p>
            </p:txBody>
          </p:sp>
          <p:sp>
            <p:nvSpPr>
              <p:cNvPr id="118" name="Rectangle 117">
                <a:extLst>
                  <a:ext uri="{FF2B5EF4-FFF2-40B4-BE49-F238E27FC236}">
                    <a16:creationId xmlns:a16="http://schemas.microsoft.com/office/drawing/2014/main" id="{00DB0364-8AE8-423D-A303-684E0B023343}"/>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5</a:t>
                </a:r>
              </a:p>
            </p:txBody>
          </p:sp>
          <p:sp>
            <p:nvSpPr>
              <p:cNvPr id="119" name="Rectangle 118">
                <a:extLst>
                  <a:ext uri="{FF2B5EF4-FFF2-40B4-BE49-F238E27FC236}">
                    <a16:creationId xmlns:a16="http://schemas.microsoft.com/office/drawing/2014/main" id="{59A44B99-1E87-4B30-A95D-57BF03B847B2}"/>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6</a:t>
                </a:r>
              </a:p>
            </p:txBody>
          </p:sp>
          <p:sp>
            <p:nvSpPr>
              <p:cNvPr id="120" name="Rectangle 119">
                <a:extLst>
                  <a:ext uri="{FF2B5EF4-FFF2-40B4-BE49-F238E27FC236}">
                    <a16:creationId xmlns:a16="http://schemas.microsoft.com/office/drawing/2014/main" id="{D1754725-B7A2-4229-BE66-645E38BFB141}"/>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7</a:t>
                </a:r>
              </a:p>
            </p:txBody>
          </p:sp>
          <p:sp>
            <p:nvSpPr>
              <p:cNvPr id="121" name="Rectangle 120">
                <a:extLst>
                  <a:ext uri="{FF2B5EF4-FFF2-40B4-BE49-F238E27FC236}">
                    <a16:creationId xmlns:a16="http://schemas.microsoft.com/office/drawing/2014/main" id="{320F4B44-6E09-4B07-B714-A628FB21CC2B}"/>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8</a:t>
                </a:r>
              </a:p>
            </p:txBody>
          </p:sp>
          <p:sp>
            <p:nvSpPr>
              <p:cNvPr id="122" name="Rectangle 121">
                <a:extLst>
                  <a:ext uri="{FF2B5EF4-FFF2-40B4-BE49-F238E27FC236}">
                    <a16:creationId xmlns:a16="http://schemas.microsoft.com/office/drawing/2014/main" id="{6725C27C-9F74-4FC6-9CB6-75FE6131A654}"/>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dirty="0">
                    <a:ln>
                      <a:noFill/>
                    </a:ln>
                    <a:solidFill>
                      <a:srgbClr val="FFFFFF"/>
                    </a:solidFill>
                    <a:effectLst/>
                    <a:uLnTx/>
                    <a:uFillTx/>
                    <a:latin typeface="+mn-lt"/>
                    <a:cs typeface="Arial"/>
                  </a:rPr>
                  <a:t>9</a:t>
                </a:r>
              </a:p>
            </p:txBody>
          </p:sp>
          <p:sp>
            <p:nvSpPr>
              <p:cNvPr id="123" name="Rectangle 122">
                <a:extLst>
                  <a:ext uri="{FF2B5EF4-FFF2-40B4-BE49-F238E27FC236}">
                    <a16:creationId xmlns:a16="http://schemas.microsoft.com/office/drawing/2014/main" id="{1C925A34-F0D6-4676-8C9C-03ABD0BC5FD6}"/>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10</a:t>
                </a:r>
              </a:p>
            </p:txBody>
          </p:sp>
        </p:grpSp>
        <p:pic>
          <p:nvPicPr>
            <p:cNvPr id="104" name="Graphic 103" descr="Close with solid fill">
              <a:extLst>
                <a:ext uri="{FF2B5EF4-FFF2-40B4-BE49-F238E27FC236}">
                  <a16:creationId xmlns:a16="http://schemas.microsoft.com/office/drawing/2014/main" id="{E314398A-0B5C-4ACD-8E8C-71278149E71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359990" y="3132474"/>
              <a:ext cx="100919" cy="100919"/>
            </a:xfrm>
            <a:prstGeom prst="rect">
              <a:avLst/>
            </a:prstGeom>
          </p:spPr>
        </p:pic>
        <p:pic>
          <p:nvPicPr>
            <p:cNvPr id="105" name="Graphic 104" descr="Close with solid fill">
              <a:extLst>
                <a:ext uri="{FF2B5EF4-FFF2-40B4-BE49-F238E27FC236}">
                  <a16:creationId xmlns:a16="http://schemas.microsoft.com/office/drawing/2014/main" id="{2E05283F-F7B2-4A89-A66B-EFA7A1D35FE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68758" y="3132474"/>
              <a:ext cx="100919" cy="100919"/>
            </a:xfrm>
            <a:prstGeom prst="rect">
              <a:avLst/>
            </a:prstGeom>
          </p:spPr>
        </p:pic>
        <p:pic>
          <p:nvPicPr>
            <p:cNvPr id="106" name="Graphic 105" descr="Close with solid fill">
              <a:extLst>
                <a:ext uri="{FF2B5EF4-FFF2-40B4-BE49-F238E27FC236}">
                  <a16:creationId xmlns:a16="http://schemas.microsoft.com/office/drawing/2014/main" id="{0F7E95D7-554D-46F3-8201-0802393EFC0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72765" y="3132473"/>
              <a:ext cx="100919" cy="100919"/>
            </a:xfrm>
            <a:prstGeom prst="rect">
              <a:avLst/>
            </a:prstGeom>
          </p:spPr>
        </p:pic>
        <p:pic>
          <p:nvPicPr>
            <p:cNvPr id="107" name="Graphic 106" descr="Close with solid fill">
              <a:extLst>
                <a:ext uri="{FF2B5EF4-FFF2-40B4-BE49-F238E27FC236}">
                  <a16:creationId xmlns:a16="http://schemas.microsoft.com/office/drawing/2014/main" id="{B6950F30-ED56-4B6E-8F44-7C244AC2169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79153" y="3132472"/>
              <a:ext cx="100919" cy="100919"/>
            </a:xfrm>
            <a:prstGeom prst="rect">
              <a:avLst/>
            </a:prstGeom>
          </p:spPr>
        </p:pic>
        <p:pic>
          <p:nvPicPr>
            <p:cNvPr id="108" name="Graphic 107" descr="Close with solid fill">
              <a:extLst>
                <a:ext uri="{FF2B5EF4-FFF2-40B4-BE49-F238E27FC236}">
                  <a16:creationId xmlns:a16="http://schemas.microsoft.com/office/drawing/2014/main" id="{D502C339-E6EC-4C2A-8DD1-55583E5FE63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785541" y="3132471"/>
              <a:ext cx="100919" cy="100919"/>
            </a:xfrm>
            <a:prstGeom prst="rect">
              <a:avLst/>
            </a:prstGeom>
          </p:spPr>
        </p:pic>
        <p:pic>
          <p:nvPicPr>
            <p:cNvPr id="109" name="Graphic 108" descr="Close with solid fill">
              <a:extLst>
                <a:ext uri="{FF2B5EF4-FFF2-40B4-BE49-F238E27FC236}">
                  <a16:creationId xmlns:a16="http://schemas.microsoft.com/office/drawing/2014/main" id="{321A92B9-92EF-47C1-B704-0F0FFFD85C4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891929" y="3132470"/>
              <a:ext cx="100919" cy="100919"/>
            </a:xfrm>
            <a:prstGeom prst="rect">
              <a:avLst/>
            </a:prstGeom>
          </p:spPr>
        </p:pic>
        <p:pic>
          <p:nvPicPr>
            <p:cNvPr id="110" name="Graphic 109" descr="Close with solid fill">
              <a:extLst>
                <a:ext uri="{FF2B5EF4-FFF2-40B4-BE49-F238E27FC236}">
                  <a16:creationId xmlns:a16="http://schemas.microsoft.com/office/drawing/2014/main" id="{79A011D3-BC65-4C3C-A829-09FF9E6E4AC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998317" y="3132469"/>
              <a:ext cx="100919" cy="100919"/>
            </a:xfrm>
            <a:prstGeom prst="rect">
              <a:avLst/>
            </a:prstGeom>
          </p:spPr>
        </p:pic>
        <p:pic>
          <p:nvPicPr>
            <p:cNvPr id="111" name="Graphic 110" descr="Close with solid fill">
              <a:extLst>
                <a:ext uri="{FF2B5EF4-FFF2-40B4-BE49-F238E27FC236}">
                  <a16:creationId xmlns:a16="http://schemas.microsoft.com/office/drawing/2014/main" id="{D5F2769F-B451-4F7F-927F-CE14C7F2A6C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104705" y="3132468"/>
              <a:ext cx="100919" cy="100919"/>
            </a:xfrm>
            <a:prstGeom prst="rect">
              <a:avLst/>
            </a:prstGeom>
          </p:spPr>
        </p:pic>
        <p:pic>
          <p:nvPicPr>
            <p:cNvPr id="112" name="Graphic 111" descr="Close with solid fill">
              <a:extLst>
                <a:ext uri="{FF2B5EF4-FFF2-40B4-BE49-F238E27FC236}">
                  <a16:creationId xmlns:a16="http://schemas.microsoft.com/office/drawing/2014/main" id="{76834A7F-B42D-4C0C-92B9-2285D18E0B6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11093" y="3132467"/>
              <a:ext cx="100919" cy="100919"/>
            </a:xfrm>
            <a:prstGeom prst="rect">
              <a:avLst/>
            </a:prstGeom>
          </p:spPr>
        </p:pic>
        <p:pic>
          <p:nvPicPr>
            <p:cNvPr id="113" name="Graphic 112" descr="Close with solid fill">
              <a:extLst>
                <a:ext uri="{FF2B5EF4-FFF2-40B4-BE49-F238E27FC236}">
                  <a16:creationId xmlns:a16="http://schemas.microsoft.com/office/drawing/2014/main" id="{5B2400A8-F26A-482B-9DA7-1D1AD328F60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17481" y="3132466"/>
              <a:ext cx="100919" cy="100919"/>
            </a:xfrm>
            <a:prstGeom prst="rect">
              <a:avLst/>
            </a:prstGeom>
          </p:spPr>
        </p:pic>
      </p:grpSp>
      <p:sp>
        <p:nvSpPr>
          <p:cNvPr id="3" name="Date Placeholder 2">
            <a:extLst>
              <a:ext uri="{FF2B5EF4-FFF2-40B4-BE49-F238E27FC236}">
                <a16:creationId xmlns:a16="http://schemas.microsoft.com/office/drawing/2014/main" id="{FF613B07-9E7A-4CE1-95D1-7BDF6E0E821F}"/>
              </a:ext>
            </a:extLst>
          </p:cNvPr>
          <p:cNvSpPr>
            <a:spLocks noGrp="1"/>
          </p:cNvSpPr>
          <p:nvPr>
            <p:ph type="dt" sz="half" idx="18"/>
          </p:nvPr>
        </p:nvSpPr>
        <p:spPr>
          <a:xfrm>
            <a:off x="-70258" y="6806287"/>
            <a:ext cx="54864" cy="54864"/>
          </a:xfrm>
        </p:spPr>
        <p:txBody>
          <a:bodyPr/>
          <a:lstStyle>
            <a:lvl1pPr>
              <a:defRPr>
                <a:noFill/>
              </a:defRPr>
            </a:lvl1pPr>
          </a:lstStyle>
          <a:p>
            <a:endParaRPr lang="en-US" dirty="0"/>
          </a:p>
        </p:txBody>
      </p:sp>
      <p:sp>
        <p:nvSpPr>
          <p:cNvPr id="4" name="Footer Placeholder 3">
            <a:extLst>
              <a:ext uri="{FF2B5EF4-FFF2-40B4-BE49-F238E27FC236}">
                <a16:creationId xmlns:a16="http://schemas.microsoft.com/office/drawing/2014/main" id="{1A20B511-0D7A-4A24-9866-4840698E5AE1}"/>
              </a:ext>
            </a:extLst>
          </p:cNvPr>
          <p:cNvSpPr>
            <a:spLocks noGrp="1"/>
          </p:cNvSpPr>
          <p:nvPr>
            <p:ph type="ftr" sz="quarter" idx="19"/>
          </p:nvPr>
        </p:nvSpPr>
        <p:spPr>
          <a:xfrm>
            <a:off x="6170050" y="6403791"/>
            <a:ext cx="5464737" cy="214805"/>
          </a:xfrm>
        </p:spPr>
        <p:txBody>
          <a:bodyPr/>
          <a:lstStyle/>
          <a:p>
            <a:endParaRPr lang="en-US" dirty="0"/>
          </a:p>
        </p:txBody>
      </p:sp>
      <p:sp>
        <p:nvSpPr>
          <p:cNvPr id="5" name="Slide Number Placeholder 4">
            <a:extLst>
              <a:ext uri="{FF2B5EF4-FFF2-40B4-BE49-F238E27FC236}">
                <a16:creationId xmlns:a16="http://schemas.microsoft.com/office/drawing/2014/main" id="{593F625B-66C7-41A6-B79F-7688FC3BFBB2}"/>
              </a:ext>
            </a:extLst>
          </p:cNvPr>
          <p:cNvSpPr>
            <a:spLocks noGrp="1"/>
          </p:cNvSpPr>
          <p:nvPr>
            <p:ph type="sldNum" sz="quarter" idx="20"/>
          </p:nvPr>
        </p:nvSpPr>
        <p:spPr>
          <a:xfrm>
            <a:off x="12198493" y="6900067"/>
            <a:ext cx="54864" cy="54864"/>
          </a:xfrm>
        </p:spPr>
        <p:txBody>
          <a:bodyPr/>
          <a:lstStyle>
            <a:lvl1pPr>
              <a:defRPr>
                <a:noFill/>
              </a:defRPr>
            </a:lvl1pPr>
          </a:lstStyle>
          <a:p>
            <a:fld id="{5CFA18E4-D58E-4B28-B105-28D9665A8EBC}" type="slidenum">
              <a:rPr lang="en-US" smtClean="0"/>
              <a:pPr/>
              <a:t>‹#›</a:t>
            </a:fld>
            <a:endParaRPr lang="en-US" dirty="0"/>
          </a:p>
        </p:txBody>
      </p:sp>
      <p:pic>
        <p:nvPicPr>
          <p:cNvPr id="72" name="SPG Ratings Red White Big">
            <a:extLst>
              <a:ext uri="{FF2B5EF4-FFF2-40B4-BE49-F238E27FC236}">
                <a16:creationId xmlns:a16="http://schemas.microsoft.com/office/drawing/2014/main" id="{1633B248-0261-4D34-A5DA-141F42AF317F}"/>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8160" y="173933"/>
            <a:ext cx="1713488" cy="959072"/>
          </a:xfrm>
          <a:prstGeom prst="rect">
            <a:avLst/>
          </a:prstGeom>
        </p:spPr>
      </p:pic>
    </p:spTree>
    <p:extLst>
      <p:ext uri="{BB962C8B-B14F-4D97-AF65-F5344CB8AC3E}">
        <p14:creationId xmlns:p14="http://schemas.microsoft.com/office/powerpoint/2010/main" val="316699456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hite slim image">
    <p:spTree>
      <p:nvGrpSpPr>
        <p:cNvPr id="1" name=""/>
        <p:cNvGrpSpPr/>
        <p:nvPr/>
      </p:nvGrpSpPr>
      <p:grpSpPr>
        <a:xfrm>
          <a:off x="0" y="0"/>
          <a:ext cx="0" cy="0"/>
          <a:chOff x="0" y="0"/>
          <a:chExt cx="0" cy="0"/>
        </a:xfrm>
      </p:grpSpPr>
      <p:sp>
        <p:nvSpPr>
          <p:cNvPr id="7" name="Text Placeholder 5"/>
          <p:cNvSpPr>
            <a:spLocks noGrp="1"/>
          </p:cNvSpPr>
          <p:nvPr>
            <p:ph type="body" sz="quarter" idx="11" hasCustomPrompt="1"/>
          </p:nvPr>
        </p:nvSpPr>
        <p:spPr>
          <a:xfrm>
            <a:off x="8618069" y="1111722"/>
            <a:ext cx="3169920" cy="259884"/>
          </a:xfrm>
        </p:spPr>
        <p:txBody>
          <a:bodyPr>
            <a:noAutofit/>
          </a:bodyPr>
          <a:lstStyle>
            <a:lvl1pPr marL="0" indent="0">
              <a:buNone/>
              <a:defRPr sz="1000" b="0"/>
            </a:lvl1pPr>
          </a:lstStyle>
          <a:p>
            <a:pPr lvl="0"/>
            <a:r>
              <a:rPr lang="en-US" dirty="0"/>
              <a:t>Click to insert date</a:t>
            </a:r>
          </a:p>
        </p:txBody>
      </p:sp>
      <p:sp>
        <p:nvSpPr>
          <p:cNvPr id="12" name="Text Placeholder 5"/>
          <p:cNvSpPr>
            <a:spLocks noGrp="1"/>
          </p:cNvSpPr>
          <p:nvPr>
            <p:ph type="body" sz="quarter" idx="10" hasCustomPrompt="1"/>
          </p:nvPr>
        </p:nvSpPr>
        <p:spPr>
          <a:xfrm>
            <a:off x="8618071" y="419101"/>
            <a:ext cx="3169920" cy="629771"/>
          </a:xfrm>
        </p:spPr>
        <p:txBody>
          <a:bodyPr>
            <a:noAutofit/>
          </a:bodyPr>
          <a:lstStyle>
            <a:lvl1pPr marL="0" indent="0">
              <a:spcBef>
                <a:spcPts val="300"/>
              </a:spcBef>
              <a:spcAft>
                <a:spcPts val="0"/>
              </a:spcAft>
              <a:buNone/>
              <a:defRPr sz="1100" b="1" baseline="0">
                <a:latin typeface="Akkurat Pro" panose="020B0504020101020102" pitchFamily="34" charset="0"/>
              </a:defRPr>
            </a:lvl1pPr>
          </a:lstStyle>
          <a:p>
            <a:pPr lvl="0"/>
            <a:r>
              <a:rPr lang="en-US" dirty="0"/>
              <a:t>Click to insert Presenter Name(s)</a:t>
            </a:r>
            <a:br>
              <a:rPr lang="en-US" dirty="0"/>
            </a:br>
            <a:r>
              <a:rPr lang="en-US" dirty="0"/>
              <a:t>Job Title</a:t>
            </a:r>
            <a:br>
              <a:rPr lang="en-US" dirty="0"/>
            </a:br>
            <a:r>
              <a:rPr lang="en-US" dirty="0"/>
              <a:t>Department / Sector</a:t>
            </a:r>
          </a:p>
        </p:txBody>
      </p:sp>
      <p:sp>
        <p:nvSpPr>
          <p:cNvPr id="16" name="Picture Placeholder 4"/>
          <p:cNvSpPr>
            <a:spLocks noGrp="1"/>
          </p:cNvSpPr>
          <p:nvPr>
            <p:ph type="pic" sz="quarter" idx="13" hasCustomPrompt="1"/>
          </p:nvPr>
        </p:nvSpPr>
        <p:spPr>
          <a:xfrm>
            <a:off x="414528" y="1790701"/>
            <a:ext cx="11379200" cy="3596314"/>
          </a:xfrm>
        </p:spPr>
        <p:txBody>
          <a:bodyPr anchor="ctr"/>
          <a:lstStyle>
            <a:lvl1pPr marL="0" indent="0" algn="ctr">
              <a:buNone/>
              <a:defRPr/>
            </a:lvl1pPr>
          </a:lstStyle>
          <a:p>
            <a:r>
              <a:rPr lang="en-US" dirty="0"/>
              <a:t>Click to insert cover image</a:t>
            </a:r>
          </a:p>
        </p:txBody>
      </p:sp>
      <p:sp>
        <p:nvSpPr>
          <p:cNvPr id="17" name="Title 1"/>
          <p:cNvSpPr>
            <a:spLocks noGrp="1"/>
          </p:cNvSpPr>
          <p:nvPr>
            <p:ph type="ctrTitle" hasCustomPrompt="1"/>
          </p:nvPr>
        </p:nvSpPr>
        <p:spPr>
          <a:xfrm>
            <a:off x="414528" y="447675"/>
            <a:ext cx="6705600" cy="923926"/>
          </a:xfrm>
        </p:spPr>
        <p:txBody>
          <a:bodyPr tIns="0" anchor="t">
            <a:normAutofit/>
          </a:bodyPr>
          <a:lstStyle>
            <a:lvl1pPr algn="l">
              <a:defRPr sz="3200" b="1" baseline="0"/>
            </a:lvl1pPr>
          </a:lstStyle>
          <a:p>
            <a:r>
              <a:rPr lang="en-US" dirty="0"/>
              <a:t>Click to insert Presentation Title</a:t>
            </a:r>
          </a:p>
        </p:txBody>
      </p:sp>
      <p:sp>
        <p:nvSpPr>
          <p:cNvPr id="18" name="Subtitle 2"/>
          <p:cNvSpPr>
            <a:spLocks noGrp="1"/>
          </p:cNvSpPr>
          <p:nvPr>
            <p:ph type="subTitle" idx="1" hasCustomPrompt="1"/>
          </p:nvPr>
        </p:nvSpPr>
        <p:spPr>
          <a:xfrm>
            <a:off x="414528" y="1371600"/>
            <a:ext cx="6705600" cy="419100"/>
          </a:xfrm>
        </p:spPr>
        <p:txBody>
          <a:bodyPr anchor="ctr">
            <a:normAutofit/>
          </a:bodyPr>
          <a:lstStyle>
            <a:lvl1pPr marL="0" indent="0" algn="l">
              <a:spcBef>
                <a:spcPts val="0"/>
              </a:spcBef>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subtitle</a:t>
            </a:r>
          </a:p>
        </p:txBody>
      </p:sp>
      <p:sp>
        <p:nvSpPr>
          <p:cNvPr id="14" name="Rectangle 13"/>
          <p:cNvSpPr/>
          <p:nvPr userDrawn="1"/>
        </p:nvSpPr>
        <p:spPr>
          <a:xfrm>
            <a:off x="-1457725" y="-4042"/>
            <a:ext cx="1386247" cy="1908215"/>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spAutoFit/>
          </a:bodyPr>
          <a:lstStyle/>
          <a:p>
            <a:pPr algn="l"/>
            <a:r>
              <a:rPr lang="en-US" sz="800" b="1" dirty="0">
                <a:solidFill>
                  <a:schemeClr val="bg1"/>
                </a:solidFill>
                <a:latin typeface="Akkurat Pro" panose="020B0504020101020102" pitchFamily="34" charset="0"/>
              </a:rPr>
              <a:t>Cover</a:t>
            </a:r>
            <a:r>
              <a:rPr lang="en-US" sz="800" b="1" baseline="0" dirty="0">
                <a:solidFill>
                  <a:schemeClr val="bg1"/>
                </a:solidFill>
                <a:latin typeface="Akkurat Pro" panose="020B0504020101020102" pitchFamily="34" charset="0"/>
              </a:rPr>
              <a:t> + Image</a:t>
            </a:r>
          </a:p>
          <a:p>
            <a:pPr algn="l"/>
            <a:r>
              <a:rPr lang="en-US" sz="800" baseline="0" dirty="0">
                <a:solidFill>
                  <a:schemeClr val="bg1"/>
                </a:solidFill>
                <a:latin typeface="Akkurat Pro Light" panose="020B0404020101020102" pitchFamily="34" charset="0"/>
              </a:rPr>
              <a:t>Do not change the size of the title. Keep the title short and use the subtitle area for longer descriptions if needed. Insert rectangular image by clicking the image icon. </a:t>
            </a:r>
            <a:endParaRPr lang="en-US" sz="800" dirty="0">
              <a:solidFill>
                <a:schemeClr val="bg1"/>
              </a:solidFill>
              <a:latin typeface="Akkurat Pro Light" panose="020B0404020101020102" pitchFamily="34" charset="0"/>
            </a:endParaRPr>
          </a:p>
          <a:p>
            <a:pPr algn="l">
              <a:lnSpc>
                <a:spcPct val="100000"/>
              </a:lnSpc>
              <a:spcBef>
                <a:spcPts val="0"/>
              </a:spcBef>
              <a:spcAft>
                <a:spcPts val="0"/>
              </a:spcAft>
            </a:pPr>
            <a:endParaRPr lang="en-US" sz="800" baseline="0" dirty="0">
              <a:solidFill>
                <a:schemeClr val="bg1"/>
              </a:solidFill>
              <a:latin typeface="Akkurat Pro Light" panose="020B04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baseline="0" dirty="0">
                <a:solidFill>
                  <a:schemeClr val="bg1"/>
                </a:solidFill>
                <a:latin typeface="Akkurat Pro Light" panose="020B0404020101020102" pitchFamily="34" charset="0"/>
              </a:rPr>
              <a:t>Only use </a:t>
            </a:r>
            <a:r>
              <a:rPr lang="en-US" sz="800" b="1" baseline="0" dirty="0">
                <a:solidFill>
                  <a:schemeClr val="bg1"/>
                </a:solidFill>
                <a:latin typeface="Akkurat Pro" panose="020B0504020101020102" pitchFamily="34" charset="0"/>
              </a:rPr>
              <a:t>S&amp;P Global Red </a:t>
            </a:r>
            <a:r>
              <a:rPr lang="en-US" sz="800" b="0" baseline="0" dirty="0">
                <a:solidFill>
                  <a:schemeClr val="bg1"/>
                </a:solidFill>
                <a:latin typeface="Akkurat Pro Light" panose="020B0404020101020102" pitchFamily="34" charset="0"/>
              </a:rPr>
              <a:t>for key text high-lights, not shapes or charts. </a:t>
            </a:r>
            <a:br>
              <a:rPr lang="en-US" sz="800" b="0" baseline="0" dirty="0">
                <a:solidFill>
                  <a:schemeClr val="bg1"/>
                </a:solidFill>
                <a:latin typeface="Akkurat Pro Light" panose="020B0404020101020102" pitchFamily="34" charset="0"/>
              </a:rPr>
            </a:br>
            <a:r>
              <a:rPr lang="en-US" sz="800" b="0" baseline="0" dirty="0">
                <a:solidFill>
                  <a:schemeClr val="bg1"/>
                </a:solidFill>
                <a:latin typeface="Akkurat Pro Light" panose="020B0404020101020102" pitchFamily="34" charset="0"/>
              </a:rPr>
              <a:t>It’s available in the custom color palette.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528" y="5756275"/>
            <a:ext cx="1811719" cy="872915"/>
          </a:xfrm>
          <a:prstGeom prst="rect">
            <a:avLst/>
          </a:prstGeom>
        </p:spPr>
      </p:pic>
    </p:spTree>
    <p:extLst>
      <p:ext uri="{BB962C8B-B14F-4D97-AF65-F5344CB8AC3E}">
        <p14:creationId xmlns:p14="http://schemas.microsoft.com/office/powerpoint/2010/main" val="2451262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black slim image">
    <p:bg>
      <p:bgRef idx="1001">
        <a:schemeClr val="bg1"/>
      </p:bgRef>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14528" y="1371600"/>
            <a:ext cx="6705600" cy="419100"/>
          </a:xfrm>
        </p:spPr>
        <p:txBody>
          <a:bodyPr anchor="ctr">
            <a:normAutofit/>
          </a:bodyPr>
          <a:lstStyle>
            <a:lvl1pPr marL="0" indent="0" algn="l">
              <a:spcBef>
                <a:spcPts val="0"/>
              </a:spcBef>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subtitle</a:t>
            </a:r>
          </a:p>
        </p:txBody>
      </p:sp>
      <p:sp>
        <p:nvSpPr>
          <p:cNvPr id="7" name="Text Placeholder 5"/>
          <p:cNvSpPr>
            <a:spLocks noGrp="1"/>
          </p:cNvSpPr>
          <p:nvPr>
            <p:ph type="body" sz="quarter" idx="11" hasCustomPrompt="1"/>
          </p:nvPr>
        </p:nvSpPr>
        <p:spPr>
          <a:xfrm>
            <a:off x="8618069" y="1111722"/>
            <a:ext cx="3169920" cy="259884"/>
          </a:xfrm>
        </p:spPr>
        <p:txBody>
          <a:bodyPr>
            <a:noAutofit/>
          </a:bodyPr>
          <a:lstStyle>
            <a:lvl1pPr marL="0" indent="0">
              <a:buNone/>
              <a:defRPr sz="1000" b="0"/>
            </a:lvl1pPr>
          </a:lstStyle>
          <a:p>
            <a:pPr lvl="0"/>
            <a:r>
              <a:rPr lang="en-US" dirty="0"/>
              <a:t>Click to insert date</a:t>
            </a:r>
          </a:p>
        </p:txBody>
      </p:sp>
      <p:sp>
        <p:nvSpPr>
          <p:cNvPr id="5" name="Picture Placeholder 4"/>
          <p:cNvSpPr>
            <a:spLocks noGrp="1"/>
          </p:cNvSpPr>
          <p:nvPr>
            <p:ph type="pic" sz="quarter" idx="13" hasCustomPrompt="1"/>
          </p:nvPr>
        </p:nvSpPr>
        <p:spPr>
          <a:xfrm>
            <a:off x="414528" y="1790701"/>
            <a:ext cx="11379200" cy="3596314"/>
          </a:xfrm>
        </p:spPr>
        <p:txBody>
          <a:bodyPr anchor="ctr"/>
          <a:lstStyle>
            <a:lvl1pPr marL="0" indent="0" algn="ctr">
              <a:buNone/>
              <a:defRPr/>
            </a:lvl1pPr>
          </a:lstStyle>
          <a:p>
            <a:r>
              <a:rPr lang="en-US" dirty="0"/>
              <a:t>Click to insert cover image</a:t>
            </a:r>
          </a:p>
        </p:txBody>
      </p:sp>
      <p:sp>
        <p:nvSpPr>
          <p:cNvPr id="12" name="Text Placeholder 5"/>
          <p:cNvSpPr>
            <a:spLocks noGrp="1"/>
          </p:cNvSpPr>
          <p:nvPr>
            <p:ph type="body" sz="quarter" idx="10" hasCustomPrompt="1"/>
          </p:nvPr>
        </p:nvSpPr>
        <p:spPr>
          <a:xfrm>
            <a:off x="8618071" y="419101"/>
            <a:ext cx="3169920" cy="629771"/>
          </a:xfrm>
        </p:spPr>
        <p:txBody>
          <a:bodyPr>
            <a:noAutofit/>
          </a:bodyPr>
          <a:lstStyle>
            <a:lvl1pPr marL="0" indent="0">
              <a:spcBef>
                <a:spcPts val="300"/>
              </a:spcBef>
              <a:spcAft>
                <a:spcPts val="0"/>
              </a:spcAft>
              <a:buNone/>
              <a:defRPr sz="1100" b="1" baseline="0">
                <a:latin typeface="Akkurat Pro" panose="020B0504020101020102" pitchFamily="34" charset="0"/>
              </a:defRPr>
            </a:lvl1pPr>
          </a:lstStyle>
          <a:p>
            <a:pPr lvl="0"/>
            <a:r>
              <a:rPr lang="en-US" dirty="0"/>
              <a:t>Click to insert Presenter Name(s)</a:t>
            </a:r>
            <a:br>
              <a:rPr lang="en-US" dirty="0"/>
            </a:br>
            <a:r>
              <a:rPr lang="en-US" dirty="0"/>
              <a:t>Job Title</a:t>
            </a:r>
            <a:br>
              <a:rPr lang="en-US" dirty="0"/>
            </a:br>
            <a:r>
              <a:rPr lang="en-US" dirty="0"/>
              <a:t>Department / Sector</a:t>
            </a:r>
          </a:p>
        </p:txBody>
      </p:sp>
      <p:sp>
        <p:nvSpPr>
          <p:cNvPr id="13" name="Title 1"/>
          <p:cNvSpPr>
            <a:spLocks noGrp="1"/>
          </p:cNvSpPr>
          <p:nvPr>
            <p:ph type="ctrTitle" hasCustomPrompt="1"/>
          </p:nvPr>
        </p:nvSpPr>
        <p:spPr>
          <a:xfrm>
            <a:off x="414528" y="447675"/>
            <a:ext cx="6705600" cy="923926"/>
          </a:xfrm>
        </p:spPr>
        <p:txBody>
          <a:bodyPr tIns="0" anchor="t">
            <a:normAutofit/>
          </a:bodyPr>
          <a:lstStyle>
            <a:lvl1pPr algn="l">
              <a:defRPr sz="3200" b="1" baseline="0"/>
            </a:lvl1pPr>
          </a:lstStyle>
          <a:p>
            <a:r>
              <a:rPr lang="en-US" dirty="0"/>
              <a:t>Click to insert Presentation Title</a:t>
            </a:r>
          </a:p>
        </p:txBody>
      </p:sp>
      <p:sp>
        <p:nvSpPr>
          <p:cNvPr id="9" name="Rectangle 8"/>
          <p:cNvSpPr/>
          <p:nvPr userDrawn="1"/>
        </p:nvSpPr>
        <p:spPr>
          <a:xfrm>
            <a:off x="-1457725" y="-4042"/>
            <a:ext cx="1386247" cy="1908215"/>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spAutoFit/>
          </a:bodyPr>
          <a:lstStyle/>
          <a:p>
            <a:pPr algn="l"/>
            <a:r>
              <a:rPr lang="en-US" sz="800" b="1" dirty="0">
                <a:solidFill>
                  <a:schemeClr val="tx1"/>
                </a:solidFill>
                <a:latin typeface="Akkurat Pro" panose="020B0504020101020102" pitchFamily="34" charset="0"/>
              </a:rPr>
              <a:t>Cover</a:t>
            </a:r>
            <a:r>
              <a:rPr lang="en-US" sz="800" b="1" baseline="0" dirty="0">
                <a:solidFill>
                  <a:schemeClr val="tx1"/>
                </a:solidFill>
                <a:latin typeface="Akkurat Pro" panose="020B0504020101020102" pitchFamily="34" charset="0"/>
              </a:rPr>
              <a:t> + Image</a:t>
            </a:r>
          </a:p>
          <a:p>
            <a:pPr algn="l"/>
            <a:r>
              <a:rPr lang="en-US" sz="800" baseline="0" dirty="0">
                <a:solidFill>
                  <a:schemeClr val="tx1"/>
                </a:solidFill>
                <a:latin typeface="Akkurat Pro Light" panose="020B0404020101020102" pitchFamily="34" charset="0"/>
              </a:rPr>
              <a:t>Do not change the size of the title. Keep the title short and use the subtitle area for longer descriptions if needed. Insert rectangular image by clicking the image icon. </a:t>
            </a:r>
            <a:endParaRPr lang="en-US" sz="800" dirty="0">
              <a:solidFill>
                <a:schemeClr val="tx1"/>
              </a:solidFill>
              <a:latin typeface="Akkurat Pro Light" panose="020B0404020101020102" pitchFamily="34" charset="0"/>
            </a:endParaRPr>
          </a:p>
          <a:p>
            <a:pPr algn="l">
              <a:lnSpc>
                <a:spcPct val="100000"/>
              </a:lnSpc>
              <a:spcBef>
                <a:spcPts val="0"/>
              </a:spcBef>
              <a:spcAft>
                <a:spcPts val="0"/>
              </a:spcAft>
            </a:pPr>
            <a:endParaRPr lang="en-US" sz="800" baseline="0" dirty="0">
              <a:solidFill>
                <a:schemeClr val="tx1"/>
              </a:solidFill>
              <a:latin typeface="Akkurat Pro Light" panose="020B04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baseline="0" dirty="0">
                <a:solidFill>
                  <a:schemeClr val="tx1"/>
                </a:solidFill>
                <a:latin typeface="Akkurat Pro Light" panose="020B0404020101020102" pitchFamily="34" charset="0"/>
              </a:rPr>
              <a:t>Only use </a:t>
            </a:r>
            <a:r>
              <a:rPr lang="en-US" sz="800" b="1" baseline="0" dirty="0">
                <a:solidFill>
                  <a:schemeClr val="tx1"/>
                </a:solidFill>
                <a:latin typeface="Akkurat Pro" panose="020B0504020101020102" pitchFamily="34" charset="0"/>
              </a:rPr>
              <a:t>S&amp;P Global Red </a:t>
            </a:r>
            <a:r>
              <a:rPr lang="en-US" sz="800" b="0" baseline="0" dirty="0">
                <a:solidFill>
                  <a:schemeClr val="tx1"/>
                </a:solidFill>
                <a:latin typeface="Akkurat Pro Light" panose="020B0404020101020102" pitchFamily="34" charset="0"/>
              </a:rPr>
              <a:t>for key text high-lights, not shapes or charts. </a:t>
            </a:r>
            <a:br>
              <a:rPr lang="en-US" sz="800" b="0" baseline="0" dirty="0">
                <a:solidFill>
                  <a:schemeClr val="tx1"/>
                </a:solidFill>
                <a:latin typeface="Akkurat Pro Light" panose="020B0404020101020102" pitchFamily="34" charset="0"/>
              </a:rPr>
            </a:br>
            <a:r>
              <a:rPr lang="en-US" sz="800" b="0" baseline="0" dirty="0">
                <a:solidFill>
                  <a:schemeClr val="tx1"/>
                </a:solidFill>
                <a:latin typeface="Akkurat Pro Light" panose="020B0404020101020102" pitchFamily="34" charset="0"/>
              </a:rPr>
              <a:t>It’s available in the custom color palette.</a:t>
            </a:r>
          </a:p>
        </p:txBody>
      </p:sp>
      <p:grpSp>
        <p:nvGrpSpPr>
          <p:cNvPr id="19" name="Group 18"/>
          <p:cNvGrpSpPr/>
          <p:nvPr userDrawn="1"/>
        </p:nvGrpSpPr>
        <p:grpSpPr>
          <a:xfrm>
            <a:off x="414529" y="5756275"/>
            <a:ext cx="1811338" cy="873125"/>
            <a:chOff x="-1479550" y="5756275"/>
            <a:chExt cx="1811338" cy="873125"/>
          </a:xfrm>
        </p:grpSpPr>
        <p:sp>
          <p:nvSpPr>
            <p:cNvPr id="20" name="Freeform 19"/>
            <p:cNvSpPr>
              <a:spLocks noEditPoints="1"/>
            </p:cNvSpPr>
            <p:nvPr userDrawn="1"/>
          </p:nvSpPr>
          <p:spPr bwMode="auto">
            <a:xfrm>
              <a:off x="-1479550" y="6283325"/>
              <a:ext cx="1223963" cy="346075"/>
            </a:xfrm>
            <a:custGeom>
              <a:avLst/>
              <a:gdLst>
                <a:gd name="T0" fmla="*/ 1370 w 1538"/>
                <a:gd name="T1" fmla="*/ 306 h 435"/>
                <a:gd name="T2" fmla="*/ 1392 w 1538"/>
                <a:gd name="T3" fmla="*/ 294 h 435"/>
                <a:gd name="T4" fmla="*/ 1426 w 1538"/>
                <a:gd name="T5" fmla="*/ 218 h 435"/>
                <a:gd name="T6" fmla="*/ 1514 w 1538"/>
                <a:gd name="T7" fmla="*/ 118 h 435"/>
                <a:gd name="T8" fmla="*/ 1497 w 1538"/>
                <a:gd name="T9" fmla="*/ 133 h 435"/>
                <a:gd name="T10" fmla="*/ 1429 w 1538"/>
                <a:gd name="T11" fmla="*/ 194 h 435"/>
                <a:gd name="T12" fmla="*/ 1266 w 1538"/>
                <a:gd name="T13" fmla="*/ 172 h 435"/>
                <a:gd name="T14" fmla="*/ 1294 w 1538"/>
                <a:gd name="T15" fmla="*/ 364 h 435"/>
                <a:gd name="T16" fmla="*/ 1165 w 1538"/>
                <a:gd name="T17" fmla="*/ 318 h 435"/>
                <a:gd name="T18" fmla="*/ 1281 w 1538"/>
                <a:gd name="T19" fmla="*/ 394 h 435"/>
                <a:gd name="T20" fmla="*/ 1299 w 1538"/>
                <a:gd name="T21" fmla="*/ 407 h 435"/>
                <a:gd name="T22" fmla="*/ 1139 w 1538"/>
                <a:gd name="T23" fmla="*/ 312 h 435"/>
                <a:gd name="T24" fmla="*/ 1256 w 1538"/>
                <a:gd name="T25" fmla="*/ 107 h 435"/>
                <a:gd name="T26" fmla="*/ 1271 w 1538"/>
                <a:gd name="T27" fmla="*/ 120 h 435"/>
                <a:gd name="T28" fmla="*/ 1148 w 1538"/>
                <a:gd name="T29" fmla="*/ 293 h 435"/>
                <a:gd name="T30" fmla="*/ 1298 w 1538"/>
                <a:gd name="T31" fmla="*/ 319 h 435"/>
                <a:gd name="T32" fmla="*/ 1013 w 1538"/>
                <a:gd name="T33" fmla="*/ 177 h 435"/>
                <a:gd name="T34" fmla="*/ 876 w 1538"/>
                <a:gd name="T35" fmla="*/ 329 h 435"/>
                <a:gd name="T36" fmla="*/ 873 w 1538"/>
                <a:gd name="T37" fmla="*/ 97 h 435"/>
                <a:gd name="T38" fmla="*/ 1036 w 1538"/>
                <a:gd name="T39" fmla="*/ 176 h 435"/>
                <a:gd name="T40" fmla="*/ 734 w 1538"/>
                <a:gd name="T41" fmla="*/ 97 h 435"/>
                <a:gd name="T42" fmla="*/ 734 w 1538"/>
                <a:gd name="T43" fmla="*/ 329 h 435"/>
                <a:gd name="T44" fmla="*/ 762 w 1538"/>
                <a:gd name="T45" fmla="*/ 0 h 435"/>
                <a:gd name="T46" fmla="*/ 730 w 1538"/>
                <a:gd name="T47" fmla="*/ 0 h 435"/>
                <a:gd name="T48" fmla="*/ 571 w 1538"/>
                <a:gd name="T49" fmla="*/ 265 h 435"/>
                <a:gd name="T50" fmla="*/ 525 w 1538"/>
                <a:gd name="T51" fmla="*/ 97 h 435"/>
                <a:gd name="T52" fmla="*/ 594 w 1538"/>
                <a:gd name="T53" fmla="*/ 27 h 435"/>
                <a:gd name="T54" fmla="*/ 667 w 1538"/>
                <a:gd name="T55" fmla="*/ 118 h 435"/>
                <a:gd name="T56" fmla="*/ 614 w 1538"/>
                <a:gd name="T57" fmla="*/ 307 h 435"/>
                <a:gd name="T58" fmla="*/ 446 w 1538"/>
                <a:gd name="T59" fmla="*/ 210 h 435"/>
                <a:gd name="T60" fmla="*/ 341 w 1538"/>
                <a:gd name="T61" fmla="*/ 311 h 435"/>
                <a:gd name="T62" fmla="*/ 493 w 1538"/>
                <a:gd name="T63" fmla="*/ 329 h 435"/>
                <a:gd name="T64" fmla="*/ 288 w 1538"/>
                <a:gd name="T65" fmla="*/ 234 h 435"/>
                <a:gd name="T66" fmla="*/ 446 w 1538"/>
                <a:gd name="T67" fmla="*/ 166 h 435"/>
                <a:gd name="T68" fmla="*/ 294 w 1538"/>
                <a:gd name="T69" fmla="*/ 164 h 435"/>
                <a:gd name="T70" fmla="*/ 469 w 1538"/>
                <a:gd name="T71" fmla="*/ 178 h 435"/>
                <a:gd name="T72" fmla="*/ 493 w 1538"/>
                <a:gd name="T73" fmla="*/ 329 h 435"/>
                <a:gd name="T74" fmla="*/ 24 w 1538"/>
                <a:gd name="T75" fmla="*/ 22 h 435"/>
                <a:gd name="T76" fmla="*/ 207 w 1538"/>
                <a:gd name="T77" fmla="*/ 94 h 435"/>
                <a:gd name="T78" fmla="*/ 230 w 1538"/>
                <a:gd name="T79" fmla="*/ 329 h 435"/>
                <a:gd name="T80" fmla="*/ 24 w 1538"/>
                <a:gd name="T81" fmla="*/ 189 h 435"/>
                <a:gd name="T82" fmla="*/ 0 w 1538"/>
                <a:gd name="T83"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38" h="435">
                  <a:moveTo>
                    <a:pt x="1538" y="265"/>
                  </a:moveTo>
                  <a:cubicBezTo>
                    <a:pt x="1538" y="281"/>
                    <a:pt x="1532" y="295"/>
                    <a:pt x="1522" y="308"/>
                  </a:cubicBezTo>
                  <a:cubicBezTo>
                    <a:pt x="1486" y="348"/>
                    <a:pt x="1406" y="345"/>
                    <a:pt x="1370" y="306"/>
                  </a:cubicBezTo>
                  <a:cubicBezTo>
                    <a:pt x="1358" y="292"/>
                    <a:pt x="1352" y="277"/>
                    <a:pt x="1351" y="259"/>
                  </a:cubicBezTo>
                  <a:cubicBezTo>
                    <a:pt x="1374" y="259"/>
                    <a:pt x="1374" y="259"/>
                    <a:pt x="1374" y="259"/>
                  </a:cubicBezTo>
                  <a:cubicBezTo>
                    <a:pt x="1376" y="272"/>
                    <a:pt x="1381" y="284"/>
                    <a:pt x="1392" y="294"/>
                  </a:cubicBezTo>
                  <a:cubicBezTo>
                    <a:pt x="1417" y="319"/>
                    <a:pt x="1476" y="322"/>
                    <a:pt x="1501" y="296"/>
                  </a:cubicBezTo>
                  <a:cubicBezTo>
                    <a:pt x="1530" y="268"/>
                    <a:pt x="1506" y="228"/>
                    <a:pt x="1471" y="224"/>
                  </a:cubicBezTo>
                  <a:cubicBezTo>
                    <a:pt x="1426" y="218"/>
                    <a:pt x="1426" y="218"/>
                    <a:pt x="1426" y="218"/>
                  </a:cubicBezTo>
                  <a:cubicBezTo>
                    <a:pt x="1407" y="215"/>
                    <a:pt x="1387" y="209"/>
                    <a:pt x="1374" y="194"/>
                  </a:cubicBezTo>
                  <a:cubicBezTo>
                    <a:pt x="1353" y="171"/>
                    <a:pt x="1358" y="133"/>
                    <a:pt x="1380" y="113"/>
                  </a:cubicBezTo>
                  <a:cubicBezTo>
                    <a:pt x="1415" y="81"/>
                    <a:pt x="1483" y="82"/>
                    <a:pt x="1514" y="118"/>
                  </a:cubicBezTo>
                  <a:cubicBezTo>
                    <a:pt x="1525" y="130"/>
                    <a:pt x="1531" y="145"/>
                    <a:pt x="1532" y="161"/>
                  </a:cubicBezTo>
                  <a:cubicBezTo>
                    <a:pt x="1509" y="161"/>
                    <a:pt x="1509" y="161"/>
                    <a:pt x="1509" y="161"/>
                  </a:cubicBezTo>
                  <a:cubicBezTo>
                    <a:pt x="1507" y="151"/>
                    <a:pt x="1504" y="141"/>
                    <a:pt x="1497" y="133"/>
                  </a:cubicBezTo>
                  <a:cubicBezTo>
                    <a:pt x="1476" y="109"/>
                    <a:pt x="1428" y="105"/>
                    <a:pt x="1402" y="123"/>
                  </a:cubicBezTo>
                  <a:cubicBezTo>
                    <a:pt x="1387" y="134"/>
                    <a:pt x="1379" y="153"/>
                    <a:pt x="1387" y="171"/>
                  </a:cubicBezTo>
                  <a:cubicBezTo>
                    <a:pt x="1395" y="188"/>
                    <a:pt x="1413" y="192"/>
                    <a:pt x="1429" y="194"/>
                  </a:cubicBezTo>
                  <a:cubicBezTo>
                    <a:pt x="1473" y="201"/>
                    <a:pt x="1473" y="201"/>
                    <a:pt x="1473" y="201"/>
                  </a:cubicBezTo>
                  <a:cubicBezTo>
                    <a:pt x="1507" y="205"/>
                    <a:pt x="1538" y="229"/>
                    <a:pt x="1538" y="265"/>
                  </a:cubicBezTo>
                  <a:moveTo>
                    <a:pt x="1266" y="172"/>
                  </a:moveTo>
                  <a:cubicBezTo>
                    <a:pt x="1266" y="93"/>
                    <a:pt x="1137" y="93"/>
                    <a:pt x="1137" y="172"/>
                  </a:cubicBezTo>
                  <a:cubicBezTo>
                    <a:pt x="1137" y="251"/>
                    <a:pt x="1266" y="251"/>
                    <a:pt x="1266" y="172"/>
                  </a:cubicBezTo>
                  <a:moveTo>
                    <a:pt x="1294" y="364"/>
                  </a:moveTo>
                  <a:cubicBezTo>
                    <a:pt x="1294" y="353"/>
                    <a:pt x="1290" y="344"/>
                    <a:pt x="1282" y="335"/>
                  </a:cubicBezTo>
                  <a:cubicBezTo>
                    <a:pt x="1271" y="324"/>
                    <a:pt x="1253" y="318"/>
                    <a:pt x="1226" y="318"/>
                  </a:cubicBezTo>
                  <a:cubicBezTo>
                    <a:pt x="1165" y="318"/>
                    <a:pt x="1165" y="318"/>
                    <a:pt x="1165" y="318"/>
                  </a:cubicBezTo>
                  <a:cubicBezTo>
                    <a:pt x="1132" y="326"/>
                    <a:pt x="1110" y="369"/>
                    <a:pt x="1139" y="395"/>
                  </a:cubicBezTo>
                  <a:cubicBezTo>
                    <a:pt x="1157" y="414"/>
                    <a:pt x="1190" y="415"/>
                    <a:pt x="1214" y="414"/>
                  </a:cubicBezTo>
                  <a:cubicBezTo>
                    <a:pt x="1237" y="413"/>
                    <a:pt x="1264" y="411"/>
                    <a:pt x="1281" y="394"/>
                  </a:cubicBezTo>
                  <a:cubicBezTo>
                    <a:pt x="1289" y="386"/>
                    <a:pt x="1294" y="375"/>
                    <a:pt x="1294" y="364"/>
                  </a:cubicBezTo>
                  <a:moveTo>
                    <a:pt x="1317" y="364"/>
                  </a:moveTo>
                  <a:cubicBezTo>
                    <a:pt x="1317" y="380"/>
                    <a:pt x="1311" y="396"/>
                    <a:pt x="1299" y="407"/>
                  </a:cubicBezTo>
                  <a:cubicBezTo>
                    <a:pt x="1276" y="431"/>
                    <a:pt x="1238" y="435"/>
                    <a:pt x="1207" y="435"/>
                  </a:cubicBezTo>
                  <a:cubicBezTo>
                    <a:pt x="1177" y="435"/>
                    <a:pt x="1143" y="430"/>
                    <a:pt x="1120" y="408"/>
                  </a:cubicBezTo>
                  <a:cubicBezTo>
                    <a:pt x="1092" y="379"/>
                    <a:pt x="1104" y="329"/>
                    <a:pt x="1139" y="312"/>
                  </a:cubicBezTo>
                  <a:cubicBezTo>
                    <a:pt x="1097" y="299"/>
                    <a:pt x="1106" y="248"/>
                    <a:pt x="1138" y="229"/>
                  </a:cubicBezTo>
                  <a:cubicBezTo>
                    <a:pt x="1107" y="199"/>
                    <a:pt x="1106" y="145"/>
                    <a:pt x="1138" y="114"/>
                  </a:cubicBezTo>
                  <a:cubicBezTo>
                    <a:pt x="1168" y="85"/>
                    <a:pt x="1221" y="84"/>
                    <a:pt x="1256" y="107"/>
                  </a:cubicBezTo>
                  <a:cubicBezTo>
                    <a:pt x="1264" y="80"/>
                    <a:pt x="1288" y="76"/>
                    <a:pt x="1312" y="76"/>
                  </a:cubicBezTo>
                  <a:cubicBezTo>
                    <a:pt x="1312" y="96"/>
                    <a:pt x="1312" y="96"/>
                    <a:pt x="1312" y="96"/>
                  </a:cubicBezTo>
                  <a:cubicBezTo>
                    <a:pt x="1293" y="96"/>
                    <a:pt x="1275" y="98"/>
                    <a:pt x="1271" y="120"/>
                  </a:cubicBezTo>
                  <a:cubicBezTo>
                    <a:pt x="1297" y="150"/>
                    <a:pt x="1296" y="199"/>
                    <a:pt x="1267" y="228"/>
                  </a:cubicBezTo>
                  <a:cubicBezTo>
                    <a:pt x="1239" y="256"/>
                    <a:pt x="1190" y="260"/>
                    <a:pt x="1155" y="242"/>
                  </a:cubicBezTo>
                  <a:cubicBezTo>
                    <a:pt x="1133" y="251"/>
                    <a:pt x="1120" y="281"/>
                    <a:pt x="1148" y="293"/>
                  </a:cubicBezTo>
                  <a:cubicBezTo>
                    <a:pt x="1158" y="296"/>
                    <a:pt x="1169" y="296"/>
                    <a:pt x="1179" y="296"/>
                  </a:cubicBezTo>
                  <a:cubicBezTo>
                    <a:pt x="1230" y="296"/>
                    <a:pt x="1230" y="296"/>
                    <a:pt x="1230" y="296"/>
                  </a:cubicBezTo>
                  <a:cubicBezTo>
                    <a:pt x="1254" y="296"/>
                    <a:pt x="1281" y="301"/>
                    <a:pt x="1298" y="319"/>
                  </a:cubicBezTo>
                  <a:cubicBezTo>
                    <a:pt x="1310" y="331"/>
                    <a:pt x="1317" y="347"/>
                    <a:pt x="1317" y="364"/>
                  </a:cubicBezTo>
                  <a:moveTo>
                    <a:pt x="1013" y="329"/>
                  </a:moveTo>
                  <a:cubicBezTo>
                    <a:pt x="1013" y="177"/>
                    <a:pt x="1013" y="177"/>
                    <a:pt x="1013" y="177"/>
                  </a:cubicBezTo>
                  <a:cubicBezTo>
                    <a:pt x="1013" y="132"/>
                    <a:pt x="984" y="107"/>
                    <a:pt x="939" y="115"/>
                  </a:cubicBezTo>
                  <a:cubicBezTo>
                    <a:pt x="892" y="122"/>
                    <a:pt x="876" y="171"/>
                    <a:pt x="876" y="213"/>
                  </a:cubicBezTo>
                  <a:cubicBezTo>
                    <a:pt x="876" y="329"/>
                    <a:pt x="876" y="329"/>
                    <a:pt x="876" y="329"/>
                  </a:cubicBezTo>
                  <a:cubicBezTo>
                    <a:pt x="853" y="329"/>
                    <a:pt x="853" y="329"/>
                    <a:pt x="853" y="329"/>
                  </a:cubicBezTo>
                  <a:cubicBezTo>
                    <a:pt x="853" y="97"/>
                    <a:pt x="853" y="97"/>
                    <a:pt x="853" y="97"/>
                  </a:cubicBezTo>
                  <a:cubicBezTo>
                    <a:pt x="873" y="97"/>
                    <a:pt x="873" y="97"/>
                    <a:pt x="873" y="97"/>
                  </a:cubicBezTo>
                  <a:cubicBezTo>
                    <a:pt x="876" y="139"/>
                    <a:pt x="876" y="139"/>
                    <a:pt x="876" y="139"/>
                  </a:cubicBezTo>
                  <a:cubicBezTo>
                    <a:pt x="892" y="100"/>
                    <a:pt x="940" y="85"/>
                    <a:pt x="978" y="93"/>
                  </a:cubicBezTo>
                  <a:cubicBezTo>
                    <a:pt x="1018" y="102"/>
                    <a:pt x="1036" y="137"/>
                    <a:pt x="1036" y="176"/>
                  </a:cubicBezTo>
                  <a:cubicBezTo>
                    <a:pt x="1036" y="329"/>
                    <a:pt x="1036" y="329"/>
                    <a:pt x="1036" y="329"/>
                  </a:cubicBezTo>
                  <a:lnTo>
                    <a:pt x="1013" y="329"/>
                  </a:lnTo>
                  <a:close/>
                  <a:moveTo>
                    <a:pt x="734" y="97"/>
                  </a:moveTo>
                  <a:cubicBezTo>
                    <a:pt x="759" y="97"/>
                    <a:pt x="759" y="97"/>
                    <a:pt x="759" y="97"/>
                  </a:cubicBezTo>
                  <a:cubicBezTo>
                    <a:pt x="759" y="329"/>
                    <a:pt x="759" y="329"/>
                    <a:pt x="759" y="329"/>
                  </a:cubicBezTo>
                  <a:cubicBezTo>
                    <a:pt x="734" y="329"/>
                    <a:pt x="734" y="329"/>
                    <a:pt x="734" y="329"/>
                  </a:cubicBezTo>
                  <a:lnTo>
                    <a:pt x="734" y="97"/>
                  </a:lnTo>
                  <a:close/>
                  <a:moveTo>
                    <a:pt x="730" y="0"/>
                  </a:moveTo>
                  <a:cubicBezTo>
                    <a:pt x="762" y="0"/>
                    <a:pt x="762" y="0"/>
                    <a:pt x="762" y="0"/>
                  </a:cubicBezTo>
                  <a:cubicBezTo>
                    <a:pt x="762" y="32"/>
                    <a:pt x="762" y="32"/>
                    <a:pt x="762" y="32"/>
                  </a:cubicBezTo>
                  <a:cubicBezTo>
                    <a:pt x="730" y="32"/>
                    <a:pt x="730" y="32"/>
                    <a:pt x="730" y="32"/>
                  </a:cubicBezTo>
                  <a:lnTo>
                    <a:pt x="730" y="0"/>
                  </a:lnTo>
                  <a:close/>
                  <a:moveTo>
                    <a:pt x="670" y="327"/>
                  </a:moveTo>
                  <a:cubicBezTo>
                    <a:pt x="647" y="332"/>
                    <a:pt x="619" y="338"/>
                    <a:pt x="598" y="325"/>
                  </a:cubicBezTo>
                  <a:cubicBezTo>
                    <a:pt x="577" y="313"/>
                    <a:pt x="571" y="287"/>
                    <a:pt x="571" y="265"/>
                  </a:cubicBezTo>
                  <a:cubicBezTo>
                    <a:pt x="571" y="118"/>
                    <a:pt x="571" y="118"/>
                    <a:pt x="571" y="118"/>
                  </a:cubicBezTo>
                  <a:cubicBezTo>
                    <a:pt x="525" y="118"/>
                    <a:pt x="525" y="118"/>
                    <a:pt x="525" y="118"/>
                  </a:cubicBezTo>
                  <a:cubicBezTo>
                    <a:pt x="525" y="97"/>
                    <a:pt x="525" y="97"/>
                    <a:pt x="525" y="97"/>
                  </a:cubicBezTo>
                  <a:cubicBezTo>
                    <a:pt x="571" y="97"/>
                    <a:pt x="571" y="97"/>
                    <a:pt x="571" y="97"/>
                  </a:cubicBezTo>
                  <a:cubicBezTo>
                    <a:pt x="571" y="33"/>
                    <a:pt x="571" y="33"/>
                    <a:pt x="571" y="33"/>
                  </a:cubicBezTo>
                  <a:cubicBezTo>
                    <a:pt x="594" y="27"/>
                    <a:pt x="594" y="27"/>
                    <a:pt x="594" y="27"/>
                  </a:cubicBezTo>
                  <a:cubicBezTo>
                    <a:pt x="594" y="97"/>
                    <a:pt x="594" y="97"/>
                    <a:pt x="594" y="97"/>
                  </a:cubicBezTo>
                  <a:cubicBezTo>
                    <a:pt x="667" y="97"/>
                    <a:pt x="667" y="97"/>
                    <a:pt x="667" y="97"/>
                  </a:cubicBezTo>
                  <a:cubicBezTo>
                    <a:pt x="667" y="118"/>
                    <a:pt x="667" y="118"/>
                    <a:pt x="667" y="118"/>
                  </a:cubicBezTo>
                  <a:cubicBezTo>
                    <a:pt x="594" y="118"/>
                    <a:pt x="594" y="118"/>
                    <a:pt x="594" y="118"/>
                  </a:cubicBezTo>
                  <a:cubicBezTo>
                    <a:pt x="594" y="264"/>
                    <a:pt x="594" y="264"/>
                    <a:pt x="594" y="264"/>
                  </a:cubicBezTo>
                  <a:cubicBezTo>
                    <a:pt x="594" y="280"/>
                    <a:pt x="597" y="299"/>
                    <a:pt x="614" y="307"/>
                  </a:cubicBezTo>
                  <a:cubicBezTo>
                    <a:pt x="630" y="315"/>
                    <a:pt x="653" y="310"/>
                    <a:pt x="670" y="307"/>
                  </a:cubicBezTo>
                  <a:lnTo>
                    <a:pt x="670" y="327"/>
                  </a:lnTo>
                  <a:close/>
                  <a:moveTo>
                    <a:pt x="446" y="210"/>
                  </a:moveTo>
                  <a:cubicBezTo>
                    <a:pt x="362" y="215"/>
                    <a:pt x="362" y="215"/>
                    <a:pt x="362" y="215"/>
                  </a:cubicBezTo>
                  <a:cubicBezTo>
                    <a:pt x="336" y="217"/>
                    <a:pt x="309" y="230"/>
                    <a:pt x="306" y="259"/>
                  </a:cubicBezTo>
                  <a:cubicBezTo>
                    <a:pt x="303" y="284"/>
                    <a:pt x="317" y="304"/>
                    <a:pt x="341" y="311"/>
                  </a:cubicBezTo>
                  <a:cubicBezTo>
                    <a:pt x="401" y="329"/>
                    <a:pt x="446" y="279"/>
                    <a:pt x="446" y="222"/>
                  </a:cubicBezTo>
                  <a:lnTo>
                    <a:pt x="446" y="210"/>
                  </a:lnTo>
                  <a:close/>
                  <a:moveTo>
                    <a:pt x="493" y="329"/>
                  </a:moveTo>
                  <a:cubicBezTo>
                    <a:pt x="462" y="336"/>
                    <a:pt x="446" y="315"/>
                    <a:pt x="446" y="285"/>
                  </a:cubicBezTo>
                  <a:cubicBezTo>
                    <a:pt x="425" y="341"/>
                    <a:pt x="336" y="353"/>
                    <a:pt x="298" y="310"/>
                  </a:cubicBezTo>
                  <a:cubicBezTo>
                    <a:pt x="281" y="290"/>
                    <a:pt x="277" y="258"/>
                    <a:pt x="288" y="234"/>
                  </a:cubicBezTo>
                  <a:cubicBezTo>
                    <a:pt x="301" y="207"/>
                    <a:pt x="332" y="196"/>
                    <a:pt x="360" y="194"/>
                  </a:cubicBezTo>
                  <a:cubicBezTo>
                    <a:pt x="446" y="188"/>
                    <a:pt x="446" y="188"/>
                    <a:pt x="446" y="188"/>
                  </a:cubicBezTo>
                  <a:cubicBezTo>
                    <a:pt x="446" y="166"/>
                    <a:pt x="446" y="166"/>
                    <a:pt x="446" y="166"/>
                  </a:cubicBezTo>
                  <a:cubicBezTo>
                    <a:pt x="446" y="129"/>
                    <a:pt x="418" y="113"/>
                    <a:pt x="384" y="113"/>
                  </a:cubicBezTo>
                  <a:cubicBezTo>
                    <a:pt x="351" y="113"/>
                    <a:pt x="320" y="128"/>
                    <a:pt x="317" y="164"/>
                  </a:cubicBezTo>
                  <a:cubicBezTo>
                    <a:pt x="294" y="164"/>
                    <a:pt x="294" y="164"/>
                    <a:pt x="294" y="164"/>
                  </a:cubicBezTo>
                  <a:cubicBezTo>
                    <a:pt x="297" y="124"/>
                    <a:pt x="327" y="98"/>
                    <a:pt x="366" y="92"/>
                  </a:cubicBezTo>
                  <a:cubicBezTo>
                    <a:pt x="402" y="87"/>
                    <a:pt x="448" y="96"/>
                    <a:pt x="463" y="134"/>
                  </a:cubicBezTo>
                  <a:cubicBezTo>
                    <a:pt x="468" y="148"/>
                    <a:pt x="469" y="163"/>
                    <a:pt x="469" y="178"/>
                  </a:cubicBezTo>
                  <a:cubicBezTo>
                    <a:pt x="469" y="284"/>
                    <a:pt x="469" y="284"/>
                    <a:pt x="469" y="284"/>
                  </a:cubicBezTo>
                  <a:cubicBezTo>
                    <a:pt x="469" y="301"/>
                    <a:pt x="475" y="313"/>
                    <a:pt x="493" y="309"/>
                  </a:cubicBezTo>
                  <a:lnTo>
                    <a:pt x="493" y="329"/>
                  </a:lnTo>
                  <a:close/>
                  <a:moveTo>
                    <a:pt x="207" y="94"/>
                  </a:moveTo>
                  <a:cubicBezTo>
                    <a:pt x="207" y="44"/>
                    <a:pt x="166" y="22"/>
                    <a:pt x="120" y="22"/>
                  </a:cubicBezTo>
                  <a:cubicBezTo>
                    <a:pt x="24" y="22"/>
                    <a:pt x="24" y="22"/>
                    <a:pt x="24" y="22"/>
                  </a:cubicBezTo>
                  <a:cubicBezTo>
                    <a:pt x="24" y="167"/>
                    <a:pt x="24" y="167"/>
                    <a:pt x="24" y="167"/>
                  </a:cubicBezTo>
                  <a:cubicBezTo>
                    <a:pt x="120" y="167"/>
                    <a:pt x="120" y="167"/>
                    <a:pt x="120" y="167"/>
                  </a:cubicBezTo>
                  <a:cubicBezTo>
                    <a:pt x="166" y="167"/>
                    <a:pt x="207" y="145"/>
                    <a:pt x="207" y="94"/>
                  </a:cubicBezTo>
                  <a:moveTo>
                    <a:pt x="232" y="94"/>
                  </a:moveTo>
                  <a:cubicBezTo>
                    <a:pt x="232" y="137"/>
                    <a:pt x="204" y="172"/>
                    <a:pt x="163" y="183"/>
                  </a:cubicBezTo>
                  <a:cubicBezTo>
                    <a:pt x="230" y="329"/>
                    <a:pt x="230" y="329"/>
                    <a:pt x="230" y="329"/>
                  </a:cubicBezTo>
                  <a:cubicBezTo>
                    <a:pt x="204" y="329"/>
                    <a:pt x="204" y="329"/>
                    <a:pt x="204" y="329"/>
                  </a:cubicBezTo>
                  <a:cubicBezTo>
                    <a:pt x="139" y="189"/>
                    <a:pt x="139" y="189"/>
                    <a:pt x="139" y="189"/>
                  </a:cubicBezTo>
                  <a:cubicBezTo>
                    <a:pt x="24" y="189"/>
                    <a:pt x="24" y="189"/>
                    <a:pt x="24" y="189"/>
                  </a:cubicBezTo>
                  <a:cubicBezTo>
                    <a:pt x="24" y="329"/>
                    <a:pt x="24" y="329"/>
                    <a:pt x="24" y="329"/>
                  </a:cubicBezTo>
                  <a:cubicBezTo>
                    <a:pt x="0" y="329"/>
                    <a:pt x="0" y="329"/>
                    <a:pt x="0" y="329"/>
                  </a:cubicBezTo>
                  <a:cubicBezTo>
                    <a:pt x="0" y="0"/>
                    <a:pt x="0" y="0"/>
                    <a:pt x="0" y="0"/>
                  </a:cubicBezTo>
                  <a:cubicBezTo>
                    <a:pt x="120" y="0"/>
                    <a:pt x="120" y="0"/>
                    <a:pt x="120" y="0"/>
                  </a:cubicBezTo>
                  <a:cubicBezTo>
                    <a:pt x="179" y="0"/>
                    <a:pt x="232" y="31"/>
                    <a:pt x="232" y="94"/>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AU"/>
            </a:p>
          </p:txBody>
        </p:sp>
        <p:sp>
          <p:nvSpPr>
            <p:cNvPr id="21" name="Freeform 6"/>
            <p:cNvSpPr>
              <a:spLocks noEditPoints="1"/>
            </p:cNvSpPr>
            <p:nvPr userDrawn="1"/>
          </p:nvSpPr>
          <p:spPr bwMode="auto">
            <a:xfrm>
              <a:off x="-1479550" y="5868988"/>
              <a:ext cx="1811338" cy="288925"/>
            </a:xfrm>
            <a:custGeom>
              <a:avLst/>
              <a:gdLst>
                <a:gd name="T0" fmla="*/ 2188 w 2278"/>
                <a:gd name="T1" fmla="*/ 282 h 362"/>
                <a:gd name="T2" fmla="*/ 2246 w 2278"/>
                <a:gd name="T3" fmla="*/ 272 h 362"/>
                <a:gd name="T4" fmla="*/ 2278 w 2278"/>
                <a:gd name="T5" fmla="*/ 343 h 362"/>
                <a:gd name="T6" fmla="*/ 1982 w 2278"/>
                <a:gd name="T7" fmla="*/ 270 h 362"/>
                <a:gd name="T8" fmla="*/ 2076 w 2278"/>
                <a:gd name="T9" fmla="*/ 249 h 362"/>
                <a:gd name="T10" fmla="*/ 2084 w 2278"/>
                <a:gd name="T11" fmla="*/ 314 h 362"/>
                <a:gd name="T12" fmla="*/ 1941 w 2278"/>
                <a:gd name="T13" fmla="*/ 230 h 362"/>
                <a:gd name="T14" fmla="*/ 2076 w 2278"/>
                <a:gd name="T15" fmla="*/ 181 h 362"/>
                <a:gd name="T16" fmla="*/ 1993 w 2278"/>
                <a:gd name="T17" fmla="*/ 177 h 362"/>
                <a:gd name="T18" fmla="*/ 2023 w 2278"/>
                <a:gd name="T19" fmla="*/ 100 h 362"/>
                <a:gd name="T20" fmla="*/ 2132 w 2278"/>
                <a:gd name="T21" fmla="*/ 284 h 362"/>
                <a:gd name="T22" fmla="*/ 2153 w 2278"/>
                <a:gd name="T23" fmla="*/ 340 h 362"/>
                <a:gd name="T24" fmla="*/ 1778 w 2278"/>
                <a:gd name="T25" fmla="*/ 149 h 362"/>
                <a:gd name="T26" fmla="*/ 1755 w 2278"/>
                <a:gd name="T27" fmla="*/ 289 h 362"/>
                <a:gd name="T28" fmla="*/ 1899 w 2278"/>
                <a:gd name="T29" fmla="*/ 225 h 362"/>
                <a:gd name="T30" fmla="*/ 1729 w 2278"/>
                <a:gd name="T31" fmla="*/ 343 h 362"/>
                <a:gd name="T32" fmla="*/ 1737 w 2278"/>
                <a:gd name="T33" fmla="*/ 14 h 362"/>
                <a:gd name="T34" fmla="*/ 1857 w 2278"/>
                <a:gd name="T35" fmla="*/ 119 h 362"/>
                <a:gd name="T36" fmla="*/ 1561 w 2278"/>
                <a:gd name="T37" fmla="*/ 165 h 362"/>
                <a:gd name="T38" fmla="*/ 1489 w 2278"/>
                <a:gd name="T39" fmla="*/ 284 h 362"/>
                <a:gd name="T40" fmla="*/ 1636 w 2278"/>
                <a:gd name="T41" fmla="*/ 225 h 362"/>
                <a:gd name="T42" fmla="*/ 1442 w 2278"/>
                <a:gd name="T43" fmla="*/ 137 h 362"/>
                <a:gd name="T44" fmla="*/ 1394 w 2278"/>
                <a:gd name="T45" fmla="*/ 343 h 362"/>
                <a:gd name="T46" fmla="*/ 1304 w 2278"/>
                <a:gd name="T47" fmla="*/ 13 h 362"/>
                <a:gd name="T48" fmla="*/ 1370 w 2278"/>
                <a:gd name="T49" fmla="*/ 293 h 362"/>
                <a:gd name="T50" fmla="*/ 1213 w 2278"/>
                <a:gd name="T51" fmla="*/ 343 h 362"/>
                <a:gd name="T52" fmla="*/ 1029 w 2278"/>
                <a:gd name="T53" fmla="*/ 313 h 362"/>
                <a:gd name="T54" fmla="*/ 1221 w 2278"/>
                <a:gd name="T55" fmla="*/ 51 h 362"/>
                <a:gd name="T56" fmla="*/ 1176 w 2278"/>
                <a:gd name="T57" fmla="*/ 86 h 362"/>
                <a:gd name="T58" fmla="*/ 1072 w 2278"/>
                <a:gd name="T59" fmla="*/ 276 h 362"/>
                <a:gd name="T60" fmla="*/ 1117 w 2278"/>
                <a:gd name="T61" fmla="*/ 215 h 362"/>
                <a:gd name="T62" fmla="*/ 1251 w 2278"/>
                <a:gd name="T63" fmla="*/ 343 h 362"/>
                <a:gd name="T64" fmla="*/ 792 w 2278"/>
                <a:gd name="T65" fmla="*/ 83 h 362"/>
                <a:gd name="T66" fmla="*/ 685 w 2278"/>
                <a:gd name="T67" fmla="*/ 176 h 362"/>
                <a:gd name="T68" fmla="*/ 808 w 2278"/>
                <a:gd name="T69" fmla="*/ 124 h 362"/>
                <a:gd name="T70" fmla="*/ 754 w 2278"/>
                <a:gd name="T71" fmla="*/ 227 h 362"/>
                <a:gd name="T72" fmla="*/ 627 w 2278"/>
                <a:gd name="T73" fmla="*/ 343 h 362"/>
                <a:gd name="T74" fmla="*/ 836 w 2278"/>
                <a:gd name="T75" fmla="*/ 45 h 362"/>
                <a:gd name="T76" fmla="*/ 421 w 2278"/>
                <a:gd name="T77" fmla="*/ 63 h 362"/>
                <a:gd name="T78" fmla="*/ 399 w 2278"/>
                <a:gd name="T79" fmla="*/ 143 h 362"/>
                <a:gd name="T80" fmla="*/ 347 w 2278"/>
                <a:gd name="T81" fmla="*/ 238 h 362"/>
                <a:gd name="T82" fmla="*/ 383 w 2278"/>
                <a:gd name="T83" fmla="*/ 200 h 362"/>
                <a:gd name="T84" fmla="*/ 349 w 2278"/>
                <a:gd name="T85" fmla="*/ 341 h 362"/>
                <a:gd name="T86" fmla="*/ 316 w 2278"/>
                <a:gd name="T87" fmla="*/ 83 h 362"/>
                <a:gd name="T88" fmla="*/ 493 w 2278"/>
                <a:gd name="T89" fmla="*/ 100 h 362"/>
                <a:gd name="T90" fmla="*/ 497 w 2278"/>
                <a:gd name="T91" fmla="*/ 201 h 362"/>
                <a:gd name="T92" fmla="*/ 581 w 2278"/>
                <a:gd name="T93" fmla="*/ 206 h 362"/>
                <a:gd name="T94" fmla="*/ 584 w 2278"/>
                <a:gd name="T95" fmla="*/ 344 h 362"/>
                <a:gd name="T96" fmla="*/ 233 w 2278"/>
                <a:gd name="T97" fmla="*/ 314 h 362"/>
                <a:gd name="T98" fmla="*/ 0 w 2278"/>
                <a:gd name="T99" fmla="*/ 241 h 362"/>
                <a:gd name="T100" fmla="*/ 133 w 2278"/>
                <a:gd name="T101" fmla="*/ 298 h 362"/>
                <a:gd name="T102" fmla="*/ 115 w 2278"/>
                <a:gd name="T103" fmla="*/ 205 h 362"/>
                <a:gd name="T104" fmla="*/ 37 w 2278"/>
                <a:gd name="T105" fmla="*/ 48 h 362"/>
                <a:gd name="T106" fmla="*/ 255 w 2278"/>
                <a:gd name="T107" fmla="*/ 114 h 362"/>
                <a:gd name="T108" fmla="*/ 130 w 2278"/>
                <a:gd name="T109" fmla="*/ 65 h 362"/>
                <a:gd name="T110" fmla="*/ 122 w 2278"/>
                <a:gd name="T111" fmla="*/ 148 h 362"/>
                <a:gd name="T112" fmla="*/ 260 w 2278"/>
                <a:gd name="T113" fmla="*/ 247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362">
                  <a:moveTo>
                    <a:pt x="2278" y="343"/>
                  </a:moveTo>
                  <a:cubicBezTo>
                    <a:pt x="2256" y="347"/>
                    <a:pt x="2233" y="348"/>
                    <a:pt x="2213" y="336"/>
                  </a:cubicBezTo>
                  <a:cubicBezTo>
                    <a:pt x="2194" y="325"/>
                    <a:pt x="2188" y="304"/>
                    <a:pt x="2188" y="282"/>
                  </a:cubicBezTo>
                  <a:cubicBezTo>
                    <a:pt x="2188" y="13"/>
                    <a:pt x="2188" y="13"/>
                    <a:pt x="2188" y="13"/>
                  </a:cubicBezTo>
                  <a:cubicBezTo>
                    <a:pt x="2246" y="13"/>
                    <a:pt x="2246" y="13"/>
                    <a:pt x="2246" y="13"/>
                  </a:cubicBezTo>
                  <a:cubicBezTo>
                    <a:pt x="2246" y="272"/>
                    <a:pt x="2246" y="272"/>
                    <a:pt x="2246" y="272"/>
                  </a:cubicBezTo>
                  <a:cubicBezTo>
                    <a:pt x="2246" y="280"/>
                    <a:pt x="2247" y="289"/>
                    <a:pt x="2254" y="293"/>
                  </a:cubicBezTo>
                  <a:cubicBezTo>
                    <a:pt x="2261" y="297"/>
                    <a:pt x="2270" y="295"/>
                    <a:pt x="2278" y="295"/>
                  </a:cubicBezTo>
                  <a:lnTo>
                    <a:pt x="2278" y="343"/>
                  </a:lnTo>
                  <a:close/>
                  <a:moveTo>
                    <a:pt x="2076" y="238"/>
                  </a:moveTo>
                  <a:cubicBezTo>
                    <a:pt x="2016" y="242"/>
                    <a:pt x="2016" y="242"/>
                    <a:pt x="2016" y="242"/>
                  </a:cubicBezTo>
                  <a:cubicBezTo>
                    <a:pt x="2000" y="243"/>
                    <a:pt x="1984" y="253"/>
                    <a:pt x="1982" y="270"/>
                  </a:cubicBezTo>
                  <a:cubicBezTo>
                    <a:pt x="1980" y="288"/>
                    <a:pt x="1994" y="301"/>
                    <a:pt x="2011" y="303"/>
                  </a:cubicBezTo>
                  <a:cubicBezTo>
                    <a:pt x="2027" y="305"/>
                    <a:pt x="2045" y="300"/>
                    <a:pt x="2058" y="290"/>
                  </a:cubicBezTo>
                  <a:cubicBezTo>
                    <a:pt x="2071" y="280"/>
                    <a:pt x="2076" y="265"/>
                    <a:pt x="2076" y="249"/>
                  </a:cubicBezTo>
                  <a:lnTo>
                    <a:pt x="2076" y="238"/>
                  </a:lnTo>
                  <a:close/>
                  <a:moveTo>
                    <a:pt x="2153" y="340"/>
                  </a:moveTo>
                  <a:cubicBezTo>
                    <a:pt x="2127" y="352"/>
                    <a:pt x="2088" y="349"/>
                    <a:pt x="2084" y="314"/>
                  </a:cubicBezTo>
                  <a:cubicBezTo>
                    <a:pt x="2063" y="351"/>
                    <a:pt x="2006" y="357"/>
                    <a:pt x="1970" y="341"/>
                  </a:cubicBezTo>
                  <a:cubicBezTo>
                    <a:pt x="1950" y="332"/>
                    <a:pt x="1935" y="316"/>
                    <a:pt x="1929" y="294"/>
                  </a:cubicBezTo>
                  <a:cubicBezTo>
                    <a:pt x="1923" y="272"/>
                    <a:pt x="1927" y="248"/>
                    <a:pt x="1941" y="230"/>
                  </a:cubicBezTo>
                  <a:cubicBezTo>
                    <a:pt x="1957" y="211"/>
                    <a:pt x="1982" y="202"/>
                    <a:pt x="2007" y="200"/>
                  </a:cubicBezTo>
                  <a:cubicBezTo>
                    <a:pt x="2076" y="195"/>
                    <a:pt x="2076" y="195"/>
                    <a:pt x="2076" y="195"/>
                  </a:cubicBezTo>
                  <a:cubicBezTo>
                    <a:pt x="2076" y="181"/>
                    <a:pt x="2076" y="181"/>
                    <a:pt x="2076" y="181"/>
                  </a:cubicBezTo>
                  <a:cubicBezTo>
                    <a:pt x="2076" y="170"/>
                    <a:pt x="2074" y="158"/>
                    <a:pt x="2066" y="151"/>
                  </a:cubicBezTo>
                  <a:cubicBezTo>
                    <a:pt x="2058" y="145"/>
                    <a:pt x="2048" y="144"/>
                    <a:pt x="2039" y="143"/>
                  </a:cubicBezTo>
                  <a:cubicBezTo>
                    <a:pt x="2016" y="143"/>
                    <a:pt x="1994" y="152"/>
                    <a:pt x="1993" y="177"/>
                  </a:cubicBezTo>
                  <a:cubicBezTo>
                    <a:pt x="1938" y="177"/>
                    <a:pt x="1938" y="177"/>
                    <a:pt x="1938" y="177"/>
                  </a:cubicBezTo>
                  <a:cubicBezTo>
                    <a:pt x="1939" y="156"/>
                    <a:pt x="1948" y="135"/>
                    <a:pt x="1965" y="121"/>
                  </a:cubicBezTo>
                  <a:cubicBezTo>
                    <a:pt x="1981" y="108"/>
                    <a:pt x="2002" y="102"/>
                    <a:pt x="2023" y="100"/>
                  </a:cubicBezTo>
                  <a:cubicBezTo>
                    <a:pt x="2063" y="97"/>
                    <a:pt x="2109" y="107"/>
                    <a:pt x="2125" y="148"/>
                  </a:cubicBezTo>
                  <a:cubicBezTo>
                    <a:pt x="2131" y="164"/>
                    <a:pt x="2132" y="180"/>
                    <a:pt x="2132" y="196"/>
                  </a:cubicBezTo>
                  <a:cubicBezTo>
                    <a:pt x="2132" y="284"/>
                    <a:pt x="2132" y="284"/>
                    <a:pt x="2132" y="284"/>
                  </a:cubicBezTo>
                  <a:cubicBezTo>
                    <a:pt x="2132" y="295"/>
                    <a:pt x="2139" y="303"/>
                    <a:pt x="2150" y="299"/>
                  </a:cubicBezTo>
                  <a:cubicBezTo>
                    <a:pt x="2151" y="299"/>
                    <a:pt x="2152" y="299"/>
                    <a:pt x="2153" y="298"/>
                  </a:cubicBezTo>
                  <a:lnTo>
                    <a:pt x="2153" y="340"/>
                  </a:lnTo>
                  <a:close/>
                  <a:moveTo>
                    <a:pt x="1841" y="224"/>
                  </a:moveTo>
                  <a:cubicBezTo>
                    <a:pt x="1841" y="204"/>
                    <a:pt x="1839" y="183"/>
                    <a:pt x="1826" y="167"/>
                  </a:cubicBezTo>
                  <a:cubicBezTo>
                    <a:pt x="1814" y="152"/>
                    <a:pt x="1797" y="146"/>
                    <a:pt x="1778" y="149"/>
                  </a:cubicBezTo>
                  <a:cubicBezTo>
                    <a:pt x="1760" y="151"/>
                    <a:pt x="1747" y="164"/>
                    <a:pt x="1741" y="181"/>
                  </a:cubicBezTo>
                  <a:cubicBezTo>
                    <a:pt x="1734" y="199"/>
                    <a:pt x="1733" y="220"/>
                    <a:pt x="1735" y="239"/>
                  </a:cubicBezTo>
                  <a:cubicBezTo>
                    <a:pt x="1737" y="257"/>
                    <a:pt x="1741" y="276"/>
                    <a:pt x="1755" y="289"/>
                  </a:cubicBezTo>
                  <a:cubicBezTo>
                    <a:pt x="1776" y="308"/>
                    <a:pt x="1809" y="303"/>
                    <a:pt x="1826" y="282"/>
                  </a:cubicBezTo>
                  <a:cubicBezTo>
                    <a:pt x="1839" y="266"/>
                    <a:pt x="1841" y="244"/>
                    <a:pt x="1841" y="224"/>
                  </a:cubicBezTo>
                  <a:moveTo>
                    <a:pt x="1899" y="225"/>
                  </a:moveTo>
                  <a:cubicBezTo>
                    <a:pt x="1899" y="264"/>
                    <a:pt x="1888" y="303"/>
                    <a:pt x="1857" y="329"/>
                  </a:cubicBezTo>
                  <a:cubicBezTo>
                    <a:pt x="1823" y="357"/>
                    <a:pt x="1759" y="357"/>
                    <a:pt x="1733" y="317"/>
                  </a:cubicBezTo>
                  <a:cubicBezTo>
                    <a:pt x="1729" y="343"/>
                    <a:pt x="1729" y="343"/>
                    <a:pt x="1729" y="343"/>
                  </a:cubicBezTo>
                  <a:cubicBezTo>
                    <a:pt x="1680" y="343"/>
                    <a:pt x="1680" y="343"/>
                    <a:pt x="1680" y="343"/>
                  </a:cubicBezTo>
                  <a:cubicBezTo>
                    <a:pt x="1680" y="14"/>
                    <a:pt x="1680" y="14"/>
                    <a:pt x="1680" y="14"/>
                  </a:cubicBezTo>
                  <a:cubicBezTo>
                    <a:pt x="1737" y="14"/>
                    <a:pt x="1737" y="14"/>
                    <a:pt x="1737" y="14"/>
                  </a:cubicBezTo>
                  <a:cubicBezTo>
                    <a:pt x="1737" y="123"/>
                    <a:pt x="1737" y="123"/>
                    <a:pt x="1737" y="123"/>
                  </a:cubicBezTo>
                  <a:cubicBezTo>
                    <a:pt x="1750" y="107"/>
                    <a:pt x="1774" y="101"/>
                    <a:pt x="1794" y="100"/>
                  </a:cubicBezTo>
                  <a:cubicBezTo>
                    <a:pt x="1816" y="99"/>
                    <a:pt x="1839" y="104"/>
                    <a:pt x="1857" y="119"/>
                  </a:cubicBezTo>
                  <a:cubicBezTo>
                    <a:pt x="1885" y="143"/>
                    <a:pt x="1899" y="178"/>
                    <a:pt x="1899" y="225"/>
                  </a:cubicBezTo>
                  <a:moveTo>
                    <a:pt x="1578" y="225"/>
                  </a:moveTo>
                  <a:cubicBezTo>
                    <a:pt x="1578" y="204"/>
                    <a:pt x="1576" y="181"/>
                    <a:pt x="1561" y="165"/>
                  </a:cubicBezTo>
                  <a:cubicBezTo>
                    <a:pt x="1543" y="145"/>
                    <a:pt x="1508" y="145"/>
                    <a:pt x="1489" y="165"/>
                  </a:cubicBezTo>
                  <a:cubicBezTo>
                    <a:pt x="1474" y="181"/>
                    <a:pt x="1472" y="204"/>
                    <a:pt x="1472" y="225"/>
                  </a:cubicBezTo>
                  <a:cubicBezTo>
                    <a:pt x="1472" y="245"/>
                    <a:pt x="1474" y="268"/>
                    <a:pt x="1489" y="284"/>
                  </a:cubicBezTo>
                  <a:cubicBezTo>
                    <a:pt x="1508" y="304"/>
                    <a:pt x="1543" y="304"/>
                    <a:pt x="1561" y="284"/>
                  </a:cubicBezTo>
                  <a:cubicBezTo>
                    <a:pt x="1576" y="268"/>
                    <a:pt x="1578" y="245"/>
                    <a:pt x="1578" y="225"/>
                  </a:cubicBezTo>
                  <a:moveTo>
                    <a:pt x="1636" y="225"/>
                  </a:moveTo>
                  <a:cubicBezTo>
                    <a:pt x="1636" y="257"/>
                    <a:pt x="1628" y="287"/>
                    <a:pt x="1608" y="312"/>
                  </a:cubicBezTo>
                  <a:cubicBezTo>
                    <a:pt x="1568" y="361"/>
                    <a:pt x="1483" y="361"/>
                    <a:pt x="1442" y="312"/>
                  </a:cubicBezTo>
                  <a:cubicBezTo>
                    <a:pt x="1404" y="263"/>
                    <a:pt x="1404" y="186"/>
                    <a:pt x="1442" y="137"/>
                  </a:cubicBezTo>
                  <a:cubicBezTo>
                    <a:pt x="1483" y="88"/>
                    <a:pt x="1568" y="88"/>
                    <a:pt x="1608" y="137"/>
                  </a:cubicBezTo>
                  <a:cubicBezTo>
                    <a:pt x="1628" y="163"/>
                    <a:pt x="1636" y="192"/>
                    <a:pt x="1636" y="225"/>
                  </a:cubicBezTo>
                  <a:moveTo>
                    <a:pt x="1394" y="343"/>
                  </a:moveTo>
                  <a:cubicBezTo>
                    <a:pt x="1373" y="347"/>
                    <a:pt x="1350" y="348"/>
                    <a:pt x="1330" y="337"/>
                  </a:cubicBezTo>
                  <a:cubicBezTo>
                    <a:pt x="1310" y="325"/>
                    <a:pt x="1304" y="304"/>
                    <a:pt x="1304" y="282"/>
                  </a:cubicBezTo>
                  <a:cubicBezTo>
                    <a:pt x="1304" y="13"/>
                    <a:pt x="1304" y="13"/>
                    <a:pt x="1304" y="13"/>
                  </a:cubicBezTo>
                  <a:cubicBezTo>
                    <a:pt x="1362" y="13"/>
                    <a:pt x="1362" y="13"/>
                    <a:pt x="1362" y="13"/>
                  </a:cubicBezTo>
                  <a:cubicBezTo>
                    <a:pt x="1362" y="272"/>
                    <a:pt x="1362" y="272"/>
                    <a:pt x="1362" y="272"/>
                  </a:cubicBezTo>
                  <a:cubicBezTo>
                    <a:pt x="1362" y="280"/>
                    <a:pt x="1363" y="289"/>
                    <a:pt x="1370" y="293"/>
                  </a:cubicBezTo>
                  <a:cubicBezTo>
                    <a:pt x="1377" y="297"/>
                    <a:pt x="1386" y="295"/>
                    <a:pt x="1394" y="295"/>
                  </a:cubicBezTo>
                  <a:lnTo>
                    <a:pt x="1394" y="343"/>
                  </a:lnTo>
                  <a:close/>
                  <a:moveTo>
                    <a:pt x="1213" y="343"/>
                  </a:moveTo>
                  <a:cubicBezTo>
                    <a:pt x="1206" y="308"/>
                    <a:pt x="1206" y="308"/>
                    <a:pt x="1206" y="308"/>
                  </a:cubicBezTo>
                  <a:cubicBezTo>
                    <a:pt x="1190" y="338"/>
                    <a:pt x="1152" y="350"/>
                    <a:pt x="1120" y="349"/>
                  </a:cubicBezTo>
                  <a:cubicBezTo>
                    <a:pt x="1086" y="348"/>
                    <a:pt x="1053" y="339"/>
                    <a:pt x="1029" y="313"/>
                  </a:cubicBezTo>
                  <a:cubicBezTo>
                    <a:pt x="995" y="278"/>
                    <a:pt x="987" y="229"/>
                    <a:pt x="987" y="182"/>
                  </a:cubicBezTo>
                  <a:cubicBezTo>
                    <a:pt x="987" y="134"/>
                    <a:pt x="994" y="87"/>
                    <a:pt x="1029" y="52"/>
                  </a:cubicBezTo>
                  <a:cubicBezTo>
                    <a:pt x="1078" y="2"/>
                    <a:pt x="1172" y="0"/>
                    <a:pt x="1221" y="51"/>
                  </a:cubicBezTo>
                  <a:cubicBezTo>
                    <a:pt x="1238" y="69"/>
                    <a:pt x="1249" y="91"/>
                    <a:pt x="1251" y="116"/>
                  </a:cubicBezTo>
                  <a:cubicBezTo>
                    <a:pt x="1190" y="116"/>
                    <a:pt x="1190" y="116"/>
                    <a:pt x="1190" y="116"/>
                  </a:cubicBezTo>
                  <a:cubicBezTo>
                    <a:pt x="1189" y="104"/>
                    <a:pt x="1183" y="95"/>
                    <a:pt x="1176" y="86"/>
                  </a:cubicBezTo>
                  <a:cubicBezTo>
                    <a:pt x="1151" y="57"/>
                    <a:pt x="1097" y="61"/>
                    <a:pt x="1072" y="89"/>
                  </a:cubicBezTo>
                  <a:cubicBezTo>
                    <a:pt x="1049" y="113"/>
                    <a:pt x="1047" y="151"/>
                    <a:pt x="1047" y="183"/>
                  </a:cubicBezTo>
                  <a:cubicBezTo>
                    <a:pt x="1047" y="214"/>
                    <a:pt x="1050" y="252"/>
                    <a:pt x="1072" y="276"/>
                  </a:cubicBezTo>
                  <a:cubicBezTo>
                    <a:pt x="1097" y="303"/>
                    <a:pt x="1148" y="304"/>
                    <a:pt x="1173" y="278"/>
                  </a:cubicBezTo>
                  <a:cubicBezTo>
                    <a:pt x="1190" y="261"/>
                    <a:pt x="1194" y="238"/>
                    <a:pt x="1194" y="215"/>
                  </a:cubicBezTo>
                  <a:cubicBezTo>
                    <a:pt x="1117" y="215"/>
                    <a:pt x="1117" y="215"/>
                    <a:pt x="1117" y="215"/>
                  </a:cubicBezTo>
                  <a:cubicBezTo>
                    <a:pt x="1117" y="166"/>
                    <a:pt x="1117" y="166"/>
                    <a:pt x="1117" y="166"/>
                  </a:cubicBezTo>
                  <a:cubicBezTo>
                    <a:pt x="1251" y="166"/>
                    <a:pt x="1251" y="166"/>
                    <a:pt x="1251" y="166"/>
                  </a:cubicBezTo>
                  <a:cubicBezTo>
                    <a:pt x="1251" y="343"/>
                    <a:pt x="1251" y="343"/>
                    <a:pt x="1251" y="343"/>
                  </a:cubicBezTo>
                  <a:lnTo>
                    <a:pt x="1213" y="343"/>
                  </a:lnTo>
                  <a:close/>
                  <a:moveTo>
                    <a:pt x="808" y="124"/>
                  </a:moveTo>
                  <a:cubicBezTo>
                    <a:pt x="808" y="109"/>
                    <a:pt x="804" y="93"/>
                    <a:pt x="792" y="83"/>
                  </a:cubicBezTo>
                  <a:cubicBezTo>
                    <a:pt x="781" y="74"/>
                    <a:pt x="766" y="71"/>
                    <a:pt x="751" y="71"/>
                  </a:cubicBezTo>
                  <a:cubicBezTo>
                    <a:pt x="685" y="71"/>
                    <a:pt x="685" y="71"/>
                    <a:pt x="685" y="71"/>
                  </a:cubicBezTo>
                  <a:cubicBezTo>
                    <a:pt x="685" y="176"/>
                    <a:pt x="685" y="176"/>
                    <a:pt x="685" y="176"/>
                  </a:cubicBezTo>
                  <a:cubicBezTo>
                    <a:pt x="751" y="176"/>
                    <a:pt x="751" y="176"/>
                    <a:pt x="751" y="176"/>
                  </a:cubicBezTo>
                  <a:cubicBezTo>
                    <a:pt x="766" y="176"/>
                    <a:pt x="781" y="173"/>
                    <a:pt x="792" y="164"/>
                  </a:cubicBezTo>
                  <a:cubicBezTo>
                    <a:pt x="804" y="154"/>
                    <a:pt x="808" y="139"/>
                    <a:pt x="808" y="124"/>
                  </a:cubicBezTo>
                  <a:moveTo>
                    <a:pt x="868" y="123"/>
                  </a:moveTo>
                  <a:cubicBezTo>
                    <a:pt x="868" y="153"/>
                    <a:pt x="858" y="182"/>
                    <a:pt x="836" y="201"/>
                  </a:cubicBezTo>
                  <a:cubicBezTo>
                    <a:pt x="813" y="221"/>
                    <a:pt x="783" y="227"/>
                    <a:pt x="754" y="227"/>
                  </a:cubicBezTo>
                  <a:cubicBezTo>
                    <a:pt x="685" y="227"/>
                    <a:pt x="685" y="227"/>
                    <a:pt x="685" y="227"/>
                  </a:cubicBezTo>
                  <a:cubicBezTo>
                    <a:pt x="685" y="343"/>
                    <a:pt x="685" y="343"/>
                    <a:pt x="685" y="343"/>
                  </a:cubicBezTo>
                  <a:cubicBezTo>
                    <a:pt x="627" y="343"/>
                    <a:pt x="627" y="343"/>
                    <a:pt x="627" y="343"/>
                  </a:cubicBezTo>
                  <a:cubicBezTo>
                    <a:pt x="627" y="20"/>
                    <a:pt x="627" y="20"/>
                    <a:pt x="627" y="20"/>
                  </a:cubicBezTo>
                  <a:cubicBezTo>
                    <a:pt x="754" y="20"/>
                    <a:pt x="754" y="20"/>
                    <a:pt x="754" y="20"/>
                  </a:cubicBezTo>
                  <a:cubicBezTo>
                    <a:pt x="783" y="20"/>
                    <a:pt x="813" y="26"/>
                    <a:pt x="836" y="45"/>
                  </a:cubicBezTo>
                  <a:cubicBezTo>
                    <a:pt x="858" y="65"/>
                    <a:pt x="868" y="94"/>
                    <a:pt x="868" y="123"/>
                  </a:cubicBezTo>
                  <a:moveTo>
                    <a:pt x="440" y="95"/>
                  </a:moveTo>
                  <a:cubicBezTo>
                    <a:pt x="440" y="81"/>
                    <a:pt x="434" y="69"/>
                    <a:pt x="421" y="63"/>
                  </a:cubicBezTo>
                  <a:cubicBezTo>
                    <a:pt x="408" y="57"/>
                    <a:pt x="391" y="59"/>
                    <a:pt x="380" y="68"/>
                  </a:cubicBezTo>
                  <a:cubicBezTo>
                    <a:pt x="368" y="76"/>
                    <a:pt x="366" y="92"/>
                    <a:pt x="370" y="105"/>
                  </a:cubicBezTo>
                  <a:cubicBezTo>
                    <a:pt x="375" y="120"/>
                    <a:pt x="387" y="132"/>
                    <a:pt x="399" y="143"/>
                  </a:cubicBezTo>
                  <a:cubicBezTo>
                    <a:pt x="418" y="132"/>
                    <a:pt x="440" y="121"/>
                    <a:pt x="440" y="95"/>
                  </a:cubicBezTo>
                  <a:moveTo>
                    <a:pt x="383" y="200"/>
                  </a:moveTo>
                  <a:cubicBezTo>
                    <a:pt x="368" y="210"/>
                    <a:pt x="352" y="219"/>
                    <a:pt x="347" y="238"/>
                  </a:cubicBezTo>
                  <a:cubicBezTo>
                    <a:pt x="342" y="254"/>
                    <a:pt x="346" y="273"/>
                    <a:pt x="359" y="286"/>
                  </a:cubicBezTo>
                  <a:cubicBezTo>
                    <a:pt x="383" y="310"/>
                    <a:pt x="435" y="308"/>
                    <a:pt x="457" y="282"/>
                  </a:cubicBezTo>
                  <a:lnTo>
                    <a:pt x="383" y="200"/>
                  </a:lnTo>
                  <a:close/>
                  <a:moveTo>
                    <a:pt x="514" y="344"/>
                  </a:moveTo>
                  <a:cubicBezTo>
                    <a:pt x="492" y="318"/>
                    <a:pt x="492" y="318"/>
                    <a:pt x="492" y="318"/>
                  </a:cubicBezTo>
                  <a:cubicBezTo>
                    <a:pt x="454" y="352"/>
                    <a:pt x="395" y="362"/>
                    <a:pt x="349" y="341"/>
                  </a:cubicBezTo>
                  <a:cubicBezTo>
                    <a:pt x="304" y="321"/>
                    <a:pt x="281" y="268"/>
                    <a:pt x="298" y="222"/>
                  </a:cubicBezTo>
                  <a:cubicBezTo>
                    <a:pt x="307" y="197"/>
                    <a:pt x="328" y="178"/>
                    <a:pt x="350" y="165"/>
                  </a:cubicBezTo>
                  <a:cubicBezTo>
                    <a:pt x="328" y="142"/>
                    <a:pt x="312" y="116"/>
                    <a:pt x="316" y="83"/>
                  </a:cubicBezTo>
                  <a:cubicBezTo>
                    <a:pt x="320" y="55"/>
                    <a:pt x="339" y="30"/>
                    <a:pt x="366" y="19"/>
                  </a:cubicBezTo>
                  <a:cubicBezTo>
                    <a:pt x="395" y="8"/>
                    <a:pt x="431" y="10"/>
                    <a:pt x="457" y="27"/>
                  </a:cubicBezTo>
                  <a:cubicBezTo>
                    <a:pt x="483" y="43"/>
                    <a:pt x="495" y="71"/>
                    <a:pt x="493" y="100"/>
                  </a:cubicBezTo>
                  <a:cubicBezTo>
                    <a:pt x="490" y="137"/>
                    <a:pt x="462" y="162"/>
                    <a:pt x="432" y="179"/>
                  </a:cubicBezTo>
                  <a:cubicBezTo>
                    <a:pt x="488" y="241"/>
                    <a:pt x="488" y="241"/>
                    <a:pt x="488" y="241"/>
                  </a:cubicBezTo>
                  <a:cubicBezTo>
                    <a:pt x="495" y="229"/>
                    <a:pt x="496" y="214"/>
                    <a:pt x="497" y="201"/>
                  </a:cubicBezTo>
                  <a:cubicBezTo>
                    <a:pt x="498" y="188"/>
                    <a:pt x="498" y="174"/>
                    <a:pt x="498" y="161"/>
                  </a:cubicBezTo>
                  <a:cubicBezTo>
                    <a:pt x="581" y="161"/>
                    <a:pt x="581" y="161"/>
                    <a:pt x="581" y="161"/>
                  </a:cubicBezTo>
                  <a:cubicBezTo>
                    <a:pt x="581" y="206"/>
                    <a:pt x="581" y="206"/>
                    <a:pt x="581" y="206"/>
                  </a:cubicBezTo>
                  <a:cubicBezTo>
                    <a:pt x="544" y="206"/>
                    <a:pt x="544" y="206"/>
                    <a:pt x="544" y="206"/>
                  </a:cubicBezTo>
                  <a:cubicBezTo>
                    <a:pt x="542" y="232"/>
                    <a:pt x="538" y="257"/>
                    <a:pt x="524" y="279"/>
                  </a:cubicBezTo>
                  <a:cubicBezTo>
                    <a:pt x="584" y="344"/>
                    <a:pt x="584" y="344"/>
                    <a:pt x="584" y="344"/>
                  </a:cubicBezTo>
                  <a:lnTo>
                    <a:pt x="514" y="344"/>
                  </a:lnTo>
                  <a:close/>
                  <a:moveTo>
                    <a:pt x="260" y="247"/>
                  </a:moveTo>
                  <a:cubicBezTo>
                    <a:pt x="260" y="272"/>
                    <a:pt x="251" y="296"/>
                    <a:pt x="233" y="314"/>
                  </a:cubicBezTo>
                  <a:cubicBezTo>
                    <a:pt x="207" y="340"/>
                    <a:pt x="171" y="348"/>
                    <a:pt x="136" y="349"/>
                  </a:cubicBezTo>
                  <a:cubicBezTo>
                    <a:pt x="99" y="350"/>
                    <a:pt x="61" y="341"/>
                    <a:pt x="34" y="316"/>
                  </a:cubicBezTo>
                  <a:cubicBezTo>
                    <a:pt x="13" y="297"/>
                    <a:pt x="0" y="269"/>
                    <a:pt x="0" y="241"/>
                  </a:cubicBezTo>
                  <a:cubicBezTo>
                    <a:pt x="60" y="241"/>
                    <a:pt x="60" y="241"/>
                    <a:pt x="60" y="241"/>
                  </a:cubicBezTo>
                  <a:cubicBezTo>
                    <a:pt x="60" y="255"/>
                    <a:pt x="67" y="270"/>
                    <a:pt x="77" y="280"/>
                  </a:cubicBezTo>
                  <a:cubicBezTo>
                    <a:pt x="92" y="295"/>
                    <a:pt x="113" y="298"/>
                    <a:pt x="133" y="298"/>
                  </a:cubicBezTo>
                  <a:cubicBezTo>
                    <a:pt x="152" y="297"/>
                    <a:pt x="174" y="295"/>
                    <a:pt x="188" y="280"/>
                  </a:cubicBezTo>
                  <a:cubicBezTo>
                    <a:pt x="202" y="264"/>
                    <a:pt x="207" y="236"/>
                    <a:pt x="188" y="222"/>
                  </a:cubicBezTo>
                  <a:cubicBezTo>
                    <a:pt x="168" y="207"/>
                    <a:pt x="139" y="208"/>
                    <a:pt x="115" y="205"/>
                  </a:cubicBezTo>
                  <a:cubicBezTo>
                    <a:pt x="90" y="203"/>
                    <a:pt x="65" y="199"/>
                    <a:pt x="44" y="184"/>
                  </a:cubicBezTo>
                  <a:cubicBezTo>
                    <a:pt x="24" y="170"/>
                    <a:pt x="11" y="148"/>
                    <a:pt x="9" y="123"/>
                  </a:cubicBezTo>
                  <a:cubicBezTo>
                    <a:pt x="6" y="95"/>
                    <a:pt x="16" y="68"/>
                    <a:pt x="37" y="48"/>
                  </a:cubicBezTo>
                  <a:cubicBezTo>
                    <a:pt x="60" y="24"/>
                    <a:pt x="95" y="14"/>
                    <a:pt x="127" y="14"/>
                  </a:cubicBezTo>
                  <a:cubicBezTo>
                    <a:pt x="161" y="13"/>
                    <a:pt x="197" y="22"/>
                    <a:pt x="222" y="45"/>
                  </a:cubicBezTo>
                  <a:cubicBezTo>
                    <a:pt x="241" y="63"/>
                    <a:pt x="254" y="87"/>
                    <a:pt x="255" y="114"/>
                  </a:cubicBezTo>
                  <a:cubicBezTo>
                    <a:pt x="194" y="114"/>
                    <a:pt x="194" y="114"/>
                    <a:pt x="194" y="114"/>
                  </a:cubicBezTo>
                  <a:cubicBezTo>
                    <a:pt x="194" y="102"/>
                    <a:pt x="188" y="91"/>
                    <a:pt x="180" y="82"/>
                  </a:cubicBezTo>
                  <a:cubicBezTo>
                    <a:pt x="168" y="69"/>
                    <a:pt x="147" y="65"/>
                    <a:pt x="130" y="65"/>
                  </a:cubicBezTo>
                  <a:cubicBezTo>
                    <a:pt x="111" y="65"/>
                    <a:pt x="92" y="69"/>
                    <a:pt x="78" y="83"/>
                  </a:cubicBezTo>
                  <a:cubicBezTo>
                    <a:pt x="63" y="100"/>
                    <a:pt x="63" y="129"/>
                    <a:pt x="85" y="140"/>
                  </a:cubicBezTo>
                  <a:cubicBezTo>
                    <a:pt x="96" y="146"/>
                    <a:pt x="110" y="147"/>
                    <a:pt x="122" y="148"/>
                  </a:cubicBezTo>
                  <a:cubicBezTo>
                    <a:pt x="135" y="149"/>
                    <a:pt x="149" y="151"/>
                    <a:pt x="162" y="152"/>
                  </a:cubicBezTo>
                  <a:cubicBezTo>
                    <a:pt x="188" y="156"/>
                    <a:pt x="213" y="163"/>
                    <a:pt x="233" y="181"/>
                  </a:cubicBezTo>
                  <a:cubicBezTo>
                    <a:pt x="251" y="198"/>
                    <a:pt x="260" y="222"/>
                    <a:pt x="260" y="247"/>
                  </a:cubicBezTo>
                </a:path>
              </a:pathLst>
            </a:custGeom>
            <a:solidFill>
              <a:srgbClr val="D61F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2" name="Rectangle 7"/>
            <p:cNvSpPr>
              <a:spLocks noChangeArrowheads="1"/>
            </p:cNvSpPr>
            <p:nvPr userDrawn="1"/>
          </p:nvSpPr>
          <p:spPr bwMode="auto">
            <a:xfrm>
              <a:off x="-1479550" y="5756275"/>
              <a:ext cx="1811338" cy="460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AU">
                <a:solidFill>
                  <a:schemeClr val="tx1"/>
                </a:solidFill>
              </a:endParaRPr>
            </a:p>
          </p:txBody>
        </p:sp>
      </p:grpSp>
    </p:spTree>
    <p:extLst>
      <p:ext uri="{BB962C8B-B14F-4D97-AF65-F5344CB8AC3E}">
        <p14:creationId xmlns:p14="http://schemas.microsoft.com/office/powerpoint/2010/main" val="7738573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white plain">
    <p:spTree>
      <p:nvGrpSpPr>
        <p:cNvPr id="1" name=""/>
        <p:cNvGrpSpPr/>
        <p:nvPr/>
      </p:nvGrpSpPr>
      <p:grpSpPr>
        <a:xfrm>
          <a:off x="0" y="0"/>
          <a:ext cx="0" cy="0"/>
          <a:chOff x="0" y="0"/>
          <a:chExt cx="0" cy="0"/>
        </a:xfrm>
      </p:grpSpPr>
      <p:sp>
        <p:nvSpPr>
          <p:cNvPr id="2" name="Title 1"/>
          <p:cNvSpPr>
            <a:spLocks noGrp="1"/>
          </p:cNvSpPr>
          <p:nvPr>
            <p:ph type="title"/>
          </p:nvPr>
        </p:nvSpPr>
        <p:spPr>
          <a:xfrm>
            <a:off x="414528" y="1371600"/>
            <a:ext cx="9490635" cy="2066926"/>
          </a:xfrm>
        </p:spPr>
        <p:txBody>
          <a:bodyPr tIns="0" anchor="ctr"/>
          <a:lstStyle>
            <a:lvl1pPr>
              <a:defRPr sz="5400" b="1"/>
            </a:lvl1pPr>
          </a:lstStyle>
          <a:p>
            <a:r>
              <a:rPr lang="en-US" dirty="0"/>
              <a:t>Click to edit Master title style</a:t>
            </a:r>
          </a:p>
        </p:txBody>
      </p:sp>
      <p:sp>
        <p:nvSpPr>
          <p:cNvPr id="3" name="Text Placeholder 2"/>
          <p:cNvSpPr>
            <a:spLocks noGrp="1"/>
          </p:cNvSpPr>
          <p:nvPr>
            <p:ph type="body" idx="1"/>
          </p:nvPr>
        </p:nvSpPr>
        <p:spPr>
          <a:xfrm>
            <a:off x="414528" y="3438526"/>
            <a:ext cx="9490635" cy="1516362"/>
          </a:xfrm>
        </p:spPr>
        <p:txBody>
          <a:bodyPr anchor="t"/>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Rectangle 3"/>
          <p:cNvSpPr/>
          <p:nvPr userDrawn="1"/>
        </p:nvSpPr>
        <p:spPr>
          <a:xfrm>
            <a:off x="406400" y="5672139"/>
            <a:ext cx="11379200" cy="10911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err="1">
              <a:solidFill>
                <a:schemeClr val="tx1"/>
              </a:solidFill>
            </a:endParaRPr>
          </a:p>
        </p:txBody>
      </p:sp>
      <p:sp>
        <p:nvSpPr>
          <p:cNvPr id="10" name="Rectangle 9"/>
          <p:cNvSpPr/>
          <p:nvPr userDrawn="1"/>
        </p:nvSpPr>
        <p:spPr>
          <a:xfrm>
            <a:off x="-1457725" y="-4042"/>
            <a:ext cx="1386247" cy="1292662"/>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spAutoFit/>
          </a:bodyPr>
          <a:lstStyle/>
          <a:p>
            <a:pPr algn="l"/>
            <a:r>
              <a:rPr lang="en-US" sz="800" b="1" dirty="0">
                <a:solidFill>
                  <a:schemeClr val="bg1"/>
                </a:solidFill>
                <a:latin typeface="Akkurat Pro" panose="020B0504020101020102" pitchFamily="34" charset="0"/>
              </a:rPr>
              <a:t>Divider</a:t>
            </a:r>
            <a:endParaRPr lang="en-US" sz="800" b="1" baseline="0" dirty="0">
              <a:solidFill>
                <a:schemeClr val="bg1"/>
              </a:solidFill>
              <a:latin typeface="Akkurat Pro" panose="020B0504020101020102" pitchFamily="34" charset="0"/>
            </a:endParaRPr>
          </a:p>
          <a:p>
            <a:pPr algn="l"/>
            <a:r>
              <a:rPr lang="en-US" sz="800" baseline="0" dirty="0">
                <a:solidFill>
                  <a:schemeClr val="bg1"/>
                </a:solidFill>
                <a:latin typeface="Akkurat Pro Light" panose="020B0404020101020102" pitchFamily="34" charset="0"/>
              </a:rPr>
              <a:t>Remove subtitle placeholder if not needed. </a:t>
            </a:r>
            <a:endParaRPr lang="en-US" sz="800" dirty="0">
              <a:solidFill>
                <a:schemeClr val="bg1"/>
              </a:solidFill>
              <a:latin typeface="Akkurat Pro Light" panose="020B0404020101020102" pitchFamily="34" charset="0"/>
            </a:endParaRPr>
          </a:p>
          <a:p>
            <a:pPr algn="l">
              <a:lnSpc>
                <a:spcPct val="100000"/>
              </a:lnSpc>
              <a:spcBef>
                <a:spcPts val="0"/>
              </a:spcBef>
              <a:spcAft>
                <a:spcPts val="0"/>
              </a:spcAft>
            </a:pPr>
            <a:endParaRPr lang="en-US" sz="800" baseline="0" dirty="0">
              <a:solidFill>
                <a:schemeClr val="bg1"/>
              </a:solidFill>
              <a:latin typeface="Akkurat Pro Light" panose="020B04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baseline="0" dirty="0">
                <a:solidFill>
                  <a:schemeClr val="bg1"/>
                </a:solidFill>
                <a:latin typeface="Akkurat Pro Light" panose="020B0404020101020102" pitchFamily="34" charset="0"/>
              </a:rPr>
              <a:t>Only use </a:t>
            </a:r>
            <a:r>
              <a:rPr lang="en-US" sz="800" b="1" baseline="0" dirty="0">
                <a:solidFill>
                  <a:schemeClr val="bg1"/>
                </a:solidFill>
                <a:latin typeface="Akkurat Pro" panose="020B0504020101020102" pitchFamily="34" charset="0"/>
              </a:rPr>
              <a:t>S&amp;P Global Red </a:t>
            </a:r>
            <a:r>
              <a:rPr lang="en-US" sz="800" b="0" baseline="0" dirty="0">
                <a:solidFill>
                  <a:schemeClr val="bg1"/>
                </a:solidFill>
                <a:latin typeface="Akkurat Pro Light" panose="020B0404020101020102" pitchFamily="34" charset="0"/>
              </a:rPr>
              <a:t>for key text high-lights, not shapes or charts. </a:t>
            </a:r>
            <a:br>
              <a:rPr lang="en-US" sz="800" b="0" baseline="0" dirty="0">
                <a:solidFill>
                  <a:schemeClr val="bg1"/>
                </a:solidFill>
                <a:latin typeface="Akkurat Pro Light" panose="020B0404020101020102" pitchFamily="34" charset="0"/>
              </a:rPr>
            </a:br>
            <a:r>
              <a:rPr lang="en-US" sz="800" b="0" baseline="0" dirty="0">
                <a:solidFill>
                  <a:schemeClr val="bg1"/>
                </a:solidFill>
                <a:latin typeface="Akkurat Pro Light" panose="020B0404020101020102" pitchFamily="34" charset="0"/>
              </a:rPr>
              <a:t>It’s available in the custom color palette.</a:t>
            </a:r>
          </a:p>
        </p:txBody>
      </p:sp>
      <p:pic>
        <p:nvPicPr>
          <p:cNvPr id="7" name="Ratings"/>
          <p:cNvPicPr>
            <a:picLocks noChangeAspect="1"/>
          </p:cNvPicPr>
          <p:nvPr userDrawn="1"/>
        </p:nvPicPr>
        <p:blipFill>
          <a:blip r:embed="rId2"/>
          <a:stretch>
            <a:fillRect/>
          </a:stretch>
        </p:blipFill>
        <p:spPr>
          <a:xfrm>
            <a:off x="136245" y="5614065"/>
            <a:ext cx="2307897" cy="1310610"/>
          </a:xfrm>
          <a:prstGeom prst="rect">
            <a:avLst/>
          </a:prstGeom>
        </p:spPr>
      </p:pic>
    </p:spTree>
    <p:extLst>
      <p:ext uri="{BB962C8B-B14F-4D97-AF65-F5344CB8AC3E}">
        <p14:creationId xmlns:p14="http://schemas.microsoft.com/office/powerpoint/2010/main" val="923919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black plain">
    <p:bg>
      <p:bgRef idx="1001">
        <a:schemeClr val="bg1"/>
      </p:bgRef>
    </p:bg>
    <p:spTree>
      <p:nvGrpSpPr>
        <p:cNvPr id="1" name=""/>
        <p:cNvGrpSpPr/>
        <p:nvPr/>
      </p:nvGrpSpPr>
      <p:grpSpPr>
        <a:xfrm>
          <a:off x="0" y="0"/>
          <a:ext cx="0" cy="0"/>
          <a:chOff x="0" y="0"/>
          <a:chExt cx="0" cy="0"/>
        </a:xfrm>
      </p:grpSpPr>
      <p:cxnSp>
        <p:nvCxnSpPr>
          <p:cNvPr id="10" name="Straight Connector 9"/>
          <p:cNvCxnSpPr/>
          <p:nvPr userDrawn="1"/>
        </p:nvCxnSpPr>
        <p:spPr>
          <a:xfrm>
            <a:off x="-395621" y="6090880"/>
            <a:ext cx="395621" cy="0"/>
          </a:xfrm>
          <a:prstGeom prst="line">
            <a:avLst/>
          </a:prstGeom>
          <a:ln w="3175">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12192000" y="6095210"/>
            <a:ext cx="395621" cy="0"/>
          </a:xfrm>
          <a:prstGeom prst="line">
            <a:avLst/>
          </a:prstGeom>
          <a:ln w="3175">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12287024" y="5979162"/>
            <a:ext cx="1706880" cy="142555"/>
          </a:xfrm>
          <a:prstGeom prst="rect">
            <a:avLst/>
          </a:prstGeom>
          <a:noFill/>
        </p:spPr>
        <p:txBody>
          <a:bodyPr wrap="square" lIns="0" tIns="0" rIns="0" bIns="0" rtlCol="0">
            <a:noAutofit/>
          </a:bodyPr>
          <a:lstStyle/>
          <a:p>
            <a:pPr algn="l"/>
            <a:r>
              <a:rPr lang="en-US" sz="800" dirty="0">
                <a:solidFill>
                  <a:schemeClr val="tx2">
                    <a:lumMod val="75000"/>
                  </a:schemeClr>
                </a:solidFill>
                <a:latin typeface="Arial Narrow" panose="020B0606020202030204" pitchFamily="34" charset="0"/>
              </a:rPr>
              <a:t>No content below the line</a:t>
            </a:r>
          </a:p>
        </p:txBody>
      </p:sp>
      <p:sp>
        <p:nvSpPr>
          <p:cNvPr id="13" name="TextBox 12"/>
          <p:cNvSpPr txBox="1"/>
          <p:nvPr userDrawn="1"/>
        </p:nvSpPr>
        <p:spPr>
          <a:xfrm>
            <a:off x="-1786823" y="5987532"/>
            <a:ext cx="1706880" cy="142555"/>
          </a:xfrm>
          <a:prstGeom prst="rect">
            <a:avLst/>
          </a:prstGeom>
          <a:noFill/>
        </p:spPr>
        <p:txBody>
          <a:bodyPr wrap="square" lIns="0" tIns="0" rIns="0" bIns="0" rtlCol="0">
            <a:noAutofit/>
          </a:bodyPr>
          <a:lstStyle/>
          <a:p>
            <a:pPr algn="r"/>
            <a:r>
              <a:rPr lang="en-US" sz="800" dirty="0">
                <a:solidFill>
                  <a:schemeClr val="tx2">
                    <a:lumMod val="75000"/>
                  </a:schemeClr>
                </a:solidFill>
                <a:latin typeface="Arial Narrow" panose="020B0606020202030204" pitchFamily="34" charset="0"/>
              </a:rPr>
              <a:t>No content below the line</a:t>
            </a:r>
          </a:p>
        </p:txBody>
      </p:sp>
      <p:sp>
        <p:nvSpPr>
          <p:cNvPr id="64" name="Title 1"/>
          <p:cNvSpPr>
            <a:spLocks noGrp="1"/>
          </p:cNvSpPr>
          <p:nvPr>
            <p:ph type="title"/>
          </p:nvPr>
        </p:nvSpPr>
        <p:spPr>
          <a:xfrm>
            <a:off x="414528" y="1371600"/>
            <a:ext cx="9490635" cy="2066926"/>
          </a:xfrm>
        </p:spPr>
        <p:txBody>
          <a:bodyPr tIns="0" anchor="ctr"/>
          <a:lstStyle>
            <a:lvl1pPr>
              <a:defRPr sz="5400" b="1"/>
            </a:lvl1pPr>
          </a:lstStyle>
          <a:p>
            <a:r>
              <a:rPr lang="en-US" dirty="0"/>
              <a:t>Click to edit Master title style</a:t>
            </a:r>
          </a:p>
        </p:txBody>
      </p:sp>
      <p:sp>
        <p:nvSpPr>
          <p:cNvPr id="66" name="Text Placeholder 2"/>
          <p:cNvSpPr>
            <a:spLocks noGrp="1"/>
          </p:cNvSpPr>
          <p:nvPr>
            <p:ph type="body" idx="1"/>
          </p:nvPr>
        </p:nvSpPr>
        <p:spPr>
          <a:xfrm>
            <a:off x="414528" y="3438526"/>
            <a:ext cx="9490635" cy="1516362"/>
          </a:xfrm>
        </p:spPr>
        <p:txBody>
          <a:bodyPr anchor="t"/>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17" name="Rectangle 116"/>
          <p:cNvSpPr/>
          <p:nvPr userDrawn="1"/>
        </p:nvSpPr>
        <p:spPr>
          <a:xfrm>
            <a:off x="-3945" y="6873240"/>
            <a:ext cx="12192000" cy="34286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err="1">
              <a:solidFill>
                <a:schemeClr val="tx1"/>
              </a:solidFill>
            </a:endParaRPr>
          </a:p>
        </p:txBody>
      </p:sp>
      <p:sp>
        <p:nvSpPr>
          <p:cNvPr id="118" name="Rectangle 117"/>
          <p:cNvSpPr/>
          <p:nvPr userDrawn="1"/>
        </p:nvSpPr>
        <p:spPr>
          <a:xfrm>
            <a:off x="5963507" y="6886532"/>
            <a:ext cx="6187440" cy="286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900" b="1" baseline="0" dirty="0">
                <a:solidFill>
                  <a:schemeClr val="bg1"/>
                </a:solidFill>
                <a:latin typeface="Akkurat Pro" panose="020B0504020101020102" pitchFamily="34" charset="0"/>
              </a:rPr>
              <a:t>Footer :  </a:t>
            </a:r>
            <a:r>
              <a:rPr lang="en-US" sz="900" baseline="0" dirty="0">
                <a:solidFill>
                  <a:schemeClr val="bg1"/>
                </a:solidFill>
                <a:latin typeface="Akkurat Pro Light" panose="020B0404020101020102" pitchFamily="34" charset="0"/>
                <a:sym typeface="Wingdings 3" panose="05040102010807070707" pitchFamily="18" charset="2"/>
              </a:rPr>
              <a:t>Never change the footer text on individual slides. Change, t</a:t>
            </a:r>
            <a:r>
              <a:rPr lang="en-US" sz="900" baseline="0" dirty="0">
                <a:solidFill>
                  <a:schemeClr val="bg1"/>
                </a:solidFill>
                <a:latin typeface="Akkurat Pro Light" panose="020B0404020101020102" pitchFamily="34" charset="0"/>
              </a:rPr>
              <a:t>urn on or off footer by using Insert </a:t>
            </a:r>
            <a:r>
              <a:rPr lang="en-US" sz="900" b="1" baseline="0" dirty="0">
                <a:solidFill>
                  <a:schemeClr val="bg1"/>
                </a:solidFill>
                <a:latin typeface="Akkurat Pro" panose="020B0504020101020102" pitchFamily="34" charset="0"/>
                <a:sym typeface="Wingdings 3" panose="05040102010807070707" pitchFamily="18" charset="2"/>
              </a:rPr>
              <a:t></a:t>
            </a:r>
            <a:r>
              <a:rPr lang="en-US" sz="900" baseline="0" dirty="0">
                <a:solidFill>
                  <a:schemeClr val="bg1"/>
                </a:solidFill>
                <a:latin typeface="Akkurat Pro Light" panose="020B0404020101020102" pitchFamily="34" charset="0"/>
                <a:sym typeface="Wingdings 3" panose="05040102010807070707" pitchFamily="18" charset="2"/>
              </a:rPr>
              <a:t> Header &amp; Footer </a:t>
            </a:r>
            <a:r>
              <a:rPr lang="en-US" sz="900" b="1" baseline="0" dirty="0">
                <a:solidFill>
                  <a:schemeClr val="bg1"/>
                </a:solidFill>
                <a:latin typeface="Akkurat Pro" panose="020B0504020101020102" pitchFamily="34" charset="0"/>
                <a:sym typeface="Wingdings 3" panose="05040102010807070707" pitchFamily="18" charset="2"/>
              </a:rPr>
              <a:t></a:t>
            </a:r>
            <a:r>
              <a:rPr lang="en-US" sz="900" baseline="0" dirty="0">
                <a:solidFill>
                  <a:schemeClr val="bg1"/>
                </a:solidFill>
                <a:latin typeface="Akkurat Pro Light" panose="020B0404020101020102" pitchFamily="34" charset="0"/>
                <a:sym typeface="Wingdings 3" panose="05040102010807070707" pitchFamily="18" charset="2"/>
              </a:rPr>
              <a:t> Enter / change text </a:t>
            </a:r>
            <a:r>
              <a:rPr lang="en-US" sz="900" b="1" baseline="0" dirty="0">
                <a:solidFill>
                  <a:schemeClr val="bg1"/>
                </a:solidFill>
                <a:latin typeface="Akkurat Pro" panose="020B0504020101020102" pitchFamily="34" charset="0"/>
                <a:sym typeface="Wingdings 3" panose="05040102010807070707" pitchFamily="18" charset="2"/>
              </a:rPr>
              <a:t></a:t>
            </a:r>
            <a:r>
              <a:rPr lang="en-US" sz="900" baseline="0" dirty="0">
                <a:solidFill>
                  <a:schemeClr val="bg1"/>
                </a:solidFill>
                <a:latin typeface="Akkurat Pro Light" panose="020B0404020101020102" pitchFamily="34" charset="0"/>
                <a:sym typeface="Wingdings 3" panose="05040102010807070707" pitchFamily="18" charset="2"/>
              </a:rPr>
              <a:t> Click Apply All. </a:t>
            </a:r>
            <a:endParaRPr lang="en-US" sz="900" baseline="0" dirty="0">
              <a:solidFill>
                <a:schemeClr val="bg1"/>
              </a:solidFill>
              <a:latin typeface="Akkurat Pro Light" panose="020B0404020101020102" pitchFamily="34" charset="0"/>
            </a:endParaRPr>
          </a:p>
        </p:txBody>
      </p:sp>
      <p:sp>
        <p:nvSpPr>
          <p:cNvPr id="119" name="TextBox 118"/>
          <p:cNvSpPr txBox="1"/>
          <p:nvPr userDrawn="1"/>
        </p:nvSpPr>
        <p:spPr>
          <a:xfrm>
            <a:off x="24860" y="6883559"/>
            <a:ext cx="903163" cy="142555"/>
          </a:xfrm>
          <a:prstGeom prst="rect">
            <a:avLst/>
          </a:prstGeom>
          <a:noFill/>
        </p:spPr>
        <p:txBody>
          <a:bodyPr wrap="square" lIns="0" tIns="0" rIns="0" bIns="0" rtlCol="0" anchor="ctr">
            <a:noAutofit/>
          </a:bodyPr>
          <a:lstStyle/>
          <a:p>
            <a:pPr algn="l"/>
            <a:r>
              <a:rPr lang="en-US" sz="600" dirty="0">
                <a:solidFill>
                  <a:schemeClr val="bg1"/>
                </a:solidFill>
                <a:latin typeface="Akkurat Pro Light" panose="020B0404020101020102" pitchFamily="34" charset="0"/>
              </a:rPr>
              <a:t>Data color order</a:t>
            </a:r>
            <a:r>
              <a:rPr lang="en-US" sz="600" baseline="0" dirty="0">
                <a:solidFill>
                  <a:schemeClr val="bg1"/>
                </a:solidFill>
                <a:latin typeface="Akkurat Pro Light" panose="020B0404020101020102" pitchFamily="34" charset="0"/>
              </a:rPr>
              <a:t>:</a:t>
            </a:r>
            <a:endParaRPr lang="en-US" sz="600" dirty="0">
              <a:solidFill>
                <a:schemeClr val="bg1"/>
              </a:solidFill>
              <a:latin typeface="Akkurat Pro Light" panose="020B0404020101020102" pitchFamily="34" charset="0"/>
            </a:endParaRPr>
          </a:p>
        </p:txBody>
      </p:sp>
      <p:grpSp>
        <p:nvGrpSpPr>
          <p:cNvPr id="120" name="Group 119"/>
          <p:cNvGrpSpPr/>
          <p:nvPr userDrawn="1"/>
        </p:nvGrpSpPr>
        <p:grpSpPr>
          <a:xfrm>
            <a:off x="4612888" y="7065273"/>
            <a:ext cx="1037553" cy="100584"/>
            <a:chOff x="1566748" y="7022234"/>
            <a:chExt cx="778165" cy="100584"/>
          </a:xfrm>
        </p:grpSpPr>
        <p:sp>
          <p:nvSpPr>
            <p:cNvPr id="121" name="Rectangle 120"/>
            <p:cNvSpPr/>
            <p:nvPr userDrawn="1"/>
          </p:nvSpPr>
          <p:spPr>
            <a:xfrm>
              <a:off x="1566748" y="7022234"/>
              <a:ext cx="100584" cy="100584"/>
            </a:xfrm>
            <a:prstGeom prst="rect">
              <a:avLst/>
            </a:prstGeom>
            <a:solidFill>
              <a:srgbClr val="007EAE"/>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22" name="Rectangle 121"/>
            <p:cNvSpPr/>
            <p:nvPr userDrawn="1"/>
          </p:nvSpPr>
          <p:spPr>
            <a:xfrm>
              <a:off x="1793022" y="7022234"/>
              <a:ext cx="100584" cy="100584"/>
            </a:xfrm>
            <a:prstGeom prst="rect">
              <a:avLst/>
            </a:prstGeom>
            <a:solidFill>
              <a:srgbClr val="C4006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123" name="Rectangle 122"/>
            <p:cNvSpPr/>
            <p:nvPr userDrawn="1"/>
          </p:nvSpPr>
          <p:spPr>
            <a:xfrm>
              <a:off x="1679885" y="7022234"/>
              <a:ext cx="100584" cy="100584"/>
            </a:xfrm>
            <a:prstGeom prst="rect">
              <a:avLst/>
            </a:prstGeom>
            <a:solidFill>
              <a:srgbClr val="FFAC1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24" name="Rectangle 123"/>
            <p:cNvSpPr/>
            <p:nvPr userDrawn="1"/>
          </p:nvSpPr>
          <p:spPr>
            <a:xfrm>
              <a:off x="1906159" y="7022234"/>
              <a:ext cx="100584" cy="100584"/>
            </a:xfrm>
            <a:prstGeom prst="rect">
              <a:avLst/>
            </a:prstGeom>
            <a:solidFill>
              <a:srgbClr val="08C3A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25" name="Rectangle 124"/>
            <p:cNvSpPr/>
            <p:nvPr userDrawn="1"/>
          </p:nvSpPr>
          <p:spPr>
            <a:xfrm>
              <a:off x="2019296" y="7022234"/>
              <a:ext cx="100584" cy="100584"/>
            </a:xfrm>
            <a:prstGeom prst="rect">
              <a:avLst/>
            </a:prstGeom>
            <a:solidFill>
              <a:srgbClr val="F36C3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26" name="Rectangle 125"/>
            <p:cNvSpPr/>
            <p:nvPr userDrawn="1"/>
          </p:nvSpPr>
          <p:spPr>
            <a:xfrm>
              <a:off x="2132432" y="7022234"/>
              <a:ext cx="100584" cy="100584"/>
            </a:xfrm>
            <a:prstGeom prst="rect">
              <a:avLst/>
            </a:prstGeom>
            <a:solidFill>
              <a:srgbClr val="6A6AB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27" name="Rectangle 126"/>
            <p:cNvSpPr/>
            <p:nvPr userDrawn="1"/>
          </p:nvSpPr>
          <p:spPr>
            <a:xfrm>
              <a:off x="2244329" y="7022234"/>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sp>
        <p:nvSpPr>
          <p:cNvPr id="128" name="TextBox 127"/>
          <p:cNvSpPr txBox="1"/>
          <p:nvPr userDrawn="1"/>
        </p:nvSpPr>
        <p:spPr>
          <a:xfrm>
            <a:off x="3345543" y="7042641"/>
            <a:ext cx="1320629" cy="136444"/>
          </a:xfrm>
          <a:prstGeom prst="rect">
            <a:avLst/>
          </a:prstGeom>
          <a:noFill/>
        </p:spPr>
        <p:txBody>
          <a:bodyPr wrap="square" lIns="0" tIns="0" rIns="0" bIns="0" rtlCol="0" anchor="ctr">
            <a:noAutofit/>
          </a:bodyPr>
          <a:lstStyle/>
          <a:p>
            <a:pPr algn="l"/>
            <a:r>
              <a:rPr lang="en-US" sz="600" dirty="0">
                <a:solidFill>
                  <a:schemeClr val="bg1"/>
                </a:solidFill>
                <a:latin typeface="Akkurat Pro Light" panose="020B0404020101020102" pitchFamily="34" charset="0"/>
              </a:rPr>
              <a:t>Used with accent colors: </a:t>
            </a:r>
          </a:p>
        </p:txBody>
      </p:sp>
      <p:grpSp>
        <p:nvGrpSpPr>
          <p:cNvPr id="129" name="Group 128"/>
          <p:cNvGrpSpPr/>
          <p:nvPr userDrawn="1"/>
        </p:nvGrpSpPr>
        <p:grpSpPr>
          <a:xfrm>
            <a:off x="4232597" y="6907927"/>
            <a:ext cx="733035" cy="100584"/>
            <a:chOff x="3141899" y="6907927"/>
            <a:chExt cx="549776" cy="100584"/>
          </a:xfrm>
        </p:grpSpPr>
        <p:sp>
          <p:nvSpPr>
            <p:cNvPr id="130" name="Rectangle 129"/>
            <p:cNvSpPr/>
            <p:nvPr/>
          </p:nvSpPr>
          <p:spPr>
            <a:xfrm>
              <a:off x="3141899" y="6907927"/>
              <a:ext cx="100584" cy="100584"/>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31" name="Rectangle 130"/>
            <p:cNvSpPr/>
            <p:nvPr/>
          </p:nvSpPr>
          <p:spPr>
            <a:xfrm>
              <a:off x="3366495" y="6907927"/>
              <a:ext cx="100584" cy="100584"/>
            </a:xfrm>
            <a:prstGeom prst="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132" name="Rectangle 131"/>
            <p:cNvSpPr/>
            <p:nvPr/>
          </p:nvSpPr>
          <p:spPr>
            <a:xfrm>
              <a:off x="3254197" y="6907927"/>
              <a:ext cx="100584" cy="100584"/>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33" name="Rectangle 132"/>
            <p:cNvSpPr/>
            <p:nvPr/>
          </p:nvSpPr>
          <p:spPr>
            <a:xfrm>
              <a:off x="3478793" y="6907927"/>
              <a:ext cx="100584" cy="100584"/>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34" name="Rectangle 133"/>
            <p:cNvSpPr/>
            <p:nvPr/>
          </p:nvSpPr>
          <p:spPr>
            <a:xfrm>
              <a:off x="3591091" y="6907927"/>
              <a:ext cx="100584" cy="100584"/>
            </a:xfrm>
            <a:prstGeom prst="rect">
              <a:avLst/>
            </a:prstGeom>
            <a:solidFill>
              <a:srgbClr val="CCCCCC"/>
            </a:solidFill>
            <a:ln w="3175">
              <a:solidFill>
                <a:srgbClr val="A7A9AC"/>
              </a:solid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grpSp>
        <p:nvGrpSpPr>
          <p:cNvPr id="135" name="Group 134"/>
          <p:cNvGrpSpPr/>
          <p:nvPr userDrawn="1"/>
        </p:nvGrpSpPr>
        <p:grpSpPr>
          <a:xfrm>
            <a:off x="5078879" y="6907927"/>
            <a:ext cx="733036" cy="100584"/>
            <a:chOff x="2057435" y="7026985"/>
            <a:chExt cx="549777" cy="100584"/>
          </a:xfrm>
        </p:grpSpPr>
        <p:sp>
          <p:nvSpPr>
            <p:cNvPr id="136" name="Rectangle 135"/>
            <p:cNvSpPr/>
            <p:nvPr/>
          </p:nvSpPr>
          <p:spPr>
            <a:xfrm>
              <a:off x="2057435" y="7026985"/>
              <a:ext cx="100584" cy="100584"/>
            </a:xfrm>
            <a:prstGeom prst="rect">
              <a:avLst/>
            </a:prstGeom>
            <a:solidFill>
              <a:srgbClr val="47372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37" name="Rectangle 136"/>
            <p:cNvSpPr/>
            <p:nvPr/>
          </p:nvSpPr>
          <p:spPr>
            <a:xfrm>
              <a:off x="2282031" y="7026985"/>
              <a:ext cx="100584" cy="100584"/>
            </a:xfrm>
            <a:prstGeom prst="rect">
              <a:avLst/>
            </a:prstGeom>
            <a:solidFill>
              <a:srgbClr val="A3938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138" name="Rectangle 137"/>
            <p:cNvSpPr/>
            <p:nvPr/>
          </p:nvSpPr>
          <p:spPr>
            <a:xfrm>
              <a:off x="2169733" y="7026985"/>
              <a:ext cx="100584" cy="100584"/>
            </a:xfrm>
            <a:prstGeom prst="rect">
              <a:avLst/>
            </a:prstGeom>
            <a:solidFill>
              <a:srgbClr val="7A685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39" name="Rectangle 138"/>
            <p:cNvSpPr/>
            <p:nvPr/>
          </p:nvSpPr>
          <p:spPr>
            <a:xfrm>
              <a:off x="2394329" y="7026985"/>
              <a:ext cx="100584" cy="100584"/>
            </a:xfrm>
            <a:prstGeom prst="rect">
              <a:avLst/>
            </a:prstGeom>
            <a:solidFill>
              <a:srgbClr val="B7A99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40" name="Rectangle 139"/>
            <p:cNvSpPr/>
            <p:nvPr/>
          </p:nvSpPr>
          <p:spPr>
            <a:xfrm>
              <a:off x="2506628" y="7026985"/>
              <a:ext cx="100584" cy="100584"/>
            </a:xfrm>
            <a:prstGeom prst="rect">
              <a:avLst/>
            </a:prstGeom>
            <a:solidFill>
              <a:srgbClr val="CEC2B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grpSp>
        <p:nvGrpSpPr>
          <p:cNvPr id="141" name="Group 140"/>
          <p:cNvGrpSpPr/>
          <p:nvPr userDrawn="1"/>
        </p:nvGrpSpPr>
        <p:grpSpPr>
          <a:xfrm>
            <a:off x="905408" y="6907927"/>
            <a:ext cx="2077933" cy="100584"/>
            <a:chOff x="914339" y="6913770"/>
            <a:chExt cx="1558450" cy="100584"/>
          </a:xfrm>
        </p:grpSpPr>
        <p:sp>
          <p:nvSpPr>
            <p:cNvPr id="142" name="Rectangle 141"/>
            <p:cNvSpPr/>
            <p:nvPr/>
          </p:nvSpPr>
          <p:spPr>
            <a:xfrm>
              <a:off x="914339" y="6913770"/>
              <a:ext cx="100584" cy="100584"/>
            </a:xfrm>
            <a:prstGeom prst="rect">
              <a:avLst/>
            </a:prstGeom>
            <a:solidFill>
              <a:srgbClr val="4F99C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43" name="Rectangle 142"/>
            <p:cNvSpPr/>
            <p:nvPr/>
          </p:nvSpPr>
          <p:spPr>
            <a:xfrm>
              <a:off x="1138627" y="6913770"/>
              <a:ext cx="100584" cy="100584"/>
            </a:xfrm>
            <a:prstGeom prst="rect">
              <a:avLst/>
            </a:prstGeom>
            <a:solidFill>
              <a:srgbClr val="FCB31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144" name="Rectangle 143"/>
            <p:cNvSpPr/>
            <p:nvPr/>
          </p:nvSpPr>
          <p:spPr>
            <a:xfrm>
              <a:off x="1026483" y="6913770"/>
              <a:ext cx="100584" cy="100584"/>
            </a:xfrm>
            <a:prstGeom prst="rect">
              <a:avLst/>
            </a:prstGeom>
            <a:solidFill>
              <a:srgbClr val="002B5F"/>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45" name="Rectangle 144"/>
            <p:cNvSpPr/>
            <p:nvPr/>
          </p:nvSpPr>
          <p:spPr>
            <a:xfrm>
              <a:off x="1250771" y="6913770"/>
              <a:ext cx="100584" cy="100584"/>
            </a:xfrm>
            <a:prstGeom prst="rect">
              <a:avLst/>
            </a:prstGeom>
            <a:solidFill>
              <a:srgbClr val="50280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46" name="Rectangle 145"/>
            <p:cNvSpPr/>
            <p:nvPr/>
          </p:nvSpPr>
          <p:spPr>
            <a:xfrm>
              <a:off x="1362915" y="6913770"/>
              <a:ext cx="100584" cy="100584"/>
            </a:xfrm>
            <a:prstGeom prst="rect">
              <a:avLst/>
            </a:prstGeom>
            <a:solidFill>
              <a:srgbClr val="DE8BA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47" name="Rectangle 146"/>
            <p:cNvSpPr/>
            <p:nvPr/>
          </p:nvSpPr>
          <p:spPr>
            <a:xfrm>
              <a:off x="1475059" y="6913770"/>
              <a:ext cx="100584" cy="100584"/>
            </a:xfrm>
            <a:prstGeom prst="rect">
              <a:avLst/>
            </a:prstGeom>
            <a:solidFill>
              <a:srgbClr val="6A035C"/>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48" name="Rectangle 147"/>
            <p:cNvSpPr/>
            <p:nvPr/>
          </p:nvSpPr>
          <p:spPr>
            <a:xfrm>
              <a:off x="1587203" y="6913770"/>
              <a:ext cx="100584" cy="100584"/>
            </a:xfrm>
            <a:prstGeom prst="rect">
              <a:avLst/>
            </a:prstGeom>
            <a:solidFill>
              <a:srgbClr val="00B3A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49" name="Rectangle 148"/>
            <p:cNvSpPr/>
            <p:nvPr/>
          </p:nvSpPr>
          <p:spPr>
            <a:xfrm>
              <a:off x="1699347" y="6913770"/>
              <a:ext cx="100584" cy="100584"/>
            </a:xfrm>
            <a:prstGeom prst="rect">
              <a:avLst/>
            </a:prstGeom>
            <a:solidFill>
              <a:srgbClr val="004D4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712300"/>
                </a:solidFill>
                <a:effectLst/>
                <a:uLnTx/>
                <a:uFillTx/>
                <a:latin typeface="Akkurat Pro" pitchFamily="34" charset="0"/>
                <a:cs typeface="Arial"/>
              </a:endParaRPr>
            </a:p>
          </p:txBody>
        </p:sp>
        <p:sp>
          <p:nvSpPr>
            <p:cNvPr id="150" name="Rectangle 149"/>
            <p:cNvSpPr/>
            <p:nvPr/>
          </p:nvSpPr>
          <p:spPr>
            <a:xfrm>
              <a:off x="1811491" y="6913770"/>
              <a:ext cx="100584" cy="100584"/>
            </a:xfrm>
            <a:prstGeom prst="rect">
              <a:avLst/>
            </a:prstGeom>
            <a:solidFill>
              <a:srgbClr val="F79668"/>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151" name="Rectangle 150"/>
            <p:cNvSpPr/>
            <p:nvPr/>
          </p:nvSpPr>
          <p:spPr>
            <a:xfrm>
              <a:off x="1923635" y="6913770"/>
              <a:ext cx="100584" cy="100584"/>
            </a:xfrm>
            <a:prstGeom prst="rect">
              <a:avLst/>
            </a:prstGeom>
            <a:solidFill>
              <a:srgbClr val="7123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6A035C"/>
                </a:solidFill>
                <a:effectLst/>
                <a:uLnTx/>
                <a:uFillTx/>
                <a:latin typeface="Akkurat Pro" pitchFamily="34" charset="0"/>
                <a:cs typeface="Arial"/>
              </a:endParaRPr>
            </a:p>
          </p:txBody>
        </p:sp>
        <p:sp>
          <p:nvSpPr>
            <p:cNvPr id="152" name="Rectangle 151"/>
            <p:cNvSpPr/>
            <p:nvPr/>
          </p:nvSpPr>
          <p:spPr>
            <a:xfrm>
              <a:off x="2035779" y="6913770"/>
              <a:ext cx="100584" cy="100584"/>
            </a:xfrm>
            <a:prstGeom prst="rect">
              <a:avLst/>
            </a:prstGeom>
            <a:solidFill>
              <a:srgbClr val="908EC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53" name="Rectangle 152"/>
            <p:cNvSpPr/>
            <p:nvPr/>
          </p:nvSpPr>
          <p:spPr>
            <a:xfrm>
              <a:off x="2147923" y="6913770"/>
              <a:ext cx="100584" cy="100584"/>
            </a:xfrm>
            <a:prstGeom prst="rect">
              <a:avLst/>
            </a:prstGeom>
            <a:solidFill>
              <a:srgbClr val="37237B"/>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712300"/>
                </a:solidFill>
                <a:effectLst/>
                <a:uLnTx/>
                <a:uFillTx/>
                <a:latin typeface="Akkurat Pro" pitchFamily="34" charset="0"/>
                <a:cs typeface="Arial"/>
              </a:endParaRPr>
            </a:p>
          </p:txBody>
        </p:sp>
        <p:sp>
          <p:nvSpPr>
            <p:cNvPr id="154" name="Rectangle 153"/>
            <p:cNvSpPr/>
            <p:nvPr/>
          </p:nvSpPr>
          <p:spPr>
            <a:xfrm>
              <a:off x="2260067" y="6913770"/>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155" name="Rectangle 154"/>
            <p:cNvSpPr/>
            <p:nvPr/>
          </p:nvSpPr>
          <p:spPr>
            <a:xfrm>
              <a:off x="2372205" y="6913770"/>
              <a:ext cx="100584" cy="100584"/>
            </a:xfrm>
            <a:prstGeom prst="rect">
              <a:avLst/>
            </a:prstGeom>
            <a:solidFill>
              <a:srgbClr val="2C3B0D"/>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6A035C"/>
                </a:solidFill>
                <a:effectLst/>
                <a:uLnTx/>
                <a:uFillTx/>
                <a:latin typeface="Akkurat Pro" pitchFamily="34" charset="0"/>
                <a:cs typeface="Arial"/>
              </a:endParaRPr>
            </a:p>
          </p:txBody>
        </p:sp>
      </p:grpSp>
      <p:sp>
        <p:nvSpPr>
          <p:cNvPr id="156" name="TextBox 155"/>
          <p:cNvSpPr txBox="1"/>
          <p:nvPr userDrawn="1"/>
        </p:nvSpPr>
        <p:spPr>
          <a:xfrm>
            <a:off x="3075825" y="6883559"/>
            <a:ext cx="1204852" cy="142555"/>
          </a:xfrm>
          <a:prstGeom prst="rect">
            <a:avLst/>
          </a:prstGeom>
          <a:noFill/>
        </p:spPr>
        <p:txBody>
          <a:bodyPr wrap="square" lIns="0" tIns="0" rIns="0" bIns="0" rtlCol="0" anchor="ctr">
            <a:noAutofit/>
          </a:bodyPr>
          <a:lstStyle/>
          <a:p>
            <a:pPr algn="l"/>
            <a:r>
              <a:rPr lang="en-US" sz="600" dirty="0">
                <a:solidFill>
                  <a:schemeClr val="bg1"/>
                </a:solidFill>
                <a:latin typeface="Akkurat Pro Light" panose="020B0404020101020102" pitchFamily="34" charset="0"/>
              </a:rPr>
              <a:t>Complimentary colors:</a:t>
            </a:r>
          </a:p>
        </p:txBody>
      </p:sp>
      <p:grpSp>
        <p:nvGrpSpPr>
          <p:cNvPr id="157" name="Group 156"/>
          <p:cNvGrpSpPr/>
          <p:nvPr userDrawn="1"/>
        </p:nvGrpSpPr>
        <p:grpSpPr>
          <a:xfrm>
            <a:off x="3092291" y="7022893"/>
            <a:ext cx="218964" cy="91440"/>
            <a:chOff x="2279174" y="7027888"/>
            <a:chExt cx="164223" cy="91440"/>
          </a:xfrm>
        </p:grpSpPr>
        <p:cxnSp>
          <p:nvCxnSpPr>
            <p:cNvPr id="158" name="Straight Arrow Connector 157"/>
            <p:cNvCxnSpPr>
              <a:cxnSpLocks/>
            </p:cNvCxnSpPr>
            <p:nvPr userDrawn="1"/>
          </p:nvCxnSpPr>
          <p:spPr>
            <a:xfrm>
              <a:off x="2279174" y="7114593"/>
              <a:ext cx="164223" cy="0"/>
            </a:xfrm>
            <a:prstGeom prst="straightConnector1">
              <a:avLst/>
            </a:prstGeom>
            <a:ln w="952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a:cxnSpLocks/>
            </p:cNvCxnSpPr>
            <p:nvPr userDrawn="1"/>
          </p:nvCxnSpPr>
          <p:spPr>
            <a:xfrm flipV="1">
              <a:off x="2281672" y="7027888"/>
              <a:ext cx="0" cy="9144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6" name="Rectangle 55"/>
          <p:cNvSpPr/>
          <p:nvPr userDrawn="1"/>
        </p:nvSpPr>
        <p:spPr>
          <a:xfrm>
            <a:off x="-1457725" y="-4042"/>
            <a:ext cx="1386247" cy="1292662"/>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spAutoFit/>
          </a:bodyPr>
          <a:lstStyle/>
          <a:p>
            <a:pPr algn="l"/>
            <a:r>
              <a:rPr lang="en-US" sz="800" b="1" dirty="0">
                <a:solidFill>
                  <a:schemeClr val="tx1"/>
                </a:solidFill>
                <a:latin typeface="Akkurat Pro" panose="020B0504020101020102" pitchFamily="34" charset="0"/>
              </a:rPr>
              <a:t>Divider</a:t>
            </a:r>
            <a:endParaRPr lang="en-US" sz="800" b="1" baseline="0" dirty="0">
              <a:solidFill>
                <a:schemeClr val="tx1"/>
              </a:solidFill>
              <a:latin typeface="Akkurat Pro" panose="020B0504020101020102" pitchFamily="34" charset="0"/>
            </a:endParaRPr>
          </a:p>
          <a:p>
            <a:pPr algn="l"/>
            <a:r>
              <a:rPr lang="en-US" sz="800" baseline="0" dirty="0">
                <a:solidFill>
                  <a:schemeClr val="tx1"/>
                </a:solidFill>
                <a:latin typeface="Akkurat Pro Light" panose="020B0404020101020102" pitchFamily="34" charset="0"/>
              </a:rPr>
              <a:t>Remove subtitle placeholder if not needed. </a:t>
            </a:r>
            <a:endParaRPr lang="en-US" sz="800" dirty="0">
              <a:solidFill>
                <a:schemeClr val="tx1"/>
              </a:solidFill>
              <a:latin typeface="Akkurat Pro Light" panose="020B0404020101020102" pitchFamily="34" charset="0"/>
            </a:endParaRPr>
          </a:p>
          <a:p>
            <a:pPr algn="l">
              <a:lnSpc>
                <a:spcPct val="100000"/>
              </a:lnSpc>
              <a:spcBef>
                <a:spcPts val="0"/>
              </a:spcBef>
              <a:spcAft>
                <a:spcPts val="0"/>
              </a:spcAft>
            </a:pPr>
            <a:endParaRPr lang="en-US" sz="800" baseline="0" dirty="0">
              <a:solidFill>
                <a:schemeClr val="tx1"/>
              </a:solidFill>
              <a:latin typeface="Akkurat Pro Light" panose="020B04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baseline="0" dirty="0">
                <a:solidFill>
                  <a:schemeClr val="tx1"/>
                </a:solidFill>
                <a:latin typeface="Akkurat Pro Light" panose="020B0404020101020102" pitchFamily="34" charset="0"/>
              </a:rPr>
              <a:t>Only use </a:t>
            </a:r>
            <a:r>
              <a:rPr lang="en-US" sz="800" b="1" baseline="0" dirty="0">
                <a:solidFill>
                  <a:schemeClr val="tx1"/>
                </a:solidFill>
                <a:latin typeface="Akkurat Pro" panose="020B0504020101020102" pitchFamily="34" charset="0"/>
              </a:rPr>
              <a:t>S&amp;P Global Red </a:t>
            </a:r>
            <a:r>
              <a:rPr lang="en-US" sz="800" b="0" baseline="0" dirty="0">
                <a:solidFill>
                  <a:schemeClr val="tx1"/>
                </a:solidFill>
                <a:latin typeface="Akkurat Pro Light" panose="020B0404020101020102" pitchFamily="34" charset="0"/>
              </a:rPr>
              <a:t>for key text high-lights, not shapes or charts. </a:t>
            </a:r>
            <a:br>
              <a:rPr lang="en-US" sz="800" b="0" baseline="0" dirty="0">
                <a:solidFill>
                  <a:schemeClr val="tx1"/>
                </a:solidFill>
                <a:latin typeface="Akkurat Pro Light" panose="020B0404020101020102" pitchFamily="34" charset="0"/>
              </a:rPr>
            </a:br>
            <a:r>
              <a:rPr lang="en-US" sz="800" b="0" baseline="0" dirty="0">
                <a:solidFill>
                  <a:schemeClr val="tx1"/>
                </a:solidFill>
                <a:latin typeface="Akkurat Pro Light" panose="020B0404020101020102" pitchFamily="34" charset="0"/>
              </a:rPr>
              <a:t>It’s available in the custom color palette.</a:t>
            </a:r>
          </a:p>
        </p:txBody>
      </p:sp>
      <p:grpSp>
        <p:nvGrpSpPr>
          <p:cNvPr id="54" name="Group 53"/>
          <p:cNvGrpSpPr/>
          <p:nvPr userDrawn="1"/>
        </p:nvGrpSpPr>
        <p:grpSpPr>
          <a:xfrm>
            <a:off x="414529" y="5756275"/>
            <a:ext cx="1811338" cy="873125"/>
            <a:chOff x="-1479550" y="5756275"/>
            <a:chExt cx="1811338" cy="873125"/>
          </a:xfrm>
        </p:grpSpPr>
        <p:sp>
          <p:nvSpPr>
            <p:cNvPr id="55" name="Freeform 54"/>
            <p:cNvSpPr>
              <a:spLocks noEditPoints="1"/>
            </p:cNvSpPr>
            <p:nvPr userDrawn="1"/>
          </p:nvSpPr>
          <p:spPr bwMode="auto">
            <a:xfrm>
              <a:off x="-1479550" y="6283325"/>
              <a:ext cx="1223963" cy="346075"/>
            </a:xfrm>
            <a:custGeom>
              <a:avLst/>
              <a:gdLst>
                <a:gd name="T0" fmla="*/ 1370 w 1538"/>
                <a:gd name="T1" fmla="*/ 306 h 435"/>
                <a:gd name="T2" fmla="*/ 1392 w 1538"/>
                <a:gd name="T3" fmla="*/ 294 h 435"/>
                <a:gd name="T4" fmla="*/ 1426 w 1538"/>
                <a:gd name="T5" fmla="*/ 218 h 435"/>
                <a:gd name="T6" fmla="*/ 1514 w 1538"/>
                <a:gd name="T7" fmla="*/ 118 h 435"/>
                <a:gd name="T8" fmla="*/ 1497 w 1538"/>
                <a:gd name="T9" fmla="*/ 133 h 435"/>
                <a:gd name="T10" fmla="*/ 1429 w 1538"/>
                <a:gd name="T11" fmla="*/ 194 h 435"/>
                <a:gd name="T12" fmla="*/ 1266 w 1538"/>
                <a:gd name="T13" fmla="*/ 172 h 435"/>
                <a:gd name="T14" fmla="*/ 1294 w 1538"/>
                <a:gd name="T15" fmla="*/ 364 h 435"/>
                <a:gd name="T16" fmla="*/ 1165 w 1538"/>
                <a:gd name="T17" fmla="*/ 318 h 435"/>
                <a:gd name="T18" fmla="*/ 1281 w 1538"/>
                <a:gd name="T19" fmla="*/ 394 h 435"/>
                <a:gd name="T20" fmla="*/ 1299 w 1538"/>
                <a:gd name="T21" fmla="*/ 407 h 435"/>
                <a:gd name="T22" fmla="*/ 1139 w 1538"/>
                <a:gd name="T23" fmla="*/ 312 h 435"/>
                <a:gd name="T24" fmla="*/ 1256 w 1538"/>
                <a:gd name="T25" fmla="*/ 107 h 435"/>
                <a:gd name="T26" fmla="*/ 1271 w 1538"/>
                <a:gd name="T27" fmla="*/ 120 h 435"/>
                <a:gd name="T28" fmla="*/ 1148 w 1538"/>
                <a:gd name="T29" fmla="*/ 293 h 435"/>
                <a:gd name="T30" fmla="*/ 1298 w 1538"/>
                <a:gd name="T31" fmla="*/ 319 h 435"/>
                <a:gd name="T32" fmla="*/ 1013 w 1538"/>
                <a:gd name="T33" fmla="*/ 177 h 435"/>
                <a:gd name="T34" fmla="*/ 876 w 1538"/>
                <a:gd name="T35" fmla="*/ 329 h 435"/>
                <a:gd name="T36" fmla="*/ 873 w 1538"/>
                <a:gd name="T37" fmla="*/ 97 h 435"/>
                <a:gd name="T38" fmla="*/ 1036 w 1538"/>
                <a:gd name="T39" fmla="*/ 176 h 435"/>
                <a:gd name="T40" fmla="*/ 734 w 1538"/>
                <a:gd name="T41" fmla="*/ 97 h 435"/>
                <a:gd name="T42" fmla="*/ 734 w 1538"/>
                <a:gd name="T43" fmla="*/ 329 h 435"/>
                <a:gd name="T44" fmla="*/ 762 w 1538"/>
                <a:gd name="T45" fmla="*/ 0 h 435"/>
                <a:gd name="T46" fmla="*/ 730 w 1538"/>
                <a:gd name="T47" fmla="*/ 0 h 435"/>
                <a:gd name="T48" fmla="*/ 571 w 1538"/>
                <a:gd name="T49" fmla="*/ 265 h 435"/>
                <a:gd name="T50" fmla="*/ 525 w 1538"/>
                <a:gd name="T51" fmla="*/ 97 h 435"/>
                <a:gd name="T52" fmla="*/ 594 w 1538"/>
                <a:gd name="T53" fmla="*/ 27 h 435"/>
                <a:gd name="T54" fmla="*/ 667 w 1538"/>
                <a:gd name="T55" fmla="*/ 118 h 435"/>
                <a:gd name="T56" fmla="*/ 614 w 1538"/>
                <a:gd name="T57" fmla="*/ 307 h 435"/>
                <a:gd name="T58" fmla="*/ 446 w 1538"/>
                <a:gd name="T59" fmla="*/ 210 h 435"/>
                <a:gd name="T60" fmla="*/ 341 w 1538"/>
                <a:gd name="T61" fmla="*/ 311 h 435"/>
                <a:gd name="T62" fmla="*/ 493 w 1538"/>
                <a:gd name="T63" fmla="*/ 329 h 435"/>
                <a:gd name="T64" fmla="*/ 288 w 1538"/>
                <a:gd name="T65" fmla="*/ 234 h 435"/>
                <a:gd name="T66" fmla="*/ 446 w 1538"/>
                <a:gd name="T67" fmla="*/ 166 h 435"/>
                <a:gd name="T68" fmla="*/ 294 w 1538"/>
                <a:gd name="T69" fmla="*/ 164 h 435"/>
                <a:gd name="T70" fmla="*/ 469 w 1538"/>
                <a:gd name="T71" fmla="*/ 178 h 435"/>
                <a:gd name="T72" fmla="*/ 493 w 1538"/>
                <a:gd name="T73" fmla="*/ 329 h 435"/>
                <a:gd name="T74" fmla="*/ 24 w 1538"/>
                <a:gd name="T75" fmla="*/ 22 h 435"/>
                <a:gd name="T76" fmla="*/ 207 w 1538"/>
                <a:gd name="T77" fmla="*/ 94 h 435"/>
                <a:gd name="T78" fmla="*/ 230 w 1538"/>
                <a:gd name="T79" fmla="*/ 329 h 435"/>
                <a:gd name="T80" fmla="*/ 24 w 1538"/>
                <a:gd name="T81" fmla="*/ 189 h 435"/>
                <a:gd name="T82" fmla="*/ 0 w 1538"/>
                <a:gd name="T83"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38" h="435">
                  <a:moveTo>
                    <a:pt x="1538" y="265"/>
                  </a:moveTo>
                  <a:cubicBezTo>
                    <a:pt x="1538" y="281"/>
                    <a:pt x="1532" y="295"/>
                    <a:pt x="1522" y="308"/>
                  </a:cubicBezTo>
                  <a:cubicBezTo>
                    <a:pt x="1486" y="348"/>
                    <a:pt x="1406" y="345"/>
                    <a:pt x="1370" y="306"/>
                  </a:cubicBezTo>
                  <a:cubicBezTo>
                    <a:pt x="1358" y="292"/>
                    <a:pt x="1352" y="277"/>
                    <a:pt x="1351" y="259"/>
                  </a:cubicBezTo>
                  <a:cubicBezTo>
                    <a:pt x="1374" y="259"/>
                    <a:pt x="1374" y="259"/>
                    <a:pt x="1374" y="259"/>
                  </a:cubicBezTo>
                  <a:cubicBezTo>
                    <a:pt x="1376" y="272"/>
                    <a:pt x="1381" y="284"/>
                    <a:pt x="1392" y="294"/>
                  </a:cubicBezTo>
                  <a:cubicBezTo>
                    <a:pt x="1417" y="319"/>
                    <a:pt x="1476" y="322"/>
                    <a:pt x="1501" y="296"/>
                  </a:cubicBezTo>
                  <a:cubicBezTo>
                    <a:pt x="1530" y="268"/>
                    <a:pt x="1506" y="228"/>
                    <a:pt x="1471" y="224"/>
                  </a:cubicBezTo>
                  <a:cubicBezTo>
                    <a:pt x="1426" y="218"/>
                    <a:pt x="1426" y="218"/>
                    <a:pt x="1426" y="218"/>
                  </a:cubicBezTo>
                  <a:cubicBezTo>
                    <a:pt x="1407" y="215"/>
                    <a:pt x="1387" y="209"/>
                    <a:pt x="1374" y="194"/>
                  </a:cubicBezTo>
                  <a:cubicBezTo>
                    <a:pt x="1353" y="171"/>
                    <a:pt x="1358" y="133"/>
                    <a:pt x="1380" y="113"/>
                  </a:cubicBezTo>
                  <a:cubicBezTo>
                    <a:pt x="1415" y="81"/>
                    <a:pt x="1483" y="82"/>
                    <a:pt x="1514" y="118"/>
                  </a:cubicBezTo>
                  <a:cubicBezTo>
                    <a:pt x="1525" y="130"/>
                    <a:pt x="1531" y="145"/>
                    <a:pt x="1532" y="161"/>
                  </a:cubicBezTo>
                  <a:cubicBezTo>
                    <a:pt x="1509" y="161"/>
                    <a:pt x="1509" y="161"/>
                    <a:pt x="1509" y="161"/>
                  </a:cubicBezTo>
                  <a:cubicBezTo>
                    <a:pt x="1507" y="151"/>
                    <a:pt x="1504" y="141"/>
                    <a:pt x="1497" y="133"/>
                  </a:cubicBezTo>
                  <a:cubicBezTo>
                    <a:pt x="1476" y="109"/>
                    <a:pt x="1428" y="105"/>
                    <a:pt x="1402" y="123"/>
                  </a:cubicBezTo>
                  <a:cubicBezTo>
                    <a:pt x="1387" y="134"/>
                    <a:pt x="1379" y="153"/>
                    <a:pt x="1387" y="171"/>
                  </a:cubicBezTo>
                  <a:cubicBezTo>
                    <a:pt x="1395" y="188"/>
                    <a:pt x="1413" y="192"/>
                    <a:pt x="1429" y="194"/>
                  </a:cubicBezTo>
                  <a:cubicBezTo>
                    <a:pt x="1473" y="201"/>
                    <a:pt x="1473" y="201"/>
                    <a:pt x="1473" y="201"/>
                  </a:cubicBezTo>
                  <a:cubicBezTo>
                    <a:pt x="1507" y="205"/>
                    <a:pt x="1538" y="229"/>
                    <a:pt x="1538" y="265"/>
                  </a:cubicBezTo>
                  <a:moveTo>
                    <a:pt x="1266" y="172"/>
                  </a:moveTo>
                  <a:cubicBezTo>
                    <a:pt x="1266" y="93"/>
                    <a:pt x="1137" y="93"/>
                    <a:pt x="1137" y="172"/>
                  </a:cubicBezTo>
                  <a:cubicBezTo>
                    <a:pt x="1137" y="251"/>
                    <a:pt x="1266" y="251"/>
                    <a:pt x="1266" y="172"/>
                  </a:cubicBezTo>
                  <a:moveTo>
                    <a:pt x="1294" y="364"/>
                  </a:moveTo>
                  <a:cubicBezTo>
                    <a:pt x="1294" y="353"/>
                    <a:pt x="1290" y="344"/>
                    <a:pt x="1282" y="335"/>
                  </a:cubicBezTo>
                  <a:cubicBezTo>
                    <a:pt x="1271" y="324"/>
                    <a:pt x="1253" y="318"/>
                    <a:pt x="1226" y="318"/>
                  </a:cubicBezTo>
                  <a:cubicBezTo>
                    <a:pt x="1165" y="318"/>
                    <a:pt x="1165" y="318"/>
                    <a:pt x="1165" y="318"/>
                  </a:cubicBezTo>
                  <a:cubicBezTo>
                    <a:pt x="1132" y="326"/>
                    <a:pt x="1110" y="369"/>
                    <a:pt x="1139" y="395"/>
                  </a:cubicBezTo>
                  <a:cubicBezTo>
                    <a:pt x="1157" y="414"/>
                    <a:pt x="1190" y="415"/>
                    <a:pt x="1214" y="414"/>
                  </a:cubicBezTo>
                  <a:cubicBezTo>
                    <a:pt x="1237" y="413"/>
                    <a:pt x="1264" y="411"/>
                    <a:pt x="1281" y="394"/>
                  </a:cubicBezTo>
                  <a:cubicBezTo>
                    <a:pt x="1289" y="386"/>
                    <a:pt x="1294" y="375"/>
                    <a:pt x="1294" y="364"/>
                  </a:cubicBezTo>
                  <a:moveTo>
                    <a:pt x="1317" y="364"/>
                  </a:moveTo>
                  <a:cubicBezTo>
                    <a:pt x="1317" y="380"/>
                    <a:pt x="1311" y="396"/>
                    <a:pt x="1299" y="407"/>
                  </a:cubicBezTo>
                  <a:cubicBezTo>
                    <a:pt x="1276" y="431"/>
                    <a:pt x="1238" y="435"/>
                    <a:pt x="1207" y="435"/>
                  </a:cubicBezTo>
                  <a:cubicBezTo>
                    <a:pt x="1177" y="435"/>
                    <a:pt x="1143" y="430"/>
                    <a:pt x="1120" y="408"/>
                  </a:cubicBezTo>
                  <a:cubicBezTo>
                    <a:pt x="1092" y="379"/>
                    <a:pt x="1104" y="329"/>
                    <a:pt x="1139" y="312"/>
                  </a:cubicBezTo>
                  <a:cubicBezTo>
                    <a:pt x="1097" y="299"/>
                    <a:pt x="1106" y="248"/>
                    <a:pt x="1138" y="229"/>
                  </a:cubicBezTo>
                  <a:cubicBezTo>
                    <a:pt x="1107" y="199"/>
                    <a:pt x="1106" y="145"/>
                    <a:pt x="1138" y="114"/>
                  </a:cubicBezTo>
                  <a:cubicBezTo>
                    <a:pt x="1168" y="85"/>
                    <a:pt x="1221" y="84"/>
                    <a:pt x="1256" y="107"/>
                  </a:cubicBezTo>
                  <a:cubicBezTo>
                    <a:pt x="1264" y="80"/>
                    <a:pt x="1288" y="76"/>
                    <a:pt x="1312" y="76"/>
                  </a:cubicBezTo>
                  <a:cubicBezTo>
                    <a:pt x="1312" y="96"/>
                    <a:pt x="1312" y="96"/>
                    <a:pt x="1312" y="96"/>
                  </a:cubicBezTo>
                  <a:cubicBezTo>
                    <a:pt x="1293" y="96"/>
                    <a:pt x="1275" y="98"/>
                    <a:pt x="1271" y="120"/>
                  </a:cubicBezTo>
                  <a:cubicBezTo>
                    <a:pt x="1297" y="150"/>
                    <a:pt x="1296" y="199"/>
                    <a:pt x="1267" y="228"/>
                  </a:cubicBezTo>
                  <a:cubicBezTo>
                    <a:pt x="1239" y="256"/>
                    <a:pt x="1190" y="260"/>
                    <a:pt x="1155" y="242"/>
                  </a:cubicBezTo>
                  <a:cubicBezTo>
                    <a:pt x="1133" y="251"/>
                    <a:pt x="1120" y="281"/>
                    <a:pt x="1148" y="293"/>
                  </a:cubicBezTo>
                  <a:cubicBezTo>
                    <a:pt x="1158" y="296"/>
                    <a:pt x="1169" y="296"/>
                    <a:pt x="1179" y="296"/>
                  </a:cubicBezTo>
                  <a:cubicBezTo>
                    <a:pt x="1230" y="296"/>
                    <a:pt x="1230" y="296"/>
                    <a:pt x="1230" y="296"/>
                  </a:cubicBezTo>
                  <a:cubicBezTo>
                    <a:pt x="1254" y="296"/>
                    <a:pt x="1281" y="301"/>
                    <a:pt x="1298" y="319"/>
                  </a:cubicBezTo>
                  <a:cubicBezTo>
                    <a:pt x="1310" y="331"/>
                    <a:pt x="1317" y="347"/>
                    <a:pt x="1317" y="364"/>
                  </a:cubicBezTo>
                  <a:moveTo>
                    <a:pt x="1013" y="329"/>
                  </a:moveTo>
                  <a:cubicBezTo>
                    <a:pt x="1013" y="177"/>
                    <a:pt x="1013" y="177"/>
                    <a:pt x="1013" y="177"/>
                  </a:cubicBezTo>
                  <a:cubicBezTo>
                    <a:pt x="1013" y="132"/>
                    <a:pt x="984" y="107"/>
                    <a:pt x="939" y="115"/>
                  </a:cubicBezTo>
                  <a:cubicBezTo>
                    <a:pt x="892" y="122"/>
                    <a:pt x="876" y="171"/>
                    <a:pt x="876" y="213"/>
                  </a:cubicBezTo>
                  <a:cubicBezTo>
                    <a:pt x="876" y="329"/>
                    <a:pt x="876" y="329"/>
                    <a:pt x="876" y="329"/>
                  </a:cubicBezTo>
                  <a:cubicBezTo>
                    <a:pt x="853" y="329"/>
                    <a:pt x="853" y="329"/>
                    <a:pt x="853" y="329"/>
                  </a:cubicBezTo>
                  <a:cubicBezTo>
                    <a:pt x="853" y="97"/>
                    <a:pt x="853" y="97"/>
                    <a:pt x="853" y="97"/>
                  </a:cubicBezTo>
                  <a:cubicBezTo>
                    <a:pt x="873" y="97"/>
                    <a:pt x="873" y="97"/>
                    <a:pt x="873" y="97"/>
                  </a:cubicBezTo>
                  <a:cubicBezTo>
                    <a:pt x="876" y="139"/>
                    <a:pt x="876" y="139"/>
                    <a:pt x="876" y="139"/>
                  </a:cubicBezTo>
                  <a:cubicBezTo>
                    <a:pt x="892" y="100"/>
                    <a:pt x="940" y="85"/>
                    <a:pt x="978" y="93"/>
                  </a:cubicBezTo>
                  <a:cubicBezTo>
                    <a:pt x="1018" y="102"/>
                    <a:pt x="1036" y="137"/>
                    <a:pt x="1036" y="176"/>
                  </a:cubicBezTo>
                  <a:cubicBezTo>
                    <a:pt x="1036" y="329"/>
                    <a:pt x="1036" y="329"/>
                    <a:pt x="1036" y="329"/>
                  </a:cubicBezTo>
                  <a:lnTo>
                    <a:pt x="1013" y="329"/>
                  </a:lnTo>
                  <a:close/>
                  <a:moveTo>
                    <a:pt x="734" y="97"/>
                  </a:moveTo>
                  <a:cubicBezTo>
                    <a:pt x="759" y="97"/>
                    <a:pt x="759" y="97"/>
                    <a:pt x="759" y="97"/>
                  </a:cubicBezTo>
                  <a:cubicBezTo>
                    <a:pt x="759" y="329"/>
                    <a:pt x="759" y="329"/>
                    <a:pt x="759" y="329"/>
                  </a:cubicBezTo>
                  <a:cubicBezTo>
                    <a:pt x="734" y="329"/>
                    <a:pt x="734" y="329"/>
                    <a:pt x="734" y="329"/>
                  </a:cubicBezTo>
                  <a:lnTo>
                    <a:pt x="734" y="97"/>
                  </a:lnTo>
                  <a:close/>
                  <a:moveTo>
                    <a:pt x="730" y="0"/>
                  </a:moveTo>
                  <a:cubicBezTo>
                    <a:pt x="762" y="0"/>
                    <a:pt x="762" y="0"/>
                    <a:pt x="762" y="0"/>
                  </a:cubicBezTo>
                  <a:cubicBezTo>
                    <a:pt x="762" y="32"/>
                    <a:pt x="762" y="32"/>
                    <a:pt x="762" y="32"/>
                  </a:cubicBezTo>
                  <a:cubicBezTo>
                    <a:pt x="730" y="32"/>
                    <a:pt x="730" y="32"/>
                    <a:pt x="730" y="32"/>
                  </a:cubicBezTo>
                  <a:lnTo>
                    <a:pt x="730" y="0"/>
                  </a:lnTo>
                  <a:close/>
                  <a:moveTo>
                    <a:pt x="670" y="327"/>
                  </a:moveTo>
                  <a:cubicBezTo>
                    <a:pt x="647" y="332"/>
                    <a:pt x="619" y="338"/>
                    <a:pt x="598" y="325"/>
                  </a:cubicBezTo>
                  <a:cubicBezTo>
                    <a:pt x="577" y="313"/>
                    <a:pt x="571" y="287"/>
                    <a:pt x="571" y="265"/>
                  </a:cubicBezTo>
                  <a:cubicBezTo>
                    <a:pt x="571" y="118"/>
                    <a:pt x="571" y="118"/>
                    <a:pt x="571" y="118"/>
                  </a:cubicBezTo>
                  <a:cubicBezTo>
                    <a:pt x="525" y="118"/>
                    <a:pt x="525" y="118"/>
                    <a:pt x="525" y="118"/>
                  </a:cubicBezTo>
                  <a:cubicBezTo>
                    <a:pt x="525" y="97"/>
                    <a:pt x="525" y="97"/>
                    <a:pt x="525" y="97"/>
                  </a:cubicBezTo>
                  <a:cubicBezTo>
                    <a:pt x="571" y="97"/>
                    <a:pt x="571" y="97"/>
                    <a:pt x="571" y="97"/>
                  </a:cubicBezTo>
                  <a:cubicBezTo>
                    <a:pt x="571" y="33"/>
                    <a:pt x="571" y="33"/>
                    <a:pt x="571" y="33"/>
                  </a:cubicBezTo>
                  <a:cubicBezTo>
                    <a:pt x="594" y="27"/>
                    <a:pt x="594" y="27"/>
                    <a:pt x="594" y="27"/>
                  </a:cubicBezTo>
                  <a:cubicBezTo>
                    <a:pt x="594" y="97"/>
                    <a:pt x="594" y="97"/>
                    <a:pt x="594" y="97"/>
                  </a:cubicBezTo>
                  <a:cubicBezTo>
                    <a:pt x="667" y="97"/>
                    <a:pt x="667" y="97"/>
                    <a:pt x="667" y="97"/>
                  </a:cubicBezTo>
                  <a:cubicBezTo>
                    <a:pt x="667" y="118"/>
                    <a:pt x="667" y="118"/>
                    <a:pt x="667" y="118"/>
                  </a:cubicBezTo>
                  <a:cubicBezTo>
                    <a:pt x="594" y="118"/>
                    <a:pt x="594" y="118"/>
                    <a:pt x="594" y="118"/>
                  </a:cubicBezTo>
                  <a:cubicBezTo>
                    <a:pt x="594" y="264"/>
                    <a:pt x="594" y="264"/>
                    <a:pt x="594" y="264"/>
                  </a:cubicBezTo>
                  <a:cubicBezTo>
                    <a:pt x="594" y="280"/>
                    <a:pt x="597" y="299"/>
                    <a:pt x="614" y="307"/>
                  </a:cubicBezTo>
                  <a:cubicBezTo>
                    <a:pt x="630" y="315"/>
                    <a:pt x="653" y="310"/>
                    <a:pt x="670" y="307"/>
                  </a:cubicBezTo>
                  <a:lnTo>
                    <a:pt x="670" y="327"/>
                  </a:lnTo>
                  <a:close/>
                  <a:moveTo>
                    <a:pt x="446" y="210"/>
                  </a:moveTo>
                  <a:cubicBezTo>
                    <a:pt x="362" y="215"/>
                    <a:pt x="362" y="215"/>
                    <a:pt x="362" y="215"/>
                  </a:cubicBezTo>
                  <a:cubicBezTo>
                    <a:pt x="336" y="217"/>
                    <a:pt x="309" y="230"/>
                    <a:pt x="306" y="259"/>
                  </a:cubicBezTo>
                  <a:cubicBezTo>
                    <a:pt x="303" y="284"/>
                    <a:pt x="317" y="304"/>
                    <a:pt x="341" y="311"/>
                  </a:cubicBezTo>
                  <a:cubicBezTo>
                    <a:pt x="401" y="329"/>
                    <a:pt x="446" y="279"/>
                    <a:pt x="446" y="222"/>
                  </a:cubicBezTo>
                  <a:lnTo>
                    <a:pt x="446" y="210"/>
                  </a:lnTo>
                  <a:close/>
                  <a:moveTo>
                    <a:pt x="493" y="329"/>
                  </a:moveTo>
                  <a:cubicBezTo>
                    <a:pt x="462" y="336"/>
                    <a:pt x="446" y="315"/>
                    <a:pt x="446" y="285"/>
                  </a:cubicBezTo>
                  <a:cubicBezTo>
                    <a:pt x="425" y="341"/>
                    <a:pt x="336" y="353"/>
                    <a:pt x="298" y="310"/>
                  </a:cubicBezTo>
                  <a:cubicBezTo>
                    <a:pt x="281" y="290"/>
                    <a:pt x="277" y="258"/>
                    <a:pt x="288" y="234"/>
                  </a:cubicBezTo>
                  <a:cubicBezTo>
                    <a:pt x="301" y="207"/>
                    <a:pt x="332" y="196"/>
                    <a:pt x="360" y="194"/>
                  </a:cubicBezTo>
                  <a:cubicBezTo>
                    <a:pt x="446" y="188"/>
                    <a:pt x="446" y="188"/>
                    <a:pt x="446" y="188"/>
                  </a:cubicBezTo>
                  <a:cubicBezTo>
                    <a:pt x="446" y="166"/>
                    <a:pt x="446" y="166"/>
                    <a:pt x="446" y="166"/>
                  </a:cubicBezTo>
                  <a:cubicBezTo>
                    <a:pt x="446" y="129"/>
                    <a:pt x="418" y="113"/>
                    <a:pt x="384" y="113"/>
                  </a:cubicBezTo>
                  <a:cubicBezTo>
                    <a:pt x="351" y="113"/>
                    <a:pt x="320" y="128"/>
                    <a:pt x="317" y="164"/>
                  </a:cubicBezTo>
                  <a:cubicBezTo>
                    <a:pt x="294" y="164"/>
                    <a:pt x="294" y="164"/>
                    <a:pt x="294" y="164"/>
                  </a:cubicBezTo>
                  <a:cubicBezTo>
                    <a:pt x="297" y="124"/>
                    <a:pt x="327" y="98"/>
                    <a:pt x="366" y="92"/>
                  </a:cubicBezTo>
                  <a:cubicBezTo>
                    <a:pt x="402" y="87"/>
                    <a:pt x="448" y="96"/>
                    <a:pt x="463" y="134"/>
                  </a:cubicBezTo>
                  <a:cubicBezTo>
                    <a:pt x="468" y="148"/>
                    <a:pt x="469" y="163"/>
                    <a:pt x="469" y="178"/>
                  </a:cubicBezTo>
                  <a:cubicBezTo>
                    <a:pt x="469" y="284"/>
                    <a:pt x="469" y="284"/>
                    <a:pt x="469" y="284"/>
                  </a:cubicBezTo>
                  <a:cubicBezTo>
                    <a:pt x="469" y="301"/>
                    <a:pt x="475" y="313"/>
                    <a:pt x="493" y="309"/>
                  </a:cubicBezTo>
                  <a:lnTo>
                    <a:pt x="493" y="329"/>
                  </a:lnTo>
                  <a:close/>
                  <a:moveTo>
                    <a:pt x="207" y="94"/>
                  </a:moveTo>
                  <a:cubicBezTo>
                    <a:pt x="207" y="44"/>
                    <a:pt x="166" y="22"/>
                    <a:pt x="120" y="22"/>
                  </a:cubicBezTo>
                  <a:cubicBezTo>
                    <a:pt x="24" y="22"/>
                    <a:pt x="24" y="22"/>
                    <a:pt x="24" y="22"/>
                  </a:cubicBezTo>
                  <a:cubicBezTo>
                    <a:pt x="24" y="167"/>
                    <a:pt x="24" y="167"/>
                    <a:pt x="24" y="167"/>
                  </a:cubicBezTo>
                  <a:cubicBezTo>
                    <a:pt x="120" y="167"/>
                    <a:pt x="120" y="167"/>
                    <a:pt x="120" y="167"/>
                  </a:cubicBezTo>
                  <a:cubicBezTo>
                    <a:pt x="166" y="167"/>
                    <a:pt x="207" y="145"/>
                    <a:pt x="207" y="94"/>
                  </a:cubicBezTo>
                  <a:moveTo>
                    <a:pt x="232" y="94"/>
                  </a:moveTo>
                  <a:cubicBezTo>
                    <a:pt x="232" y="137"/>
                    <a:pt x="204" y="172"/>
                    <a:pt x="163" y="183"/>
                  </a:cubicBezTo>
                  <a:cubicBezTo>
                    <a:pt x="230" y="329"/>
                    <a:pt x="230" y="329"/>
                    <a:pt x="230" y="329"/>
                  </a:cubicBezTo>
                  <a:cubicBezTo>
                    <a:pt x="204" y="329"/>
                    <a:pt x="204" y="329"/>
                    <a:pt x="204" y="329"/>
                  </a:cubicBezTo>
                  <a:cubicBezTo>
                    <a:pt x="139" y="189"/>
                    <a:pt x="139" y="189"/>
                    <a:pt x="139" y="189"/>
                  </a:cubicBezTo>
                  <a:cubicBezTo>
                    <a:pt x="24" y="189"/>
                    <a:pt x="24" y="189"/>
                    <a:pt x="24" y="189"/>
                  </a:cubicBezTo>
                  <a:cubicBezTo>
                    <a:pt x="24" y="329"/>
                    <a:pt x="24" y="329"/>
                    <a:pt x="24" y="329"/>
                  </a:cubicBezTo>
                  <a:cubicBezTo>
                    <a:pt x="0" y="329"/>
                    <a:pt x="0" y="329"/>
                    <a:pt x="0" y="329"/>
                  </a:cubicBezTo>
                  <a:cubicBezTo>
                    <a:pt x="0" y="0"/>
                    <a:pt x="0" y="0"/>
                    <a:pt x="0" y="0"/>
                  </a:cubicBezTo>
                  <a:cubicBezTo>
                    <a:pt x="120" y="0"/>
                    <a:pt x="120" y="0"/>
                    <a:pt x="120" y="0"/>
                  </a:cubicBezTo>
                  <a:cubicBezTo>
                    <a:pt x="179" y="0"/>
                    <a:pt x="232" y="31"/>
                    <a:pt x="232" y="94"/>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AU"/>
            </a:p>
          </p:txBody>
        </p:sp>
        <p:sp>
          <p:nvSpPr>
            <p:cNvPr id="57" name="Freeform 6"/>
            <p:cNvSpPr>
              <a:spLocks noEditPoints="1"/>
            </p:cNvSpPr>
            <p:nvPr userDrawn="1"/>
          </p:nvSpPr>
          <p:spPr bwMode="auto">
            <a:xfrm>
              <a:off x="-1479550" y="5868988"/>
              <a:ext cx="1811338" cy="288925"/>
            </a:xfrm>
            <a:custGeom>
              <a:avLst/>
              <a:gdLst>
                <a:gd name="T0" fmla="*/ 2188 w 2278"/>
                <a:gd name="T1" fmla="*/ 282 h 362"/>
                <a:gd name="T2" fmla="*/ 2246 w 2278"/>
                <a:gd name="T3" fmla="*/ 272 h 362"/>
                <a:gd name="T4" fmla="*/ 2278 w 2278"/>
                <a:gd name="T5" fmla="*/ 343 h 362"/>
                <a:gd name="T6" fmla="*/ 1982 w 2278"/>
                <a:gd name="T7" fmla="*/ 270 h 362"/>
                <a:gd name="T8" fmla="*/ 2076 w 2278"/>
                <a:gd name="T9" fmla="*/ 249 h 362"/>
                <a:gd name="T10" fmla="*/ 2084 w 2278"/>
                <a:gd name="T11" fmla="*/ 314 h 362"/>
                <a:gd name="T12" fmla="*/ 1941 w 2278"/>
                <a:gd name="T13" fmla="*/ 230 h 362"/>
                <a:gd name="T14" fmla="*/ 2076 w 2278"/>
                <a:gd name="T15" fmla="*/ 181 h 362"/>
                <a:gd name="T16" fmla="*/ 1993 w 2278"/>
                <a:gd name="T17" fmla="*/ 177 h 362"/>
                <a:gd name="T18" fmla="*/ 2023 w 2278"/>
                <a:gd name="T19" fmla="*/ 100 h 362"/>
                <a:gd name="T20" fmla="*/ 2132 w 2278"/>
                <a:gd name="T21" fmla="*/ 284 h 362"/>
                <a:gd name="T22" fmla="*/ 2153 w 2278"/>
                <a:gd name="T23" fmla="*/ 340 h 362"/>
                <a:gd name="T24" fmla="*/ 1778 w 2278"/>
                <a:gd name="T25" fmla="*/ 149 h 362"/>
                <a:gd name="T26" fmla="*/ 1755 w 2278"/>
                <a:gd name="T27" fmla="*/ 289 h 362"/>
                <a:gd name="T28" fmla="*/ 1899 w 2278"/>
                <a:gd name="T29" fmla="*/ 225 h 362"/>
                <a:gd name="T30" fmla="*/ 1729 w 2278"/>
                <a:gd name="T31" fmla="*/ 343 h 362"/>
                <a:gd name="T32" fmla="*/ 1737 w 2278"/>
                <a:gd name="T33" fmla="*/ 14 h 362"/>
                <a:gd name="T34" fmla="*/ 1857 w 2278"/>
                <a:gd name="T35" fmla="*/ 119 h 362"/>
                <a:gd name="T36" fmla="*/ 1561 w 2278"/>
                <a:gd name="T37" fmla="*/ 165 h 362"/>
                <a:gd name="T38" fmla="*/ 1489 w 2278"/>
                <a:gd name="T39" fmla="*/ 284 h 362"/>
                <a:gd name="T40" fmla="*/ 1636 w 2278"/>
                <a:gd name="T41" fmla="*/ 225 h 362"/>
                <a:gd name="T42" fmla="*/ 1442 w 2278"/>
                <a:gd name="T43" fmla="*/ 137 h 362"/>
                <a:gd name="T44" fmla="*/ 1394 w 2278"/>
                <a:gd name="T45" fmla="*/ 343 h 362"/>
                <a:gd name="T46" fmla="*/ 1304 w 2278"/>
                <a:gd name="T47" fmla="*/ 13 h 362"/>
                <a:gd name="T48" fmla="*/ 1370 w 2278"/>
                <a:gd name="T49" fmla="*/ 293 h 362"/>
                <a:gd name="T50" fmla="*/ 1213 w 2278"/>
                <a:gd name="T51" fmla="*/ 343 h 362"/>
                <a:gd name="T52" fmla="*/ 1029 w 2278"/>
                <a:gd name="T53" fmla="*/ 313 h 362"/>
                <a:gd name="T54" fmla="*/ 1221 w 2278"/>
                <a:gd name="T55" fmla="*/ 51 h 362"/>
                <a:gd name="T56" fmla="*/ 1176 w 2278"/>
                <a:gd name="T57" fmla="*/ 86 h 362"/>
                <a:gd name="T58" fmla="*/ 1072 w 2278"/>
                <a:gd name="T59" fmla="*/ 276 h 362"/>
                <a:gd name="T60" fmla="*/ 1117 w 2278"/>
                <a:gd name="T61" fmla="*/ 215 h 362"/>
                <a:gd name="T62" fmla="*/ 1251 w 2278"/>
                <a:gd name="T63" fmla="*/ 343 h 362"/>
                <a:gd name="T64" fmla="*/ 792 w 2278"/>
                <a:gd name="T65" fmla="*/ 83 h 362"/>
                <a:gd name="T66" fmla="*/ 685 w 2278"/>
                <a:gd name="T67" fmla="*/ 176 h 362"/>
                <a:gd name="T68" fmla="*/ 808 w 2278"/>
                <a:gd name="T69" fmla="*/ 124 h 362"/>
                <a:gd name="T70" fmla="*/ 754 w 2278"/>
                <a:gd name="T71" fmla="*/ 227 h 362"/>
                <a:gd name="T72" fmla="*/ 627 w 2278"/>
                <a:gd name="T73" fmla="*/ 343 h 362"/>
                <a:gd name="T74" fmla="*/ 836 w 2278"/>
                <a:gd name="T75" fmla="*/ 45 h 362"/>
                <a:gd name="T76" fmla="*/ 421 w 2278"/>
                <a:gd name="T77" fmla="*/ 63 h 362"/>
                <a:gd name="T78" fmla="*/ 399 w 2278"/>
                <a:gd name="T79" fmla="*/ 143 h 362"/>
                <a:gd name="T80" fmla="*/ 347 w 2278"/>
                <a:gd name="T81" fmla="*/ 238 h 362"/>
                <a:gd name="T82" fmla="*/ 383 w 2278"/>
                <a:gd name="T83" fmla="*/ 200 h 362"/>
                <a:gd name="T84" fmla="*/ 349 w 2278"/>
                <a:gd name="T85" fmla="*/ 341 h 362"/>
                <a:gd name="T86" fmla="*/ 316 w 2278"/>
                <a:gd name="T87" fmla="*/ 83 h 362"/>
                <a:gd name="T88" fmla="*/ 493 w 2278"/>
                <a:gd name="T89" fmla="*/ 100 h 362"/>
                <a:gd name="T90" fmla="*/ 497 w 2278"/>
                <a:gd name="T91" fmla="*/ 201 h 362"/>
                <a:gd name="T92" fmla="*/ 581 w 2278"/>
                <a:gd name="T93" fmla="*/ 206 h 362"/>
                <a:gd name="T94" fmla="*/ 584 w 2278"/>
                <a:gd name="T95" fmla="*/ 344 h 362"/>
                <a:gd name="T96" fmla="*/ 233 w 2278"/>
                <a:gd name="T97" fmla="*/ 314 h 362"/>
                <a:gd name="T98" fmla="*/ 0 w 2278"/>
                <a:gd name="T99" fmla="*/ 241 h 362"/>
                <a:gd name="T100" fmla="*/ 133 w 2278"/>
                <a:gd name="T101" fmla="*/ 298 h 362"/>
                <a:gd name="T102" fmla="*/ 115 w 2278"/>
                <a:gd name="T103" fmla="*/ 205 h 362"/>
                <a:gd name="T104" fmla="*/ 37 w 2278"/>
                <a:gd name="T105" fmla="*/ 48 h 362"/>
                <a:gd name="T106" fmla="*/ 255 w 2278"/>
                <a:gd name="T107" fmla="*/ 114 h 362"/>
                <a:gd name="T108" fmla="*/ 130 w 2278"/>
                <a:gd name="T109" fmla="*/ 65 h 362"/>
                <a:gd name="T110" fmla="*/ 122 w 2278"/>
                <a:gd name="T111" fmla="*/ 148 h 362"/>
                <a:gd name="T112" fmla="*/ 260 w 2278"/>
                <a:gd name="T113" fmla="*/ 247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362">
                  <a:moveTo>
                    <a:pt x="2278" y="343"/>
                  </a:moveTo>
                  <a:cubicBezTo>
                    <a:pt x="2256" y="347"/>
                    <a:pt x="2233" y="348"/>
                    <a:pt x="2213" y="336"/>
                  </a:cubicBezTo>
                  <a:cubicBezTo>
                    <a:pt x="2194" y="325"/>
                    <a:pt x="2188" y="304"/>
                    <a:pt x="2188" y="282"/>
                  </a:cubicBezTo>
                  <a:cubicBezTo>
                    <a:pt x="2188" y="13"/>
                    <a:pt x="2188" y="13"/>
                    <a:pt x="2188" y="13"/>
                  </a:cubicBezTo>
                  <a:cubicBezTo>
                    <a:pt x="2246" y="13"/>
                    <a:pt x="2246" y="13"/>
                    <a:pt x="2246" y="13"/>
                  </a:cubicBezTo>
                  <a:cubicBezTo>
                    <a:pt x="2246" y="272"/>
                    <a:pt x="2246" y="272"/>
                    <a:pt x="2246" y="272"/>
                  </a:cubicBezTo>
                  <a:cubicBezTo>
                    <a:pt x="2246" y="280"/>
                    <a:pt x="2247" y="289"/>
                    <a:pt x="2254" y="293"/>
                  </a:cubicBezTo>
                  <a:cubicBezTo>
                    <a:pt x="2261" y="297"/>
                    <a:pt x="2270" y="295"/>
                    <a:pt x="2278" y="295"/>
                  </a:cubicBezTo>
                  <a:lnTo>
                    <a:pt x="2278" y="343"/>
                  </a:lnTo>
                  <a:close/>
                  <a:moveTo>
                    <a:pt x="2076" y="238"/>
                  </a:moveTo>
                  <a:cubicBezTo>
                    <a:pt x="2016" y="242"/>
                    <a:pt x="2016" y="242"/>
                    <a:pt x="2016" y="242"/>
                  </a:cubicBezTo>
                  <a:cubicBezTo>
                    <a:pt x="2000" y="243"/>
                    <a:pt x="1984" y="253"/>
                    <a:pt x="1982" y="270"/>
                  </a:cubicBezTo>
                  <a:cubicBezTo>
                    <a:pt x="1980" y="288"/>
                    <a:pt x="1994" y="301"/>
                    <a:pt x="2011" y="303"/>
                  </a:cubicBezTo>
                  <a:cubicBezTo>
                    <a:pt x="2027" y="305"/>
                    <a:pt x="2045" y="300"/>
                    <a:pt x="2058" y="290"/>
                  </a:cubicBezTo>
                  <a:cubicBezTo>
                    <a:pt x="2071" y="280"/>
                    <a:pt x="2076" y="265"/>
                    <a:pt x="2076" y="249"/>
                  </a:cubicBezTo>
                  <a:lnTo>
                    <a:pt x="2076" y="238"/>
                  </a:lnTo>
                  <a:close/>
                  <a:moveTo>
                    <a:pt x="2153" y="340"/>
                  </a:moveTo>
                  <a:cubicBezTo>
                    <a:pt x="2127" y="352"/>
                    <a:pt x="2088" y="349"/>
                    <a:pt x="2084" y="314"/>
                  </a:cubicBezTo>
                  <a:cubicBezTo>
                    <a:pt x="2063" y="351"/>
                    <a:pt x="2006" y="357"/>
                    <a:pt x="1970" y="341"/>
                  </a:cubicBezTo>
                  <a:cubicBezTo>
                    <a:pt x="1950" y="332"/>
                    <a:pt x="1935" y="316"/>
                    <a:pt x="1929" y="294"/>
                  </a:cubicBezTo>
                  <a:cubicBezTo>
                    <a:pt x="1923" y="272"/>
                    <a:pt x="1927" y="248"/>
                    <a:pt x="1941" y="230"/>
                  </a:cubicBezTo>
                  <a:cubicBezTo>
                    <a:pt x="1957" y="211"/>
                    <a:pt x="1982" y="202"/>
                    <a:pt x="2007" y="200"/>
                  </a:cubicBezTo>
                  <a:cubicBezTo>
                    <a:pt x="2076" y="195"/>
                    <a:pt x="2076" y="195"/>
                    <a:pt x="2076" y="195"/>
                  </a:cubicBezTo>
                  <a:cubicBezTo>
                    <a:pt x="2076" y="181"/>
                    <a:pt x="2076" y="181"/>
                    <a:pt x="2076" y="181"/>
                  </a:cubicBezTo>
                  <a:cubicBezTo>
                    <a:pt x="2076" y="170"/>
                    <a:pt x="2074" y="158"/>
                    <a:pt x="2066" y="151"/>
                  </a:cubicBezTo>
                  <a:cubicBezTo>
                    <a:pt x="2058" y="145"/>
                    <a:pt x="2048" y="144"/>
                    <a:pt x="2039" y="143"/>
                  </a:cubicBezTo>
                  <a:cubicBezTo>
                    <a:pt x="2016" y="143"/>
                    <a:pt x="1994" y="152"/>
                    <a:pt x="1993" y="177"/>
                  </a:cubicBezTo>
                  <a:cubicBezTo>
                    <a:pt x="1938" y="177"/>
                    <a:pt x="1938" y="177"/>
                    <a:pt x="1938" y="177"/>
                  </a:cubicBezTo>
                  <a:cubicBezTo>
                    <a:pt x="1939" y="156"/>
                    <a:pt x="1948" y="135"/>
                    <a:pt x="1965" y="121"/>
                  </a:cubicBezTo>
                  <a:cubicBezTo>
                    <a:pt x="1981" y="108"/>
                    <a:pt x="2002" y="102"/>
                    <a:pt x="2023" y="100"/>
                  </a:cubicBezTo>
                  <a:cubicBezTo>
                    <a:pt x="2063" y="97"/>
                    <a:pt x="2109" y="107"/>
                    <a:pt x="2125" y="148"/>
                  </a:cubicBezTo>
                  <a:cubicBezTo>
                    <a:pt x="2131" y="164"/>
                    <a:pt x="2132" y="180"/>
                    <a:pt x="2132" y="196"/>
                  </a:cubicBezTo>
                  <a:cubicBezTo>
                    <a:pt x="2132" y="284"/>
                    <a:pt x="2132" y="284"/>
                    <a:pt x="2132" y="284"/>
                  </a:cubicBezTo>
                  <a:cubicBezTo>
                    <a:pt x="2132" y="295"/>
                    <a:pt x="2139" y="303"/>
                    <a:pt x="2150" y="299"/>
                  </a:cubicBezTo>
                  <a:cubicBezTo>
                    <a:pt x="2151" y="299"/>
                    <a:pt x="2152" y="299"/>
                    <a:pt x="2153" y="298"/>
                  </a:cubicBezTo>
                  <a:lnTo>
                    <a:pt x="2153" y="340"/>
                  </a:lnTo>
                  <a:close/>
                  <a:moveTo>
                    <a:pt x="1841" y="224"/>
                  </a:moveTo>
                  <a:cubicBezTo>
                    <a:pt x="1841" y="204"/>
                    <a:pt x="1839" y="183"/>
                    <a:pt x="1826" y="167"/>
                  </a:cubicBezTo>
                  <a:cubicBezTo>
                    <a:pt x="1814" y="152"/>
                    <a:pt x="1797" y="146"/>
                    <a:pt x="1778" y="149"/>
                  </a:cubicBezTo>
                  <a:cubicBezTo>
                    <a:pt x="1760" y="151"/>
                    <a:pt x="1747" y="164"/>
                    <a:pt x="1741" y="181"/>
                  </a:cubicBezTo>
                  <a:cubicBezTo>
                    <a:pt x="1734" y="199"/>
                    <a:pt x="1733" y="220"/>
                    <a:pt x="1735" y="239"/>
                  </a:cubicBezTo>
                  <a:cubicBezTo>
                    <a:pt x="1737" y="257"/>
                    <a:pt x="1741" y="276"/>
                    <a:pt x="1755" y="289"/>
                  </a:cubicBezTo>
                  <a:cubicBezTo>
                    <a:pt x="1776" y="308"/>
                    <a:pt x="1809" y="303"/>
                    <a:pt x="1826" y="282"/>
                  </a:cubicBezTo>
                  <a:cubicBezTo>
                    <a:pt x="1839" y="266"/>
                    <a:pt x="1841" y="244"/>
                    <a:pt x="1841" y="224"/>
                  </a:cubicBezTo>
                  <a:moveTo>
                    <a:pt x="1899" y="225"/>
                  </a:moveTo>
                  <a:cubicBezTo>
                    <a:pt x="1899" y="264"/>
                    <a:pt x="1888" y="303"/>
                    <a:pt x="1857" y="329"/>
                  </a:cubicBezTo>
                  <a:cubicBezTo>
                    <a:pt x="1823" y="357"/>
                    <a:pt x="1759" y="357"/>
                    <a:pt x="1733" y="317"/>
                  </a:cubicBezTo>
                  <a:cubicBezTo>
                    <a:pt x="1729" y="343"/>
                    <a:pt x="1729" y="343"/>
                    <a:pt x="1729" y="343"/>
                  </a:cubicBezTo>
                  <a:cubicBezTo>
                    <a:pt x="1680" y="343"/>
                    <a:pt x="1680" y="343"/>
                    <a:pt x="1680" y="343"/>
                  </a:cubicBezTo>
                  <a:cubicBezTo>
                    <a:pt x="1680" y="14"/>
                    <a:pt x="1680" y="14"/>
                    <a:pt x="1680" y="14"/>
                  </a:cubicBezTo>
                  <a:cubicBezTo>
                    <a:pt x="1737" y="14"/>
                    <a:pt x="1737" y="14"/>
                    <a:pt x="1737" y="14"/>
                  </a:cubicBezTo>
                  <a:cubicBezTo>
                    <a:pt x="1737" y="123"/>
                    <a:pt x="1737" y="123"/>
                    <a:pt x="1737" y="123"/>
                  </a:cubicBezTo>
                  <a:cubicBezTo>
                    <a:pt x="1750" y="107"/>
                    <a:pt x="1774" y="101"/>
                    <a:pt x="1794" y="100"/>
                  </a:cubicBezTo>
                  <a:cubicBezTo>
                    <a:pt x="1816" y="99"/>
                    <a:pt x="1839" y="104"/>
                    <a:pt x="1857" y="119"/>
                  </a:cubicBezTo>
                  <a:cubicBezTo>
                    <a:pt x="1885" y="143"/>
                    <a:pt x="1899" y="178"/>
                    <a:pt x="1899" y="225"/>
                  </a:cubicBezTo>
                  <a:moveTo>
                    <a:pt x="1578" y="225"/>
                  </a:moveTo>
                  <a:cubicBezTo>
                    <a:pt x="1578" y="204"/>
                    <a:pt x="1576" y="181"/>
                    <a:pt x="1561" y="165"/>
                  </a:cubicBezTo>
                  <a:cubicBezTo>
                    <a:pt x="1543" y="145"/>
                    <a:pt x="1508" y="145"/>
                    <a:pt x="1489" y="165"/>
                  </a:cubicBezTo>
                  <a:cubicBezTo>
                    <a:pt x="1474" y="181"/>
                    <a:pt x="1472" y="204"/>
                    <a:pt x="1472" y="225"/>
                  </a:cubicBezTo>
                  <a:cubicBezTo>
                    <a:pt x="1472" y="245"/>
                    <a:pt x="1474" y="268"/>
                    <a:pt x="1489" y="284"/>
                  </a:cubicBezTo>
                  <a:cubicBezTo>
                    <a:pt x="1508" y="304"/>
                    <a:pt x="1543" y="304"/>
                    <a:pt x="1561" y="284"/>
                  </a:cubicBezTo>
                  <a:cubicBezTo>
                    <a:pt x="1576" y="268"/>
                    <a:pt x="1578" y="245"/>
                    <a:pt x="1578" y="225"/>
                  </a:cubicBezTo>
                  <a:moveTo>
                    <a:pt x="1636" y="225"/>
                  </a:moveTo>
                  <a:cubicBezTo>
                    <a:pt x="1636" y="257"/>
                    <a:pt x="1628" y="287"/>
                    <a:pt x="1608" y="312"/>
                  </a:cubicBezTo>
                  <a:cubicBezTo>
                    <a:pt x="1568" y="361"/>
                    <a:pt x="1483" y="361"/>
                    <a:pt x="1442" y="312"/>
                  </a:cubicBezTo>
                  <a:cubicBezTo>
                    <a:pt x="1404" y="263"/>
                    <a:pt x="1404" y="186"/>
                    <a:pt x="1442" y="137"/>
                  </a:cubicBezTo>
                  <a:cubicBezTo>
                    <a:pt x="1483" y="88"/>
                    <a:pt x="1568" y="88"/>
                    <a:pt x="1608" y="137"/>
                  </a:cubicBezTo>
                  <a:cubicBezTo>
                    <a:pt x="1628" y="163"/>
                    <a:pt x="1636" y="192"/>
                    <a:pt x="1636" y="225"/>
                  </a:cubicBezTo>
                  <a:moveTo>
                    <a:pt x="1394" y="343"/>
                  </a:moveTo>
                  <a:cubicBezTo>
                    <a:pt x="1373" y="347"/>
                    <a:pt x="1350" y="348"/>
                    <a:pt x="1330" y="337"/>
                  </a:cubicBezTo>
                  <a:cubicBezTo>
                    <a:pt x="1310" y="325"/>
                    <a:pt x="1304" y="304"/>
                    <a:pt x="1304" y="282"/>
                  </a:cubicBezTo>
                  <a:cubicBezTo>
                    <a:pt x="1304" y="13"/>
                    <a:pt x="1304" y="13"/>
                    <a:pt x="1304" y="13"/>
                  </a:cubicBezTo>
                  <a:cubicBezTo>
                    <a:pt x="1362" y="13"/>
                    <a:pt x="1362" y="13"/>
                    <a:pt x="1362" y="13"/>
                  </a:cubicBezTo>
                  <a:cubicBezTo>
                    <a:pt x="1362" y="272"/>
                    <a:pt x="1362" y="272"/>
                    <a:pt x="1362" y="272"/>
                  </a:cubicBezTo>
                  <a:cubicBezTo>
                    <a:pt x="1362" y="280"/>
                    <a:pt x="1363" y="289"/>
                    <a:pt x="1370" y="293"/>
                  </a:cubicBezTo>
                  <a:cubicBezTo>
                    <a:pt x="1377" y="297"/>
                    <a:pt x="1386" y="295"/>
                    <a:pt x="1394" y="295"/>
                  </a:cubicBezTo>
                  <a:lnTo>
                    <a:pt x="1394" y="343"/>
                  </a:lnTo>
                  <a:close/>
                  <a:moveTo>
                    <a:pt x="1213" y="343"/>
                  </a:moveTo>
                  <a:cubicBezTo>
                    <a:pt x="1206" y="308"/>
                    <a:pt x="1206" y="308"/>
                    <a:pt x="1206" y="308"/>
                  </a:cubicBezTo>
                  <a:cubicBezTo>
                    <a:pt x="1190" y="338"/>
                    <a:pt x="1152" y="350"/>
                    <a:pt x="1120" y="349"/>
                  </a:cubicBezTo>
                  <a:cubicBezTo>
                    <a:pt x="1086" y="348"/>
                    <a:pt x="1053" y="339"/>
                    <a:pt x="1029" y="313"/>
                  </a:cubicBezTo>
                  <a:cubicBezTo>
                    <a:pt x="995" y="278"/>
                    <a:pt x="987" y="229"/>
                    <a:pt x="987" y="182"/>
                  </a:cubicBezTo>
                  <a:cubicBezTo>
                    <a:pt x="987" y="134"/>
                    <a:pt x="994" y="87"/>
                    <a:pt x="1029" y="52"/>
                  </a:cubicBezTo>
                  <a:cubicBezTo>
                    <a:pt x="1078" y="2"/>
                    <a:pt x="1172" y="0"/>
                    <a:pt x="1221" y="51"/>
                  </a:cubicBezTo>
                  <a:cubicBezTo>
                    <a:pt x="1238" y="69"/>
                    <a:pt x="1249" y="91"/>
                    <a:pt x="1251" y="116"/>
                  </a:cubicBezTo>
                  <a:cubicBezTo>
                    <a:pt x="1190" y="116"/>
                    <a:pt x="1190" y="116"/>
                    <a:pt x="1190" y="116"/>
                  </a:cubicBezTo>
                  <a:cubicBezTo>
                    <a:pt x="1189" y="104"/>
                    <a:pt x="1183" y="95"/>
                    <a:pt x="1176" y="86"/>
                  </a:cubicBezTo>
                  <a:cubicBezTo>
                    <a:pt x="1151" y="57"/>
                    <a:pt x="1097" y="61"/>
                    <a:pt x="1072" y="89"/>
                  </a:cubicBezTo>
                  <a:cubicBezTo>
                    <a:pt x="1049" y="113"/>
                    <a:pt x="1047" y="151"/>
                    <a:pt x="1047" y="183"/>
                  </a:cubicBezTo>
                  <a:cubicBezTo>
                    <a:pt x="1047" y="214"/>
                    <a:pt x="1050" y="252"/>
                    <a:pt x="1072" y="276"/>
                  </a:cubicBezTo>
                  <a:cubicBezTo>
                    <a:pt x="1097" y="303"/>
                    <a:pt x="1148" y="304"/>
                    <a:pt x="1173" y="278"/>
                  </a:cubicBezTo>
                  <a:cubicBezTo>
                    <a:pt x="1190" y="261"/>
                    <a:pt x="1194" y="238"/>
                    <a:pt x="1194" y="215"/>
                  </a:cubicBezTo>
                  <a:cubicBezTo>
                    <a:pt x="1117" y="215"/>
                    <a:pt x="1117" y="215"/>
                    <a:pt x="1117" y="215"/>
                  </a:cubicBezTo>
                  <a:cubicBezTo>
                    <a:pt x="1117" y="166"/>
                    <a:pt x="1117" y="166"/>
                    <a:pt x="1117" y="166"/>
                  </a:cubicBezTo>
                  <a:cubicBezTo>
                    <a:pt x="1251" y="166"/>
                    <a:pt x="1251" y="166"/>
                    <a:pt x="1251" y="166"/>
                  </a:cubicBezTo>
                  <a:cubicBezTo>
                    <a:pt x="1251" y="343"/>
                    <a:pt x="1251" y="343"/>
                    <a:pt x="1251" y="343"/>
                  </a:cubicBezTo>
                  <a:lnTo>
                    <a:pt x="1213" y="343"/>
                  </a:lnTo>
                  <a:close/>
                  <a:moveTo>
                    <a:pt x="808" y="124"/>
                  </a:moveTo>
                  <a:cubicBezTo>
                    <a:pt x="808" y="109"/>
                    <a:pt x="804" y="93"/>
                    <a:pt x="792" y="83"/>
                  </a:cubicBezTo>
                  <a:cubicBezTo>
                    <a:pt x="781" y="74"/>
                    <a:pt x="766" y="71"/>
                    <a:pt x="751" y="71"/>
                  </a:cubicBezTo>
                  <a:cubicBezTo>
                    <a:pt x="685" y="71"/>
                    <a:pt x="685" y="71"/>
                    <a:pt x="685" y="71"/>
                  </a:cubicBezTo>
                  <a:cubicBezTo>
                    <a:pt x="685" y="176"/>
                    <a:pt x="685" y="176"/>
                    <a:pt x="685" y="176"/>
                  </a:cubicBezTo>
                  <a:cubicBezTo>
                    <a:pt x="751" y="176"/>
                    <a:pt x="751" y="176"/>
                    <a:pt x="751" y="176"/>
                  </a:cubicBezTo>
                  <a:cubicBezTo>
                    <a:pt x="766" y="176"/>
                    <a:pt x="781" y="173"/>
                    <a:pt x="792" y="164"/>
                  </a:cubicBezTo>
                  <a:cubicBezTo>
                    <a:pt x="804" y="154"/>
                    <a:pt x="808" y="139"/>
                    <a:pt x="808" y="124"/>
                  </a:cubicBezTo>
                  <a:moveTo>
                    <a:pt x="868" y="123"/>
                  </a:moveTo>
                  <a:cubicBezTo>
                    <a:pt x="868" y="153"/>
                    <a:pt x="858" y="182"/>
                    <a:pt x="836" y="201"/>
                  </a:cubicBezTo>
                  <a:cubicBezTo>
                    <a:pt x="813" y="221"/>
                    <a:pt x="783" y="227"/>
                    <a:pt x="754" y="227"/>
                  </a:cubicBezTo>
                  <a:cubicBezTo>
                    <a:pt x="685" y="227"/>
                    <a:pt x="685" y="227"/>
                    <a:pt x="685" y="227"/>
                  </a:cubicBezTo>
                  <a:cubicBezTo>
                    <a:pt x="685" y="343"/>
                    <a:pt x="685" y="343"/>
                    <a:pt x="685" y="343"/>
                  </a:cubicBezTo>
                  <a:cubicBezTo>
                    <a:pt x="627" y="343"/>
                    <a:pt x="627" y="343"/>
                    <a:pt x="627" y="343"/>
                  </a:cubicBezTo>
                  <a:cubicBezTo>
                    <a:pt x="627" y="20"/>
                    <a:pt x="627" y="20"/>
                    <a:pt x="627" y="20"/>
                  </a:cubicBezTo>
                  <a:cubicBezTo>
                    <a:pt x="754" y="20"/>
                    <a:pt x="754" y="20"/>
                    <a:pt x="754" y="20"/>
                  </a:cubicBezTo>
                  <a:cubicBezTo>
                    <a:pt x="783" y="20"/>
                    <a:pt x="813" y="26"/>
                    <a:pt x="836" y="45"/>
                  </a:cubicBezTo>
                  <a:cubicBezTo>
                    <a:pt x="858" y="65"/>
                    <a:pt x="868" y="94"/>
                    <a:pt x="868" y="123"/>
                  </a:cubicBezTo>
                  <a:moveTo>
                    <a:pt x="440" y="95"/>
                  </a:moveTo>
                  <a:cubicBezTo>
                    <a:pt x="440" y="81"/>
                    <a:pt x="434" y="69"/>
                    <a:pt x="421" y="63"/>
                  </a:cubicBezTo>
                  <a:cubicBezTo>
                    <a:pt x="408" y="57"/>
                    <a:pt x="391" y="59"/>
                    <a:pt x="380" y="68"/>
                  </a:cubicBezTo>
                  <a:cubicBezTo>
                    <a:pt x="368" y="76"/>
                    <a:pt x="366" y="92"/>
                    <a:pt x="370" y="105"/>
                  </a:cubicBezTo>
                  <a:cubicBezTo>
                    <a:pt x="375" y="120"/>
                    <a:pt x="387" y="132"/>
                    <a:pt x="399" y="143"/>
                  </a:cubicBezTo>
                  <a:cubicBezTo>
                    <a:pt x="418" y="132"/>
                    <a:pt x="440" y="121"/>
                    <a:pt x="440" y="95"/>
                  </a:cubicBezTo>
                  <a:moveTo>
                    <a:pt x="383" y="200"/>
                  </a:moveTo>
                  <a:cubicBezTo>
                    <a:pt x="368" y="210"/>
                    <a:pt x="352" y="219"/>
                    <a:pt x="347" y="238"/>
                  </a:cubicBezTo>
                  <a:cubicBezTo>
                    <a:pt x="342" y="254"/>
                    <a:pt x="346" y="273"/>
                    <a:pt x="359" y="286"/>
                  </a:cubicBezTo>
                  <a:cubicBezTo>
                    <a:pt x="383" y="310"/>
                    <a:pt x="435" y="308"/>
                    <a:pt x="457" y="282"/>
                  </a:cubicBezTo>
                  <a:lnTo>
                    <a:pt x="383" y="200"/>
                  </a:lnTo>
                  <a:close/>
                  <a:moveTo>
                    <a:pt x="514" y="344"/>
                  </a:moveTo>
                  <a:cubicBezTo>
                    <a:pt x="492" y="318"/>
                    <a:pt x="492" y="318"/>
                    <a:pt x="492" y="318"/>
                  </a:cubicBezTo>
                  <a:cubicBezTo>
                    <a:pt x="454" y="352"/>
                    <a:pt x="395" y="362"/>
                    <a:pt x="349" y="341"/>
                  </a:cubicBezTo>
                  <a:cubicBezTo>
                    <a:pt x="304" y="321"/>
                    <a:pt x="281" y="268"/>
                    <a:pt x="298" y="222"/>
                  </a:cubicBezTo>
                  <a:cubicBezTo>
                    <a:pt x="307" y="197"/>
                    <a:pt x="328" y="178"/>
                    <a:pt x="350" y="165"/>
                  </a:cubicBezTo>
                  <a:cubicBezTo>
                    <a:pt x="328" y="142"/>
                    <a:pt x="312" y="116"/>
                    <a:pt x="316" y="83"/>
                  </a:cubicBezTo>
                  <a:cubicBezTo>
                    <a:pt x="320" y="55"/>
                    <a:pt x="339" y="30"/>
                    <a:pt x="366" y="19"/>
                  </a:cubicBezTo>
                  <a:cubicBezTo>
                    <a:pt x="395" y="8"/>
                    <a:pt x="431" y="10"/>
                    <a:pt x="457" y="27"/>
                  </a:cubicBezTo>
                  <a:cubicBezTo>
                    <a:pt x="483" y="43"/>
                    <a:pt x="495" y="71"/>
                    <a:pt x="493" y="100"/>
                  </a:cubicBezTo>
                  <a:cubicBezTo>
                    <a:pt x="490" y="137"/>
                    <a:pt x="462" y="162"/>
                    <a:pt x="432" y="179"/>
                  </a:cubicBezTo>
                  <a:cubicBezTo>
                    <a:pt x="488" y="241"/>
                    <a:pt x="488" y="241"/>
                    <a:pt x="488" y="241"/>
                  </a:cubicBezTo>
                  <a:cubicBezTo>
                    <a:pt x="495" y="229"/>
                    <a:pt x="496" y="214"/>
                    <a:pt x="497" y="201"/>
                  </a:cubicBezTo>
                  <a:cubicBezTo>
                    <a:pt x="498" y="188"/>
                    <a:pt x="498" y="174"/>
                    <a:pt x="498" y="161"/>
                  </a:cubicBezTo>
                  <a:cubicBezTo>
                    <a:pt x="581" y="161"/>
                    <a:pt x="581" y="161"/>
                    <a:pt x="581" y="161"/>
                  </a:cubicBezTo>
                  <a:cubicBezTo>
                    <a:pt x="581" y="206"/>
                    <a:pt x="581" y="206"/>
                    <a:pt x="581" y="206"/>
                  </a:cubicBezTo>
                  <a:cubicBezTo>
                    <a:pt x="544" y="206"/>
                    <a:pt x="544" y="206"/>
                    <a:pt x="544" y="206"/>
                  </a:cubicBezTo>
                  <a:cubicBezTo>
                    <a:pt x="542" y="232"/>
                    <a:pt x="538" y="257"/>
                    <a:pt x="524" y="279"/>
                  </a:cubicBezTo>
                  <a:cubicBezTo>
                    <a:pt x="584" y="344"/>
                    <a:pt x="584" y="344"/>
                    <a:pt x="584" y="344"/>
                  </a:cubicBezTo>
                  <a:lnTo>
                    <a:pt x="514" y="344"/>
                  </a:lnTo>
                  <a:close/>
                  <a:moveTo>
                    <a:pt x="260" y="247"/>
                  </a:moveTo>
                  <a:cubicBezTo>
                    <a:pt x="260" y="272"/>
                    <a:pt x="251" y="296"/>
                    <a:pt x="233" y="314"/>
                  </a:cubicBezTo>
                  <a:cubicBezTo>
                    <a:pt x="207" y="340"/>
                    <a:pt x="171" y="348"/>
                    <a:pt x="136" y="349"/>
                  </a:cubicBezTo>
                  <a:cubicBezTo>
                    <a:pt x="99" y="350"/>
                    <a:pt x="61" y="341"/>
                    <a:pt x="34" y="316"/>
                  </a:cubicBezTo>
                  <a:cubicBezTo>
                    <a:pt x="13" y="297"/>
                    <a:pt x="0" y="269"/>
                    <a:pt x="0" y="241"/>
                  </a:cubicBezTo>
                  <a:cubicBezTo>
                    <a:pt x="60" y="241"/>
                    <a:pt x="60" y="241"/>
                    <a:pt x="60" y="241"/>
                  </a:cubicBezTo>
                  <a:cubicBezTo>
                    <a:pt x="60" y="255"/>
                    <a:pt x="67" y="270"/>
                    <a:pt x="77" y="280"/>
                  </a:cubicBezTo>
                  <a:cubicBezTo>
                    <a:pt x="92" y="295"/>
                    <a:pt x="113" y="298"/>
                    <a:pt x="133" y="298"/>
                  </a:cubicBezTo>
                  <a:cubicBezTo>
                    <a:pt x="152" y="297"/>
                    <a:pt x="174" y="295"/>
                    <a:pt x="188" y="280"/>
                  </a:cubicBezTo>
                  <a:cubicBezTo>
                    <a:pt x="202" y="264"/>
                    <a:pt x="207" y="236"/>
                    <a:pt x="188" y="222"/>
                  </a:cubicBezTo>
                  <a:cubicBezTo>
                    <a:pt x="168" y="207"/>
                    <a:pt x="139" y="208"/>
                    <a:pt x="115" y="205"/>
                  </a:cubicBezTo>
                  <a:cubicBezTo>
                    <a:pt x="90" y="203"/>
                    <a:pt x="65" y="199"/>
                    <a:pt x="44" y="184"/>
                  </a:cubicBezTo>
                  <a:cubicBezTo>
                    <a:pt x="24" y="170"/>
                    <a:pt x="11" y="148"/>
                    <a:pt x="9" y="123"/>
                  </a:cubicBezTo>
                  <a:cubicBezTo>
                    <a:pt x="6" y="95"/>
                    <a:pt x="16" y="68"/>
                    <a:pt x="37" y="48"/>
                  </a:cubicBezTo>
                  <a:cubicBezTo>
                    <a:pt x="60" y="24"/>
                    <a:pt x="95" y="14"/>
                    <a:pt x="127" y="14"/>
                  </a:cubicBezTo>
                  <a:cubicBezTo>
                    <a:pt x="161" y="13"/>
                    <a:pt x="197" y="22"/>
                    <a:pt x="222" y="45"/>
                  </a:cubicBezTo>
                  <a:cubicBezTo>
                    <a:pt x="241" y="63"/>
                    <a:pt x="254" y="87"/>
                    <a:pt x="255" y="114"/>
                  </a:cubicBezTo>
                  <a:cubicBezTo>
                    <a:pt x="194" y="114"/>
                    <a:pt x="194" y="114"/>
                    <a:pt x="194" y="114"/>
                  </a:cubicBezTo>
                  <a:cubicBezTo>
                    <a:pt x="194" y="102"/>
                    <a:pt x="188" y="91"/>
                    <a:pt x="180" y="82"/>
                  </a:cubicBezTo>
                  <a:cubicBezTo>
                    <a:pt x="168" y="69"/>
                    <a:pt x="147" y="65"/>
                    <a:pt x="130" y="65"/>
                  </a:cubicBezTo>
                  <a:cubicBezTo>
                    <a:pt x="111" y="65"/>
                    <a:pt x="92" y="69"/>
                    <a:pt x="78" y="83"/>
                  </a:cubicBezTo>
                  <a:cubicBezTo>
                    <a:pt x="63" y="100"/>
                    <a:pt x="63" y="129"/>
                    <a:pt x="85" y="140"/>
                  </a:cubicBezTo>
                  <a:cubicBezTo>
                    <a:pt x="96" y="146"/>
                    <a:pt x="110" y="147"/>
                    <a:pt x="122" y="148"/>
                  </a:cubicBezTo>
                  <a:cubicBezTo>
                    <a:pt x="135" y="149"/>
                    <a:pt x="149" y="151"/>
                    <a:pt x="162" y="152"/>
                  </a:cubicBezTo>
                  <a:cubicBezTo>
                    <a:pt x="188" y="156"/>
                    <a:pt x="213" y="163"/>
                    <a:pt x="233" y="181"/>
                  </a:cubicBezTo>
                  <a:cubicBezTo>
                    <a:pt x="251" y="198"/>
                    <a:pt x="260" y="222"/>
                    <a:pt x="260" y="247"/>
                  </a:cubicBezTo>
                </a:path>
              </a:pathLst>
            </a:custGeom>
            <a:solidFill>
              <a:srgbClr val="D61F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Rectangle 7"/>
            <p:cNvSpPr>
              <a:spLocks noChangeArrowheads="1"/>
            </p:cNvSpPr>
            <p:nvPr userDrawn="1"/>
          </p:nvSpPr>
          <p:spPr bwMode="auto">
            <a:xfrm>
              <a:off x="-1479550" y="5756275"/>
              <a:ext cx="1811338" cy="460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AU">
                <a:solidFill>
                  <a:schemeClr val="tx1"/>
                </a:solidFill>
              </a:endParaRPr>
            </a:p>
          </p:txBody>
        </p:sp>
      </p:grpSp>
    </p:spTree>
    <p:extLst>
      <p:ext uri="{BB962C8B-B14F-4D97-AF65-F5344CB8AC3E}">
        <p14:creationId xmlns:p14="http://schemas.microsoft.com/office/powerpoint/2010/main" val="591837003"/>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Takeaways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Key Takeaways</a:t>
            </a:r>
          </a:p>
        </p:txBody>
      </p:sp>
      <p:sp>
        <p:nvSpPr>
          <p:cNvPr id="5" name="Slide Number Placeholder 4"/>
          <p:cNvSpPr>
            <a:spLocks noGrp="1"/>
          </p:cNvSpPr>
          <p:nvPr>
            <p:ph type="sldNum" sz="quarter" idx="12"/>
          </p:nvPr>
        </p:nvSpPr>
        <p:spPr/>
        <p:txBody>
          <a:bodyPr/>
          <a:lstStyle/>
          <a:p>
            <a:fld id="{5246FB18-5DF1-419A-B975-14AFDDD65B9F}" type="slidenum">
              <a:rPr lang="en-US" smtClean="0"/>
              <a:t>‹#›</a:t>
            </a:fld>
            <a:endParaRPr lang="en-US"/>
          </a:p>
        </p:txBody>
      </p:sp>
      <p:sp>
        <p:nvSpPr>
          <p:cNvPr id="22" name="Content Placeholder 2"/>
          <p:cNvSpPr>
            <a:spLocks noGrp="1"/>
          </p:cNvSpPr>
          <p:nvPr>
            <p:ph idx="1" hasCustomPrompt="1"/>
          </p:nvPr>
        </p:nvSpPr>
        <p:spPr>
          <a:xfrm>
            <a:off x="414528" y="1371601"/>
            <a:ext cx="11367253" cy="615553"/>
          </a:xfrm>
          <a:solidFill>
            <a:schemeClr val="bg1">
              <a:lumMod val="95000"/>
            </a:schemeClr>
          </a:solidFill>
        </p:spPr>
        <p:txBody>
          <a:bodyPr lIns="182880" tIns="182880" rIns="182880" bIns="182880">
            <a:spAutoFit/>
          </a:bodyPr>
          <a:lstStyle>
            <a:lvl1pPr marL="274320" indent="-274320">
              <a:spcAft>
                <a:spcPts val="1000"/>
              </a:spcAft>
              <a:defRPr sz="1600" baseline="0"/>
            </a:lvl1pPr>
            <a:lvl2pPr marL="274320" indent="274320">
              <a:defRPr/>
            </a:lvl2pPr>
            <a:lvl3pPr marL="548640" indent="274320">
              <a:defRPr/>
            </a:lvl3pPr>
            <a:lvl4pPr marL="822960" indent="274320">
              <a:defRPr/>
            </a:lvl4pPr>
            <a:lvl5pPr marL="1097280" indent="274320">
              <a:defRPr/>
            </a:lvl5pPr>
          </a:lstStyle>
          <a:p>
            <a:pPr lvl="0"/>
            <a:r>
              <a:rPr lang="en-US" dirty="0"/>
              <a:t>Click to add key takeaways</a:t>
            </a:r>
          </a:p>
        </p:txBody>
      </p:sp>
      <p:sp>
        <p:nvSpPr>
          <p:cNvPr id="24" name="Rectangle 23"/>
          <p:cNvSpPr/>
          <p:nvPr userDrawn="1"/>
        </p:nvSpPr>
        <p:spPr>
          <a:xfrm>
            <a:off x="-1457725" y="-4042"/>
            <a:ext cx="1386247" cy="2146742"/>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spAutoFit/>
          </a:bodyPr>
          <a:lstStyle/>
          <a:p>
            <a:pPr algn="l">
              <a:spcAft>
                <a:spcPts val="300"/>
              </a:spcAft>
            </a:pPr>
            <a:r>
              <a:rPr lang="en-US" sz="800" b="1" dirty="0">
                <a:latin typeface="Akkurat Pro" panose="020B0504020101020102" pitchFamily="34" charset="0"/>
              </a:rPr>
              <a:t>Key Takeaways </a:t>
            </a:r>
            <a:br>
              <a:rPr lang="en-US" sz="800" b="1" dirty="0">
                <a:latin typeface="Akkurat Pro" panose="020B0504020101020102" pitchFamily="34" charset="0"/>
              </a:rPr>
            </a:br>
            <a:br>
              <a:rPr lang="en-US" sz="800" b="1" dirty="0">
                <a:latin typeface="Akkurat Pro" panose="020B0504020101020102" pitchFamily="34" charset="0"/>
              </a:rPr>
            </a:br>
            <a:r>
              <a:rPr lang="en-US" sz="800" b="1" dirty="0">
                <a:latin typeface="Akkurat Pro" panose="020B0504020101020102" pitchFamily="34" charset="0"/>
              </a:rPr>
              <a:t>1. Identify: </a:t>
            </a:r>
            <a:r>
              <a:rPr lang="en-US" sz="800" dirty="0">
                <a:latin typeface="Akkurat Pro Light" panose="020B0404020101020102" pitchFamily="34" charset="0"/>
              </a:rPr>
              <a:t>5 W’s and H</a:t>
            </a:r>
            <a:endParaRPr lang="en-US" sz="800" dirty="0">
              <a:latin typeface="Akkurat Pro" panose="020B0504020101020102" pitchFamily="34" charset="0"/>
            </a:endParaRPr>
          </a:p>
          <a:p>
            <a:pPr algn="l">
              <a:spcAft>
                <a:spcPts val="300"/>
              </a:spcAft>
            </a:pPr>
            <a:r>
              <a:rPr lang="en-US" sz="800" b="1" dirty="0">
                <a:latin typeface="Akkurat Pro" panose="020B0504020101020102" pitchFamily="34" charset="0"/>
              </a:rPr>
              <a:t>2. Craft: </a:t>
            </a:r>
            <a:r>
              <a:rPr lang="en-US" sz="800" dirty="0">
                <a:latin typeface="Akkurat Pro Light" panose="020B0404020101020102" pitchFamily="34" charset="0"/>
              </a:rPr>
              <a:t>Rewrite takeaways</a:t>
            </a:r>
            <a:br>
              <a:rPr lang="en-US" sz="800" dirty="0">
                <a:latin typeface="Akkurat Pro Light" panose="020B0404020101020102" pitchFamily="34" charset="0"/>
              </a:rPr>
            </a:br>
            <a:r>
              <a:rPr lang="en-US" sz="800" dirty="0">
                <a:latin typeface="Akkurat Pro Light" panose="020B0404020101020102" pitchFamily="34" charset="0"/>
              </a:rPr>
              <a:t>as standalone points</a:t>
            </a:r>
            <a:endParaRPr lang="en-US" sz="800" dirty="0">
              <a:latin typeface="Akkurat Pro" panose="020B0504020101020102" pitchFamily="34" charset="0"/>
            </a:endParaRPr>
          </a:p>
          <a:p>
            <a:pPr algn="l">
              <a:spcAft>
                <a:spcPts val="300"/>
              </a:spcAft>
            </a:pPr>
            <a:r>
              <a:rPr lang="en-US" sz="800" b="1" dirty="0">
                <a:latin typeface="Akkurat Pro" panose="020B0504020101020102" pitchFamily="34" charset="0"/>
              </a:rPr>
              <a:t>3. Simplify: </a:t>
            </a:r>
            <a:r>
              <a:rPr lang="en-US" sz="800" dirty="0">
                <a:latin typeface="Akkurat Pro Light" panose="020B0404020101020102" pitchFamily="34" charset="0"/>
              </a:rPr>
              <a:t>Bold meaningful words, remove excess</a:t>
            </a:r>
            <a:endParaRPr lang="en-AU" sz="800" dirty="0">
              <a:latin typeface="Akkurat Pro Light" panose="020B04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baseline="0" dirty="0">
              <a:solidFill>
                <a:schemeClr val="bg1"/>
              </a:solidFill>
              <a:latin typeface="Akkurat Pro Light" panose="020B04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baseline="0" dirty="0">
                <a:solidFill>
                  <a:schemeClr val="bg1"/>
                </a:solidFill>
                <a:latin typeface="Akkurat Pro Light" panose="020B0404020101020102" pitchFamily="34" charset="0"/>
              </a:rPr>
              <a:t>Only use </a:t>
            </a:r>
            <a:r>
              <a:rPr lang="en-US" sz="800" b="1" baseline="0" dirty="0">
                <a:solidFill>
                  <a:schemeClr val="bg1"/>
                </a:solidFill>
                <a:latin typeface="Akkurat Pro" panose="020B0504020101020102" pitchFamily="34" charset="0"/>
              </a:rPr>
              <a:t>S&amp;P Global Red </a:t>
            </a:r>
            <a:r>
              <a:rPr lang="en-US" sz="800" b="0" baseline="0" dirty="0">
                <a:solidFill>
                  <a:schemeClr val="bg1"/>
                </a:solidFill>
                <a:latin typeface="Akkurat Pro Light" panose="020B0404020101020102" pitchFamily="34" charset="0"/>
              </a:rPr>
              <a:t>for key text high-lights, not shapes or charts. </a:t>
            </a:r>
            <a:br>
              <a:rPr lang="en-US" sz="800" b="0" baseline="0" dirty="0">
                <a:solidFill>
                  <a:schemeClr val="bg1"/>
                </a:solidFill>
                <a:latin typeface="Akkurat Pro Light" panose="020B0404020101020102" pitchFamily="34" charset="0"/>
              </a:rPr>
            </a:br>
            <a:r>
              <a:rPr lang="en-US" sz="800" b="0" baseline="0" dirty="0">
                <a:solidFill>
                  <a:schemeClr val="bg1"/>
                </a:solidFill>
                <a:latin typeface="Akkurat Pro Light" panose="020B0404020101020102" pitchFamily="34" charset="0"/>
              </a:rPr>
              <a:t>It’s available in the custom color palette.</a:t>
            </a:r>
          </a:p>
        </p:txBody>
      </p:sp>
    </p:spTree>
    <p:extLst>
      <p:ext uri="{BB962C8B-B14F-4D97-AF65-F5344CB8AC3E}">
        <p14:creationId xmlns:p14="http://schemas.microsoft.com/office/powerpoint/2010/main" val="11859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lated Research">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Related Research</a:t>
            </a:r>
          </a:p>
        </p:txBody>
      </p:sp>
      <p:sp>
        <p:nvSpPr>
          <p:cNvPr id="3" name="Content Placeholder 2"/>
          <p:cNvSpPr>
            <a:spLocks noGrp="1"/>
          </p:cNvSpPr>
          <p:nvPr>
            <p:ph idx="1" hasCustomPrompt="1"/>
          </p:nvPr>
        </p:nvSpPr>
        <p:spPr>
          <a:xfrm>
            <a:off x="414528" y="1371600"/>
            <a:ext cx="11367253" cy="4300538"/>
          </a:xfrm>
        </p:spPr>
        <p:txBody>
          <a:bodyPr/>
          <a:lstStyle>
            <a:lvl1pPr marL="274320" indent="-274320">
              <a:spcAft>
                <a:spcPts val="1000"/>
              </a:spcAft>
              <a:defRPr sz="1600" baseline="0"/>
            </a:lvl1pPr>
            <a:lvl2pPr marL="274320" indent="274320">
              <a:defRPr/>
            </a:lvl2pPr>
            <a:lvl3pPr marL="548640" indent="274320">
              <a:defRPr/>
            </a:lvl3pPr>
            <a:lvl4pPr marL="822960" indent="274320">
              <a:defRPr/>
            </a:lvl4pPr>
            <a:lvl5pPr marL="1097280" indent="274320">
              <a:defRPr/>
            </a:lvl5pPr>
          </a:lstStyle>
          <a:p>
            <a:pPr lvl="0"/>
            <a:r>
              <a:rPr lang="en-US" dirty="0"/>
              <a:t>Click here to add related research links</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a:p>
        </p:txBody>
      </p:sp>
      <p:sp>
        <p:nvSpPr>
          <p:cNvPr id="13" name="Rectangle 12"/>
          <p:cNvSpPr/>
          <p:nvPr userDrawn="1"/>
        </p:nvSpPr>
        <p:spPr>
          <a:xfrm>
            <a:off x="-1457725" y="-4042"/>
            <a:ext cx="1386247" cy="1713290"/>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spAutoFit/>
          </a:bodyPr>
          <a:lstStyle/>
          <a:p>
            <a:pPr algn="l">
              <a:spcBef>
                <a:spcPts val="200"/>
              </a:spcBef>
              <a:spcAft>
                <a:spcPts val="200"/>
              </a:spcAft>
            </a:pPr>
            <a:r>
              <a:rPr lang="en-US" sz="800" b="1" dirty="0">
                <a:solidFill>
                  <a:schemeClr val="bg1"/>
                </a:solidFill>
                <a:latin typeface="Akkurat Pro" panose="020B0504020101020102" pitchFamily="34" charset="0"/>
              </a:rPr>
              <a:t>Adding hyperlinks</a:t>
            </a:r>
          </a:p>
          <a:p>
            <a:pPr algn="l">
              <a:spcBef>
                <a:spcPts val="0"/>
              </a:spcBef>
              <a:spcAft>
                <a:spcPts val="0"/>
              </a:spcAft>
            </a:pPr>
            <a:r>
              <a:rPr lang="en-US" sz="800" b="0" baseline="0" dirty="0">
                <a:solidFill>
                  <a:schemeClr val="bg1"/>
                </a:solidFill>
                <a:latin typeface="Akkurat Pro Light" panose="020B0404020101020102" pitchFamily="34" charset="0"/>
              </a:rPr>
              <a:t>Select portion of text to link, right click and select hyperlink. Paste URL into the address field and select OK.</a:t>
            </a:r>
          </a:p>
          <a:p>
            <a:pPr algn="l">
              <a:spcBef>
                <a:spcPts val="0"/>
              </a:spcBef>
              <a:spcAft>
                <a:spcPts val="0"/>
              </a:spcAft>
            </a:pPr>
            <a:endParaRPr lang="en-US" sz="800" b="0" baseline="0" dirty="0">
              <a:solidFill>
                <a:schemeClr val="bg1"/>
              </a:solidFill>
              <a:latin typeface="Akkurat Pro Light" panose="020B0404020101020102" pitchFamily="34" charset="0"/>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lang="en-US" sz="800" b="0" baseline="0" dirty="0">
                <a:solidFill>
                  <a:schemeClr val="bg1"/>
                </a:solidFill>
                <a:latin typeface="Akkurat Pro Light" panose="020B0404020101020102" pitchFamily="34" charset="0"/>
              </a:rPr>
              <a:t>Only use </a:t>
            </a:r>
            <a:r>
              <a:rPr lang="en-US" sz="800" b="1" baseline="0" dirty="0">
                <a:solidFill>
                  <a:schemeClr val="bg1"/>
                </a:solidFill>
                <a:latin typeface="Akkurat Pro" panose="020B0504020101020102" pitchFamily="34" charset="0"/>
              </a:rPr>
              <a:t>S&amp;P Global Red </a:t>
            </a:r>
            <a:r>
              <a:rPr lang="en-US" sz="800" b="0" baseline="0" dirty="0">
                <a:solidFill>
                  <a:schemeClr val="bg1"/>
                </a:solidFill>
                <a:latin typeface="Akkurat Pro Light" panose="020B0404020101020102" pitchFamily="34" charset="0"/>
              </a:rPr>
              <a:t>for key text high-lights, not shapes or charts. </a:t>
            </a:r>
            <a:br>
              <a:rPr lang="en-US" sz="800" b="0" baseline="0" dirty="0">
                <a:solidFill>
                  <a:schemeClr val="bg1"/>
                </a:solidFill>
                <a:latin typeface="Akkurat Pro Light" panose="020B0404020101020102" pitchFamily="34" charset="0"/>
              </a:rPr>
            </a:br>
            <a:r>
              <a:rPr lang="en-US" sz="800" b="0" baseline="0" dirty="0">
                <a:solidFill>
                  <a:schemeClr val="bg1"/>
                </a:solidFill>
                <a:latin typeface="Akkurat Pro Light" panose="020B0404020101020102" pitchFamily="34" charset="0"/>
              </a:rPr>
              <a:t>It’s available in the custom color palette. </a:t>
            </a:r>
          </a:p>
        </p:txBody>
      </p:sp>
    </p:spTree>
    <p:extLst>
      <p:ext uri="{BB962C8B-B14F-4D97-AF65-F5344CB8AC3E}">
        <p14:creationId xmlns:p14="http://schemas.microsoft.com/office/powerpoint/2010/main" val="2209521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six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Add Title (Key Message)</a:t>
            </a:r>
          </a:p>
        </p:txBody>
      </p:sp>
      <p:sp>
        <p:nvSpPr>
          <p:cNvPr id="3" name="Content Placeholder 2"/>
          <p:cNvSpPr>
            <a:spLocks noGrp="1"/>
          </p:cNvSpPr>
          <p:nvPr>
            <p:ph idx="1" hasCustomPrompt="1"/>
          </p:nvPr>
        </p:nvSpPr>
        <p:spPr>
          <a:xfrm>
            <a:off x="414528" y="1371600"/>
            <a:ext cx="11367253" cy="4300538"/>
          </a:xfrm>
        </p:spPr>
        <p:txBody>
          <a:bodyPr/>
          <a:lstStyle>
            <a:lvl1pPr marL="274320" indent="-274320">
              <a:defRPr sz="1600" baseline="0"/>
            </a:lvl1pPr>
            <a:lvl2pPr marL="274320" indent="274320">
              <a:defRPr/>
            </a:lvl2pPr>
            <a:lvl3pPr marL="548640" indent="274320">
              <a:defRPr/>
            </a:lvl3pPr>
            <a:lvl4pPr marL="822960" indent="274320">
              <a:defRPr/>
            </a:lvl4pPr>
            <a:lvl5pPr marL="1097280" indent="274320">
              <a:defRPr/>
            </a:lvl5pPr>
          </a:lstStyle>
          <a:p>
            <a:pPr lvl="0"/>
            <a:r>
              <a:rPr lang="en-US" dirty="0"/>
              <a:t>Click here to add text (max 6 bullets, no more than 15 words per bullet)</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a:p>
        </p:txBody>
      </p:sp>
      <p:sp>
        <p:nvSpPr>
          <p:cNvPr id="16" name="Text Placeholder 11"/>
          <p:cNvSpPr>
            <a:spLocks noGrp="1"/>
          </p:cNvSpPr>
          <p:nvPr>
            <p:ph type="body" sz="quarter" idx="15" hasCustomPrompt="1"/>
          </p:nvPr>
        </p:nvSpPr>
        <p:spPr>
          <a:xfrm>
            <a:off x="414529" y="5783062"/>
            <a:ext cx="11372904" cy="308176"/>
          </a:xfrm>
        </p:spPr>
        <p:txBody>
          <a:bodyPr tIns="0" rIns="91440" bIns="0" anchor="t"/>
          <a:lstStyle>
            <a:lvl1pPr marL="0" indent="0" algn="l">
              <a:lnSpc>
                <a:spcPct val="100000"/>
              </a:lnSpc>
              <a:spcBef>
                <a:spcPts val="1200"/>
              </a:spcBef>
              <a:spcAft>
                <a:spcPts val="300"/>
              </a:spcAft>
              <a:buSzPct val="25000"/>
              <a:buFont typeface="Arial" panose="020B0604020202020204" pitchFamily="34" charset="0"/>
              <a:buChar char=" "/>
              <a:defRPr sz="900" i="1">
                <a:latin typeface="Akkurat Pro Light" panose="020B0404020101020102" pitchFamily="34" charset="0"/>
              </a:defRPr>
            </a:lvl1pPr>
            <a:lvl2pPr marL="57150" indent="0">
              <a:lnSpc>
                <a:spcPct val="70000"/>
              </a:lnSpc>
              <a:spcBef>
                <a:spcPts val="0"/>
              </a:spcBef>
              <a:buFont typeface="Arial" panose="020B0604020202020204" pitchFamily="34" charset="0"/>
              <a:buNone/>
              <a:defRPr sz="900">
                <a:latin typeface="Akkurat Pro Light" panose="020B0404020101020102" pitchFamily="34" charset="0"/>
              </a:defRPr>
            </a:lvl2pPr>
            <a:lvl3pPr marL="341312" indent="0">
              <a:buNone/>
              <a:defRPr/>
            </a:lvl3pPr>
          </a:lstStyle>
          <a:p>
            <a:pPr lvl="0"/>
            <a:r>
              <a:rPr lang="en-US" dirty="0"/>
              <a:t>Click here to add footnote &amp; source.</a:t>
            </a:r>
          </a:p>
        </p:txBody>
      </p:sp>
      <p:sp>
        <p:nvSpPr>
          <p:cNvPr id="7" name="Rectangle 6"/>
          <p:cNvSpPr/>
          <p:nvPr userDrawn="1"/>
        </p:nvSpPr>
        <p:spPr>
          <a:xfrm>
            <a:off x="-1457725" y="-4042"/>
            <a:ext cx="1386247" cy="2646878"/>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spAutoFit/>
          </a:bodyPr>
          <a:lstStyle/>
          <a:p>
            <a:pPr algn="l">
              <a:lnSpc>
                <a:spcPct val="100000"/>
              </a:lnSpc>
              <a:spcBef>
                <a:spcPts val="0"/>
              </a:spcBef>
              <a:spcAft>
                <a:spcPts val="0"/>
              </a:spcAft>
            </a:pPr>
            <a:r>
              <a:rPr lang="en-US" sz="800" b="1" dirty="0">
                <a:solidFill>
                  <a:schemeClr val="bg1"/>
                </a:solidFill>
                <a:latin typeface="Akkurat Pro" panose="020B0504020101020102" pitchFamily="34" charset="0"/>
              </a:rPr>
              <a:t>Title</a:t>
            </a:r>
            <a:br>
              <a:rPr lang="en-US" sz="800" b="1" dirty="0">
                <a:solidFill>
                  <a:schemeClr val="bg1"/>
                </a:solidFill>
                <a:latin typeface="Akkurat Pro" panose="020B0504020101020102" pitchFamily="34" charset="0"/>
              </a:rPr>
            </a:br>
            <a:r>
              <a:rPr lang="en-US" sz="800" b="0" baseline="0" dirty="0">
                <a:solidFill>
                  <a:schemeClr val="bg1"/>
                </a:solidFill>
                <a:latin typeface="Akkurat Pro Light" panose="020B0404020101020102" pitchFamily="34" charset="0"/>
              </a:rPr>
              <a:t>The message should develop a point in the Key Takeaways. Write in sentence form, using title case.</a:t>
            </a:r>
          </a:p>
          <a:p>
            <a:pPr algn="l">
              <a:lnSpc>
                <a:spcPct val="100000"/>
              </a:lnSpc>
              <a:spcBef>
                <a:spcPts val="0"/>
              </a:spcBef>
              <a:spcAft>
                <a:spcPts val="0"/>
              </a:spcAft>
            </a:pPr>
            <a:endParaRPr lang="en-US" sz="800" b="0" dirty="0">
              <a:solidFill>
                <a:schemeClr val="bg1"/>
              </a:solidFill>
              <a:latin typeface="Akkurat Pro Light" panose="020B0404020101020102" pitchFamily="34" charset="0"/>
            </a:endParaRPr>
          </a:p>
          <a:p>
            <a:pPr algn="l">
              <a:lnSpc>
                <a:spcPct val="100000"/>
              </a:lnSpc>
              <a:spcBef>
                <a:spcPts val="0"/>
              </a:spcBef>
              <a:spcAft>
                <a:spcPts val="0"/>
              </a:spcAft>
            </a:pPr>
            <a:r>
              <a:rPr lang="en-US" sz="800" b="1" dirty="0">
                <a:solidFill>
                  <a:schemeClr val="bg1"/>
                </a:solidFill>
                <a:latin typeface="Akkurat Pro" panose="020B0504020101020102" pitchFamily="34" charset="0"/>
              </a:rPr>
              <a:t>Bullets</a:t>
            </a:r>
            <a:br>
              <a:rPr lang="en-US" sz="800" b="1" dirty="0">
                <a:solidFill>
                  <a:schemeClr val="bg1"/>
                </a:solidFill>
                <a:latin typeface="Akkurat Pro" panose="020B0504020101020102" pitchFamily="34" charset="0"/>
              </a:rPr>
            </a:br>
            <a:r>
              <a:rPr lang="en-US" sz="800" b="0" dirty="0">
                <a:solidFill>
                  <a:schemeClr val="bg1"/>
                </a:solidFill>
                <a:latin typeface="Akkurat Pro Light" panose="020B0404020101020102" pitchFamily="34" charset="0"/>
              </a:rPr>
              <a:t>Each bullet should be a short, stand-alone phrase or sentence. If you need a comma in your sentence, it’s probably getting too long.</a:t>
            </a:r>
          </a:p>
          <a:p>
            <a:pPr algn="l">
              <a:lnSpc>
                <a:spcPct val="100000"/>
              </a:lnSpc>
              <a:spcBef>
                <a:spcPts val="0"/>
              </a:spcBef>
              <a:spcAft>
                <a:spcPts val="0"/>
              </a:spcAft>
            </a:pPr>
            <a:endParaRPr lang="en-US" sz="800" b="0" baseline="0" dirty="0">
              <a:solidFill>
                <a:schemeClr val="bg1"/>
              </a:solidFill>
              <a:latin typeface="Akkurat Pro Light" panose="020B04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baseline="0" dirty="0">
                <a:solidFill>
                  <a:schemeClr val="bg1"/>
                </a:solidFill>
                <a:latin typeface="Akkurat Pro Light" panose="020B0404020101020102" pitchFamily="34" charset="0"/>
              </a:rPr>
              <a:t>Only use </a:t>
            </a:r>
            <a:r>
              <a:rPr lang="en-US" sz="800" b="1" baseline="0" dirty="0">
                <a:solidFill>
                  <a:schemeClr val="bg1"/>
                </a:solidFill>
                <a:latin typeface="Akkurat Pro" panose="020B0504020101020102" pitchFamily="34" charset="0"/>
              </a:rPr>
              <a:t>S&amp;P Global Red </a:t>
            </a:r>
            <a:r>
              <a:rPr lang="en-US" sz="800" b="0" baseline="0" dirty="0">
                <a:solidFill>
                  <a:schemeClr val="bg1"/>
                </a:solidFill>
                <a:latin typeface="Akkurat Pro Light" panose="020B0404020101020102" pitchFamily="34" charset="0"/>
              </a:rPr>
              <a:t>for key text high-lights, not shapes or charts. </a:t>
            </a:r>
            <a:br>
              <a:rPr lang="en-US" sz="800" b="0" baseline="0" dirty="0">
                <a:solidFill>
                  <a:schemeClr val="bg1"/>
                </a:solidFill>
                <a:latin typeface="Akkurat Pro Light" panose="020B0404020101020102" pitchFamily="34" charset="0"/>
              </a:rPr>
            </a:br>
            <a:r>
              <a:rPr lang="en-US" sz="800" b="0" baseline="0" dirty="0">
                <a:solidFill>
                  <a:schemeClr val="bg1"/>
                </a:solidFill>
                <a:latin typeface="Akkurat Pro Light" panose="020B0404020101020102" pitchFamily="34" charset="0"/>
              </a:rPr>
              <a:t>It’s available in the custom color palette.</a:t>
            </a:r>
          </a:p>
        </p:txBody>
      </p:sp>
    </p:spTree>
    <p:extLst>
      <p:ext uri="{BB962C8B-B14F-4D97-AF65-F5344CB8AC3E}">
        <p14:creationId xmlns:p14="http://schemas.microsoft.com/office/powerpoint/2010/main" val="3787866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4528" y="219457"/>
            <a:ext cx="11358880" cy="865273"/>
          </a:xfrm>
          <a:prstGeom prst="rect">
            <a:avLst/>
          </a:prstGeom>
          <a:ln w="3175">
            <a:noFill/>
            <a:prstDash val="dash"/>
          </a:ln>
        </p:spPr>
        <p:txBody>
          <a:bodyPr vert="horz" lIns="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14528" y="1095048"/>
            <a:ext cx="11367253" cy="4576704"/>
          </a:xfrm>
          <a:prstGeom prst="rect">
            <a:avLst/>
          </a:prstGeom>
          <a:ln>
            <a:noFill/>
          </a:ln>
        </p:spPr>
        <p:txBody>
          <a:bodyPr vert="horz" lIns="0" tIns="45720" rIns="91440" bIns="45720" rtlCol="0">
            <a:noAutofit/>
          </a:bodyPr>
          <a:lstStyle/>
          <a:p>
            <a:pPr lvl="0"/>
            <a:r>
              <a:rPr lang="en-US" dirty="0"/>
              <a:t>Edit Master text styles</a:t>
            </a:r>
          </a:p>
        </p:txBody>
      </p:sp>
      <p:sp>
        <p:nvSpPr>
          <p:cNvPr id="5" name="Footer Placeholder 4"/>
          <p:cNvSpPr>
            <a:spLocks noGrp="1"/>
          </p:cNvSpPr>
          <p:nvPr>
            <p:ph type="ftr" sz="quarter" idx="3"/>
          </p:nvPr>
        </p:nvSpPr>
        <p:spPr>
          <a:xfrm>
            <a:off x="3440004" y="6316981"/>
            <a:ext cx="7733456" cy="365113"/>
          </a:xfrm>
          <a:prstGeom prst="rect">
            <a:avLst/>
          </a:prstGeom>
        </p:spPr>
        <p:txBody>
          <a:bodyPr vert="horz" lIns="0" tIns="0" rIns="0" bIns="0" rtlCol="0" anchor="b"/>
          <a:lstStyle>
            <a:lvl1pPr algn="r">
              <a:defRPr sz="900">
                <a:solidFill>
                  <a:schemeClr val="tx1">
                    <a:tint val="75000"/>
                  </a:schemeClr>
                </a:solidFill>
                <a:latin typeface="Akkurat Pro Light" panose="020B0404020101020102" pitchFamily="34" charset="0"/>
              </a:defRPr>
            </a:lvl1pPr>
          </a:lstStyle>
          <a:p>
            <a:r>
              <a:rPr lang="en-US"/>
              <a:t>To change, turn on or off footer: Inset &gt; Header &amp; Footer &gt; Enter / change text &gt; Click Apply All. </a:t>
            </a:r>
            <a:endParaRPr lang="en-US" dirty="0"/>
          </a:p>
        </p:txBody>
      </p:sp>
      <p:sp>
        <p:nvSpPr>
          <p:cNvPr id="6" name="Slide Number Placeholder 5"/>
          <p:cNvSpPr>
            <a:spLocks noGrp="1"/>
          </p:cNvSpPr>
          <p:nvPr>
            <p:ph type="sldNum" sz="quarter" idx="4"/>
          </p:nvPr>
        </p:nvSpPr>
        <p:spPr>
          <a:xfrm>
            <a:off x="11216640" y="6316980"/>
            <a:ext cx="570795" cy="373694"/>
          </a:xfrm>
          <a:prstGeom prst="rect">
            <a:avLst/>
          </a:prstGeom>
        </p:spPr>
        <p:txBody>
          <a:bodyPr vert="horz" lIns="91440" tIns="0" rIns="0" bIns="0" rtlCol="0" anchor="b"/>
          <a:lstStyle>
            <a:lvl1pPr algn="r">
              <a:defRPr sz="1050" b="0">
                <a:solidFill>
                  <a:schemeClr val="tx1"/>
                </a:solidFill>
                <a:latin typeface="Akkurat Pro Light" panose="020B0404020101020102" pitchFamily="34" charset="0"/>
              </a:defRPr>
            </a:lvl1pPr>
          </a:lstStyle>
          <a:p>
            <a:fld id="{5246FB18-5DF1-419A-B975-14AFDDD65B9F}" type="slidenum">
              <a:rPr lang="en-US" smtClean="0"/>
              <a:pPr/>
              <a:t>‹#›</a:t>
            </a:fld>
            <a:endParaRPr lang="en-US" dirty="0"/>
          </a:p>
        </p:txBody>
      </p:sp>
      <p:cxnSp>
        <p:nvCxnSpPr>
          <p:cNvPr id="7" name="Straight Connector 6"/>
          <p:cNvCxnSpPr/>
          <p:nvPr userDrawn="1"/>
        </p:nvCxnSpPr>
        <p:spPr>
          <a:xfrm>
            <a:off x="-395621" y="218663"/>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95621" y="1080610"/>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95621" y="1792940"/>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95621" y="3429000"/>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395621" y="6095210"/>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95621" y="6653049"/>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5400000" flipH="1" flipV="1">
            <a:off x="258035" y="-152400"/>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flipH="1" flipV="1">
            <a:off x="5947642" y="-152400"/>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flipH="1" flipV="1">
            <a:off x="11637249" y="-152400"/>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12192000" y="218663"/>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2192000" y="1080610"/>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12192000" y="1792940"/>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12192000" y="3429000"/>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2192000" y="6095210"/>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12192000" y="6653049"/>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userDrawn="1"/>
        </p:nvSpPr>
        <p:spPr>
          <a:xfrm>
            <a:off x="12287024" y="5952656"/>
            <a:ext cx="1706880" cy="142555"/>
          </a:xfrm>
          <a:prstGeom prst="rect">
            <a:avLst/>
          </a:prstGeom>
          <a:noFill/>
        </p:spPr>
        <p:txBody>
          <a:bodyPr wrap="square" lIns="0" tIns="0" rIns="0" bIns="0" rtlCol="0">
            <a:noAutofit/>
          </a:bodyPr>
          <a:lstStyle/>
          <a:p>
            <a:pPr algn="l"/>
            <a:r>
              <a:rPr lang="en-US" sz="800" dirty="0">
                <a:solidFill>
                  <a:schemeClr val="bg2">
                    <a:lumMod val="75000"/>
                  </a:schemeClr>
                </a:solidFill>
                <a:latin typeface="Akkurat Pro Light" panose="020B0404020101020102" pitchFamily="34" charset="0"/>
              </a:rPr>
              <a:t>No content below the line</a:t>
            </a:r>
          </a:p>
        </p:txBody>
      </p:sp>
      <p:sp>
        <p:nvSpPr>
          <p:cNvPr id="30" name="TextBox 29"/>
          <p:cNvSpPr txBox="1"/>
          <p:nvPr userDrawn="1"/>
        </p:nvSpPr>
        <p:spPr>
          <a:xfrm>
            <a:off x="-1786823" y="5952656"/>
            <a:ext cx="1706880" cy="142555"/>
          </a:xfrm>
          <a:prstGeom prst="rect">
            <a:avLst/>
          </a:prstGeom>
          <a:noFill/>
        </p:spPr>
        <p:txBody>
          <a:bodyPr wrap="square" lIns="0" tIns="0" rIns="0" bIns="0" rtlCol="0">
            <a:noAutofit/>
          </a:bodyPr>
          <a:lstStyle/>
          <a:p>
            <a:pPr algn="r"/>
            <a:r>
              <a:rPr lang="en-US" sz="800" dirty="0">
                <a:solidFill>
                  <a:schemeClr val="bg2">
                    <a:lumMod val="75000"/>
                  </a:schemeClr>
                </a:solidFill>
                <a:latin typeface="Akkurat Pro Light" panose="020B0404020101020102" pitchFamily="34" charset="0"/>
              </a:rPr>
              <a:t>No content below the line</a:t>
            </a:r>
          </a:p>
        </p:txBody>
      </p:sp>
      <p:sp>
        <p:nvSpPr>
          <p:cNvPr id="70" name="Rectangle 69"/>
          <p:cNvSpPr/>
          <p:nvPr userDrawn="1"/>
        </p:nvSpPr>
        <p:spPr>
          <a:xfrm>
            <a:off x="-3945" y="6873240"/>
            <a:ext cx="12192000" cy="3428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err="1">
              <a:solidFill>
                <a:schemeClr val="tx1"/>
              </a:solidFill>
            </a:endParaRPr>
          </a:p>
        </p:txBody>
      </p:sp>
      <p:sp>
        <p:nvSpPr>
          <p:cNvPr id="71" name="Rectangle 70"/>
          <p:cNvSpPr/>
          <p:nvPr userDrawn="1"/>
        </p:nvSpPr>
        <p:spPr>
          <a:xfrm>
            <a:off x="5963507" y="6886532"/>
            <a:ext cx="6187440" cy="286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900" b="1" baseline="0" dirty="0">
                <a:solidFill>
                  <a:schemeClr val="tx1"/>
                </a:solidFill>
                <a:latin typeface="Akkurat Pro" panose="020B0504020101020102" pitchFamily="34" charset="0"/>
              </a:rPr>
              <a:t>Footer :  </a:t>
            </a:r>
            <a:r>
              <a:rPr lang="en-US" sz="900" baseline="0" dirty="0">
                <a:solidFill>
                  <a:schemeClr val="tx1"/>
                </a:solidFill>
                <a:latin typeface="Akkurat Pro Light" panose="020B0404020101020102" pitchFamily="34" charset="0"/>
                <a:sym typeface="Wingdings 3" panose="05040102010807070707" pitchFamily="18" charset="2"/>
              </a:rPr>
              <a:t>Never change the footer text on individual slides. Change, t</a:t>
            </a:r>
            <a:r>
              <a:rPr lang="en-US" sz="900" baseline="0" dirty="0">
                <a:solidFill>
                  <a:schemeClr val="tx1"/>
                </a:solidFill>
                <a:latin typeface="Akkurat Pro Light" panose="020B0404020101020102" pitchFamily="34" charset="0"/>
              </a:rPr>
              <a:t>urn on or off footer by using Insert </a:t>
            </a:r>
            <a:r>
              <a:rPr lang="en-US" sz="900" b="1" baseline="0" dirty="0">
                <a:solidFill>
                  <a:schemeClr val="tx1"/>
                </a:solidFill>
                <a:latin typeface="Akkurat Pro" panose="020B0504020101020102" pitchFamily="34" charset="0"/>
                <a:sym typeface="Wingdings 3" panose="05040102010807070707" pitchFamily="18" charset="2"/>
              </a:rPr>
              <a:t></a:t>
            </a:r>
            <a:r>
              <a:rPr lang="en-US" sz="900" baseline="0" dirty="0">
                <a:solidFill>
                  <a:schemeClr val="tx1"/>
                </a:solidFill>
                <a:latin typeface="Akkurat Pro Light" panose="020B0404020101020102" pitchFamily="34" charset="0"/>
                <a:sym typeface="Wingdings 3" panose="05040102010807070707" pitchFamily="18" charset="2"/>
              </a:rPr>
              <a:t> Header &amp; Footer </a:t>
            </a:r>
            <a:r>
              <a:rPr lang="en-US" sz="900" b="1" baseline="0" dirty="0">
                <a:solidFill>
                  <a:schemeClr val="tx1"/>
                </a:solidFill>
                <a:latin typeface="Akkurat Pro" panose="020B0504020101020102" pitchFamily="34" charset="0"/>
                <a:sym typeface="Wingdings 3" panose="05040102010807070707" pitchFamily="18" charset="2"/>
              </a:rPr>
              <a:t></a:t>
            </a:r>
            <a:r>
              <a:rPr lang="en-US" sz="900" baseline="0" dirty="0">
                <a:solidFill>
                  <a:schemeClr val="tx1"/>
                </a:solidFill>
                <a:latin typeface="Akkurat Pro Light" panose="020B0404020101020102" pitchFamily="34" charset="0"/>
                <a:sym typeface="Wingdings 3" panose="05040102010807070707" pitchFamily="18" charset="2"/>
              </a:rPr>
              <a:t> Enter / change text </a:t>
            </a:r>
            <a:r>
              <a:rPr lang="en-US" sz="900" b="1" baseline="0" dirty="0">
                <a:solidFill>
                  <a:schemeClr val="tx1"/>
                </a:solidFill>
                <a:latin typeface="Akkurat Pro" panose="020B0504020101020102" pitchFamily="34" charset="0"/>
                <a:sym typeface="Wingdings 3" panose="05040102010807070707" pitchFamily="18" charset="2"/>
              </a:rPr>
              <a:t></a:t>
            </a:r>
            <a:r>
              <a:rPr lang="en-US" sz="900" baseline="0" dirty="0">
                <a:solidFill>
                  <a:schemeClr val="tx1"/>
                </a:solidFill>
                <a:latin typeface="Akkurat Pro Light" panose="020B0404020101020102" pitchFamily="34" charset="0"/>
                <a:sym typeface="Wingdings 3" panose="05040102010807070707" pitchFamily="18" charset="2"/>
              </a:rPr>
              <a:t> Click Apply All. </a:t>
            </a:r>
            <a:endParaRPr lang="en-US" sz="900" baseline="0" dirty="0">
              <a:solidFill>
                <a:schemeClr val="tx1"/>
              </a:solidFill>
              <a:latin typeface="Akkurat Pro Light" panose="020B0404020101020102" pitchFamily="34" charset="0"/>
            </a:endParaRPr>
          </a:p>
        </p:txBody>
      </p:sp>
      <p:sp>
        <p:nvSpPr>
          <p:cNvPr id="72" name="TextBox 71"/>
          <p:cNvSpPr txBox="1"/>
          <p:nvPr userDrawn="1"/>
        </p:nvSpPr>
        <p:spPr>
          <a:xfrm>
            <a:off x="24860" y="6883559"/>
            <a:ext cx="903163" cy="142555"/>
          </a:xfrm>
          <a:prstGeom prst="rect">
            <a:avLst/>
          </a:prstGeom>
          <a:noFill/>
        </p:spPr>
        <p:txBody>
          <a:bodyPr wrap="square" lIns="0" tIns="0" rIns="0" bIns="0" rtlCol="0" anchor="ctr">
            <a:noAutofit/>
          </a:bodyPr>
          <a:lstStyle/>
          <a:p>
            <a:pPr algn="l"/>
            <a:r>
              <a:rPr lang="en-US" sz="600" dirty="0">
                <a:solidFill>
                  <a:schemeClr val="tx1"/>
                </a:solidFill>
                <a:latin typeface="Akkurat Pro Light" panose="020B0404020101020102" pitchFamily="34" charset="0"/>
              </a:rPr>
              <a:t>Data color order</a:t>
            </a:r>
            <a:r>
              <a:rPr lang="en-US" sz="600" baseline="0" dirty="0">
                <a:solidFill>
                  <a:schemeClr val="tx1"/>
                </a:solidFill>
                <a:latin typeface="Akkurat Pro Light" panose="020B0404020101020102" pitchFamily="34" charset="0"/>
              </a:rPr>
              <a:t>:</a:t>
            </a:r>
            <a:endParaRPr lang="en-US" sz="600" dirty="0">
              <a:solidFill>
                <a:schemeClr val="tx1"/>
              </a:solidFill>
              <a:latin typeface="Akkurat Pro Light" panose="020B0404020101020102" pitchFamily="34" charset="0"/>
            </a:endParaRPr>
          </a:p>
        </p:txBody>
      </p:sp>
      <p:grpSp>
        <p:nvGrpSpPr>
          <p:cNvPr id="73" name="Group 72"/>
          <p:cNvGrpSpPr/>
          <p:nvPr userDrawn="1"/>
        </p:nvGrpSpPr>
        <p:grpSpPr>
          <a:xfrm>
            <a:off x="4612888" y="7065273"/>
            <a:ext cx="1037553" cy="100584"/>
            <a:chOff x="1566748" y="7022234"/>
            <a:chExt cx="778165" cy="100584"/>
          </a:xfrm>
        </p:grpSpPr>
        <p:sp>
          <p:nvSpPr>
            <p:cNvPr id="74" name="Rectangle 73"/>
            <p:cNvSpPr/>
            <p:nvPr userDrawn="1"/>
          </p:nvSpPr>
          <p:spPr>
            <a:xfrm>
              <a:off x="1566748" y="7022234"/>
              <a:ext cx="100584" cy="100584"/>
            </a:xfrm>
            <a:prstGeom prst="rect">
              <a:avLst/>
            </a:prstGeom>
            <a:solidFill>
              <a:srgbClr val="007EAE"/>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75" name="Rectangle 74"/>
            <p:cNvSpPr/>
            <p:nvPr userDrawn="1"/>
          </p:nvSpPr>
          <p:spPr>
            <a:xfrm>
              <a:off x="1793022" y="7022234"/>
              <a:ext cx="100584" cy="100584"/>
            </a:xfrm>
            <a:prstGeom prst="rect">
              <a:avLst/>
            </a:prstGeom>
            <a:solidFill>
              <a:srgbClr val="C4006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76" name="Rectangle 75"/>
            <p:cNvSpPr/>
            <p:nvPr userDrawn="1"/>
          </p:nvSpPr>
          <p:spPr>
            <a:xfrm>
              <a:off x="1679885" y="7022234"/>
              <a:ext cx="100584" cy="100584"/>
            </a:xfrm>
            <a:prstGeom prst="rect">
              <a:avLst/>
            </a:prstGeom>
            <a:solidFill>
              <a:srgbClr val="FFAC1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77" name="Rectangle 76"/>
            <p:cNvSpPr/>
            <p:nvPr userDrawn="1"/>
          </p:nvSpPr>
          <p:spPr>
            <a:xfrm>
              <a:off x="1906159" y="7022234"/>
              <a:ext cx="100584" cy="100584"/>
            </a:xfrm>
            <a:prstGeom prst="rect">
              <a:avLst/>
            </a:prstGeom>
            <a:solidFill>
              <a:srgbClr val="08C3A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78" name="Rectangle 77"/>
            <p:cNvSpPr/>
            <p:nvPr userDrawn="1"/>
          </p:nvSpPr>
          <p:spPr>
            <a:xfrm>
              <a:off x="2019296" y="7022234"/>
              <a:ext cx="100584" cy="100584"/>
            </a:xfrm>
            <a:prstGeom prst="rect">
              <a:avLst/>
            </a:prstGeom>
            <a:solidFill>
              <a:srgbClr val="F36C3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79" name="Rectangle 78"/>
            <p:cNvSpPr/>
            <p:nvPr userDrawn="1"/>
          </p:nvSpPr>
          <p:spPr>
            <a:xfrm>
              <a:off x="2132432" y="7022234"/>
              <a:ext cx="100584" cy="100584"/>
            </a:xfrm>
            <a:prstGeom prst="rect">
              <a:avLst/>
            </a:prstGeom>
            <a:solidFill>
              <a:srgbClr val="6A6AB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80" name="Rectangle 79"/>
            <p:cNvSpPr/>
            <p:nvPr userDrawn="1"/>
          </p:nvSpPr>
          <p:spPr>
            <a:xfrm>
              <a:off x="2244329" y="7022234"/>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sp>
        <p:nvSpPr>
          <p:cNvPr id="81" name="TextBox 80"/>
          <p:cNvSpPr txBox="1"/>
          <p:nvPr userDrawn="1"/>
        </p:nvSpPr>
        <p:spPr>
          <a:xfrm>
            <a:off x="3345543" y="7042641"/>
            <a:ext cx="1320629" cy="136444"/>
          </a:xfrm>
          <a:prstGeom prst="rect">
            <a:avLst/>
          </a:prstGeom>
          <a:noFill/>
        </p:spPr>
        <p:txBody>
          <a:bodyPr wrap="square" lIns="0" tIns="0" rIns="0" bIns="0" rtlCol="0" anchor="ctr">
            <a:noAutofit/>
          </a:bodyPr>
          <a:lstStyle/>
          <a:p>
            <a:pPr algn="l"/>
            <a:r>
              <a:rPr lang="en-US" sz="600" dirty="0">
                <a:solidFill>
                  <a:schemeClr val="tx1"/>
                </a:solidFill>
                <a:latin typeface="Akkurat Pro Light" panose="020B0404020101020102" pitchFamily="34" charset="0"/>
              </a:rPr>
              <a:t>Used with accent colors: </a:t>
            </a:r>
          </a:p>
        </p:txBody>
      </p:sp>
      <p:grpSp>
        <p:nvGrpSpPr>
          <p:cNvPr id="82" name="Group 81"/>
          <p:cNvGrpSpPr/>
          <p:nvPr userDrawn="1"/>
        </p:nvGrpSpPr>
        <p:grpSpPr>
          <a:xfrm>
            <a:off x="4232597" y="6907927"/>
            <a:ext cx="733035" cy="100584"/>
            <a:chOff x="3141899" y="6907927"/>
            <a:chExt cx="549776" cy="100584"/>
          </a:xfrm>
        </p:grpSpPr>
        <p:sp>
          <p:nvSpPr>
            <p:cNvPr id="83" name="Rectangle 82"/>
            <p:cNvSpPr/>
            <p:nvPr/>
          </p:nvSpPr>
          <p:spPr>
            <a:xfrm>
              <a:off x="3141899" y="6907927"/>
              <a:ext cx="100584" cy="100584"/>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84" name="Rectangle 83"/>
            <p:cNvSpPr/>
            <p:nvPr/>
          </p:nvSpPr>
          <p:spPr>
            <a:xfrm>
              <a:off x="3366495" y="6907927"/>
              <a:ext cx="100584" cy="100584"/>
            </a:xfrm>
            <a:prstGeom prst="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85" name="Rectangle 84"/>
            <p:cNvSpPr/>
            <p:nvPr/>
          </p:nvSpPr>
          <p:spPr>
            <a:xfrm>
              <a:off x="3254197" y="6907927"/>
              <a:ext cx="100584" cy="100584"/>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86" name="Rectangle 85"/>
            <p:cNvSpPr/>
            <p:nvPr/>
          </p:nvSpPr>
          <p:spPr>
            <a:xfrm>
              <a:off x="3478793" y="6907927"/>
              <a:ext cx="100584" cy="100584"/>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87" name="Rectangle 86"/>
            <p:cNvSpPr/>
            <p:nvPr/>
          </p:nvSpPr>
          <p:spPr>
            <a:xfrm>
              <a:off x="3591091" y="6907927"/>
              <a:ext cx="100584" cy="100584"/>
            </a:xfrm>
            <a:prstGeom prst="rect">
              <a:avLst/>
            </a:prstGeom>
            <a:solidFill>
              <a:srgbClr val="CCCCCC"/>
            </a:solidFill>
            <a:ln w="3175">
              <a:solidFill>
                <a:srgbClr val="A7A9AC"/>
              </a:solid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grpSp>
        <p:nvGrpSpPr>
          <p:cNvPr id="88" name="Group 87"/>
          <p:cNvGrpSpPr/>
          <p:nvPr userDrawn="1"/>
        </p:nvGrpSpPr>
        <p:grpSpPr>
          <a:xfrm>
            <a:off x="5078879" y="6907927"/>
            <a:ext cx="733036" cy="100584"/>
            <a:chOff x="2057435" y="7026985"/>
            <a:chExt cx="549777" cy="100584"/>
          </a:xfrm>
        </p:grpSpPr>
        <p:sp>
          <p:nvSpPr>
            <p:cNvPr id="89" name="Rectangle 88"/>
            <p:cNvSpPr/>
            <p:nvPr/>
          </p:nvSpPr>
          <p:spPr>
            <a:xfrm>
              <a:off x="2057435" y="7026985"/>
              <a:ext cx="100584" cy="100584"/>
            </a:xfrm>
            <a:prstGeom prst="rect">
              <a:avLst/>
            </a:prstGeom>
            <a:solidFill>
              <a:srgbClr val="47372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90" name="Rectangle 89"/>
            <p:cNvSpPr/>
            <p:nvPr/>
          </p:nvSpPr>
          <p:spPr>
            <a:xfrm>
              <a:off x="2282031" y="7026985"/>
              <a:ext cx="100584" cy="100584"/>
            </a:xfrm>
            <a:prstGeom prst="rect">
              <a:avLst/>
            </a:prstGeom>
            <a:solidFill>
              <a:srgbClr val="A3938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91" name="Rectangle 90"/>
            <p:cNvSpPr/>
            <p:nvPr/>
          </p:nvSpPr>
          <p:spPr>
            <a:xfrm>
              <a:off x="2169733" y="7026985"/>
              <a:ext cx="100584" cy="100584"/>
            </a:xfrm>
            <a:prstGeom prst="rect">
              <a:avLst/>
            </a:prstGeom>
            <a:solidFill>
              <a:srgbClr val="7A685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92" name="Rectangle 91"/>
            <p:cNvSpPr/>
            <p:nvPr/>
          </p:nvSpPr>
          <p:spPr>
            <a:xfrm>
              <a:off x="2394329" y="7026985"/>
              <a:ext cx="100584" cy="100584"/>
            </a:xfrm>
            <a:prstGeom prst="rect">
              <a:avLst/>
            </a:prstGeom>
            <a:solidFill>
              <a:srgbClr val="B7A99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93" name="Rectangle 92"/>
            <p:cNvSpPr/>
            <p:nvPr/>
          </p:nvSpPr>
          <p:spPr>
            <a:xfrm>
              <a:off x="2506628" y="7026985"/>
              <a:ext cx="100584" cy="100584"/>
            </a:xfrm>
            <a:prstGeom prst="rect">
              <a:avLst/>
            </a:prstGeom>
            <a:solidFill>
              <a:srgbClr val="CEC2B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grpSp>
        <p:nvGrpSpPr>
          <p:cNvPr id="94" name="Group 93"/>
          <p:cNvGrpSpPr/>
          <p:nvPr userDrawn="1"/>
        </p:nvGrpSpPr>
        <p:grpSpPr>
          <a:xfrm>
            <a:off x="905408" y="6907927"/>
            <a:ext cx="2077933" cy="100584"/>
            <a:chOff x="914339" y="6913770"/>
            <a:chExt cx="1558450" cy="100584"/>
          </a:xfrm>
        </p:grpSpPr>
        <p:sp>
          <p:nvSpPr>
            <p:cNvPr id="95" name="Rectangle 94"/>
            <p:cNvSpPr/>
            <p:nvPr/>
          </p:nvSpPr>
          <p:spPr>
            <a:xfrm>
              <a:off x="914339" y="6913770"/>
              <a:ext cx="100584" cy="100584"/>
            </a:xfrm>
            <a:prstGeom prst="rect">
              <a:avLst/>
            </a:prstGeom>
            <a:solidFill>
              <a:srgbClr val="4F99C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96" name="Rectangle 95"/>
            <p:cNvSpPr/>
            <p:nvPr/>
          </p:nvSpPr>
          <p:spPr>
            <a:xfrm>
              <a:off x="1138627" y="6913770"/>
              <a:ext cx="100584" cy="100584"/>
            </a:xfrm>
            <a:prstGeom prst="rect">
              <a:avLst/>
            </a:prstGeom>
            <a:solidFill>
              <a:srgbClr val="FCB31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97" name="Rectangle 96"/>
            <p:cNvSpPr/>
            <p:nvPr/>
          </p:nvSpPr>
          <p:spPr>
            <a:xfrm>
              <a:off x="1026483" y="6913770"/>
              <a:ext cx="100584" cy="100584"/>
            </a:xfrm>
            <a:prstGeom prst="rect">
              <a:avLst/>
            </a:prstGeom>
            <a:solidFill>
              <a:srgbClr val="002B5F"/>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98" name="Rectangle 97"/>
            <p:cNvSpPr/>
            <p:nvPr/>
          </p:nvSpPr>
          <p:spPr>
            <a:xfrm>
              <a:off x="1250771" y="6913770"/>
              <a:ext cx="100584" cy="100584"/>
            </a:xfrm>
            <a:prstGeom prst="rect">
              <a:avLst/>
            </a:prstGeom>
            <a:solidFill>
              <a:srgbClr val="50280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99" name="Rectangle 98"/>
            <p:cNvSpPr/>
            <p:nvPr/>
          </p:nvSpPr>
          <p:spPr>
            <a:xfrm>
              <a:off x="1362915" y="6913770"/>
              <a:ext cx="100584" cy="100584"/>
            </a:xfrm>
            <a:prstGeom prst="rect">
              <a:avLst/>
            </a:prstGeom>
            <a:solidFill>
              <a:srgbClr val="DE8BA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00" name="Rectangle 99"/>
            <p:cNvSpPr/>
            <p:nvPr/>
          </p:nvSpPr>
          <p:spPr>
            <a:xfrm>
              <a:off x="1475059" y="6913770"/>
              <a:ext cx="100584" cy="100584"/>
            </a:xfrm>
            <a:prstGeom prst="rect">
              <a:avLst/>
            </a:prstGeom>
            <a:solidFill>
              <a:srgbClr val="6A035C"/>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01" name="Rectangle 100"/>
            <p:cNvSpPr/>
            <p:nvPr/>
          </p:nvSpPr>
          <p:spPr>
            <a:xfrm>
              <a:off x="1587203" y="6913770"/>
              <a:ext cx="100584" cy="100584"/>
            </a:xfrm>
            <a:prstGeom prst="rect">
              <a:avLst/>
            </a:prstGeom>
            <a:solidFill>
              <a:srgbClr val="00B3A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02" name="Rectangle 101"/>
            <p:cNvSpPr/>
            <p:nvPr/>
          </p:nvSpPr>
          <p:spPr>
            <a:xfrm>
              <a:off x="1699347" y="6913770"/>
              <a:ext cx="100584" cy="100584"/>
            </a:xfrm>
            <a:prstGeom prst="rect">
              <a:avLst/>
            </a:prstGeom>
            <a:solidFill>
              <a:srgbClr val="004D4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712300"/>
                </a:solidFill>
                <a:effectLst/>
                <a:uLnTx/>
                <a:uFillTx/>
                <a:latin typeface="Akkurat Pro" pitchFamily="34" charset="0"/>
                <a:cs typeface="Arial"/>
              </a:endParaRPr>
            </a:p>
          </p:txBody>
        </p:sp>
        <p:sp>
          <p:nvSpPr>
            <p:cNvPr id="103" name="Rectangle 102"/>
            <p:cNvSpPr/>
            <p:nvPr/>
          </p:nvSpPr>
          <p:spPr>
            <a:xfrm>
              <a:off x="1811491" y="6913770"/>
              <a:ext cx="100584" cy="100584"/>
            </a:xfrm>
            <a:prstGeom prst="rect">
              <a:avLst/>
            </a:prstGeom>
            <a:solidFill>
              <a:srgbClr val="F79668"/>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104" name="Rectangle 103"/>
            <p:cNvSpPr/>
            <p:nvPr/>
          </p:nvSpPr>
          <p:spPr>
            <a:xfrm>
              <a:off x="1923635" y="6913770"/>
              <a:ext cx="100584" cy="100584"/>
            </a:xfrm>
            <a:prstGeom prst="rect">
              <a:avLst/>
            </a:prstGeom>
            <a:solidFill>
              <a:srgbClr val="7123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6A035C"/>
                </a:solidFill>
                <a:effectLst/>
                <a:uLnTx/>
                <a:uFillTx/>
                <a:latin typeface="Akkurat Pro" pitchFamily="34" charset="0"/>
                <a:cs typeface="Arial"/>
              </a:endParaRPr>
            </a:p>
          </p:txBody>
        </p:sp>
        <p:sp>
          <p:nvSpPr>
            <p:cNvPr id="105" name="Rectangle 104"/>
            <p:cNvSpPr/>
            <p:nvPr/>
          </p:nvSpPr>
          <p:spPr>
            <a:xfrm>
              <a:off x="2035779" y="6913770"/>
              <a:ext cx="100584" cy="100584"/>
            </a:xfrm>
            <a:prstGeom prst="rect">
              <a:avLst/>
            </a:prstGeom>
            <a:solidFill>
              <a:srgbClr val="908EC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06" name="Rectangle 105"/>
            <p:cNvSpPr/>
            <p:nvPr/>
          </p:nvSpPr>
          <p:spPr>
            <a:xfrm>
              <a:off x="2147923" y="6913770"/>
              <a:ext cx="100584" cy="100584"/>
            </a:xfrm>
            <a:prstGeom prst="rect">
              <a:avLst/>
            </a:prstGeom>
            <a:solidFill>
              <a:srgbClr val="37237B"/>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712300"/>
                </a:solidFill>
                <a:effectLst/>
                <a:uLnTx/>
                <a:uFillTx/>
                <a:latin typeface="Akkurat Pro" pitchFamily="34" charset="0"/>
                <a:cs typeface="Arial"/>
              </a:endParaRPr>
            </a:p>
          </p:txBody>
        </p:sp>
        <p:sp>
          <p:nvSpPr>
            <p:cNvPr id="118" name="Rectangle 117"/>
            <p:cNvSpPr/>
            <p:nvPr/>
          </p:nvSpPr>
          <p:spPr>
            <a:xfrm>
              <a:off x="2260067" y="6913770"/>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120" name="Rectangle 119"/>
            <p:cNvSpPr/>
            <p:nvPr/>
          </p:nvSpPr>
          <p:spPr>
            <a:xfrm>
              <a:off x="2372205" y="6913770"/>
              <a:ext cx="100584" cy="100584"/>
            </a:xfrm>
            <a:prstGeom prst="rect">
              <a:avLst/>
            </a:prstGeom>
            <a:solidFill>
              <a:srgbClr val="2C3B0D"/>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6A035C"/>
                </a:solidFill>
                <a:effectLst/>
                <a:uLnTx/>
                <a:uFillTx/>
                <a:latin typeface="Akkurat Pro" pitchFamily="34" charset="0"/>
                <a:cs typeface="Arial"/>
              </a:endParaRPr>
            </a:p>
          </p:txBody>
        </p:sp>
      </p:grpSp>
      <p:sp>
        <p:nvSpPr>
          <p:cNvPr id="121" name="TextBox 120"/>
          <p:cNvSpPr txBox="1"/>
          <p:nvPr userDrawn="1"/>
        </p:nvSpPr>
        <p:spPr>
          <a:xfrm>
            <a:off x="3075825" y="6883559"/>
            <a:ext cx="1204852" cy="142555"/>
          </a:xfrm>
          <a:prstGeom prst="rect">
            <a:avLst/>
          </a:prstGeom>
          <a:noFill/>
        </p:spPr>
        <p:txBody>
          <a:bodyPr wrap="square" lIns="0" tIns="0" rIns="0" bIns="0" rtlCol="0" anchor="ctr">
            <a:noAutofit/>
          </a:bodyPr>
          <a:lstStyle/>
          <a:p>
            <a:pPr algn="l"/>
            <a:r>
              <a:rPr lang="en-US" sz="600" dirty="0">
                <a:solidFill>
                  <a:schemeClr val="tx1"/>
                </a:solidFill>
                <a:latin typeface="Akkurat Pro Light" panose="020B0404020101020102" pitchFamily="34" charset="0"/>
              </a:rPr>
              <a:t>Complimentary colors:</a:t>
            </a:r>
          </a:p>
        </p:txBody>
      </p:sp>
      <p:grpSp>
        <p:nvGrpSpPr>
          <p:cNvPr id="122" name="Group 121"/>
          <p:cNvGrpSpPr/>
          <p:nvPr userDrawn="1"/>
        </p:nvGrpSpPr>
        <p:grpSpPr>
          <a:xfrm>
            <a:off x="3092291" y="7022893"/>
            <a:ext cx="218964" cy="91440"/>
            <a:chOff x="2279174" y="7027888"/>
            <a:chExt cx="164223" cy="91440"/>
          </a:xfrm>
        </p:grpSpPr>
        <p:cxnSp>
          <p:nvCxnSpPr>
            <p:cNvPr id="123" name="Straight Arrow Connector 122"/>
            <p:cNvCxnSpPr>
              <a:cxnSpLocks/>
            </p:cNvCxnSpPr>
            <p:nvPr userDrawn="1"/>
          </p:nvCxnSpPr>
          <p:spPr>
            <a:xfrm>
              <a:off x="2279174" y="7114593"/>
              <a:ext cx="16422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cxnSpLocks/>
            </p:cNvCxnSpPr>
            <p:nvPr userDrawn="1"/>
          </p:nvCxnSpPr>
          <p:spPr>
            <a:xfrm flipV="1">
              <a:off x="2281672" y="7027888"/>
              <a:ext cx="0" cy="914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69" name="Picture 68"/>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414528" y="6236168"/>
            <a:ext cx="963359" cy="464162"/>
          </a:xfrm>
          <a:prstGeom prst="rect">
            <a:avLst/>
          </a:prstGeom>
        </p:spPr>
      </p:pic>
    </p:spTree>
    <p:extLst>
      <p:ext uri="{BB962C8B-B14F-4D97-AF65-F5344CB8AC3E}">
        <p14:creationId xmlns:p14="http://schemas.microsoft.com/office/powerpoint/2010/main" val="234698202"/>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73" r:id="rId3"/>
    <p:sldLayoutId id="2147483674" r:id="rId4"/>
    <p:sldLayoutId id="2147483663" r:id="rId5"/>
    <p:sldLayoutId id="2147483676" r:id="rId6"/>
    <p:sldLayoutId id="2147483702" r:id="rId7"/>
    <p:sldLayoutId id="2147483703" r:id="rId8"/>
    <p:sldLayoutId id="2147483662" r:id="rId9"/>
    <p:sldLayoutId id="2147483664" r:id="rId10"/>
    <p:sldLayoutId id="2147483692" r:id="rId11"/>
    <p:sldLayoutId id="2147483693" r:id="rId12"/>
    <p:sldLayoutId id="2147483700" r:id="rId13"/>
    <p:sldLayoutId id="2147483706" r:id="rId14"/>
    <p:sldLayoutId id="2147483704" r:id="rId15"/>
    <p:sldLayoutId id="2147483701" r:id="rId16"/>
    <p:sldLayoutId id="2147483682" r:id="rId17"/>
    <p:sldLayoutId id="2147483705" r:id="rId18"/>
    <p:sldLayoutId id="2147483667" r:id="rId19"/>
    <p:sldLayoutId id="2147483707" r:id="rId20"/>
    <p:sldLayoutId id="2147483709" r:id="rId21"/>
    <p:sldLayoutId id="2147483716" r:id="rId22"/>
  </p:sldLayoutIdLst>
  <p:hf hdr="0" dt="0"/>
  <p:txStyles>
    <p:titleStyle>
      <a:lvl1pPr algn="l" defTabSz="914400" rtl="0" eaLnBrk="1" latinLnBrk="0" hangingPunct="1">
        <a:lnSpc>
          <a:spcPct val="90000"/>
        </a:lnSpc>
        <a:spcBef>
          <a:spcPct val="0"/>
        </a:spcBef>
        <a:buNone/>
        <a:defRPr sz="2800" b="1" kern="1200">
          <a:solidFill>
            <a:schemeClr val="tx1"/>
          </a:solidFill>
          <a:latin typeface="Akkurat Pro" panose="020B0504020101020102" pitchFamily="34" charset="0"/>
          <a:ea typeface="+mj-ea"/>
          <a:cs typeface="+mj-cs"/>
        </a:defRPr>
      </a:lvl1pPr>
    </p:titleStyle>
    <p:bodyStyle>
      <a:lvl1pPr marL="274320" indent="-274320" algn="l" defTabSz="914400" rtl="0" eaLnBrk="1" latinLnBrk="0" hangingPunct="1">
        <a:lnSpc>
          <a:spcPct val="100000"/>
        </a:lnSpc>
        <a:spcBef>
          <a:spcPts val="0"/>
        </a:spcBef>
        <a:spcAft>
          <a:spcPts val="600"/>
        </a:spcAft>
        <a:buFont typeface="Akkurat Pro Light" panose="020B0404020101020102" pitchFamily="34" charset="0"/>
        <a:buChar char="–"/>
        <a:defRPr sz="1600" b="0" kern="1200">
          <a:solidFill>
            <a:schemeClr val="tx1"/>
          </a:solidFill>
          <a:latin typeface="Akkurat Pro Light" panose="020B0404020101020102" pitchFamily="34" charset="0"/>
          <a:ea typeface="+mn-ea"/>
          <a:cs typeface="+mn-cs"/>
        </a:defRPr>
      </a:lvl1pPr>
      <a:lvl2pPr marL="274320" indent="-274320" algn="l" defTabSz="914400" rtl="0" eaLnBrk="1" latinLnBrk="0" hangingPunct="1">
        <a:lnSpc>
          <a:spcPct val="100000"/>
        </a:lnSpc>
        <a:spcBef>
          <a:spcPts val="0"/>
        </a:spcBef>
        <a:spcAft>
          <a:spcPts val="600"/>
        </a:spcAft>
        <a:buFont typeface="Akkurat Pro Light" panose="020B0404020101020102" pitchFamily="34" charset="0"/>
        <a:buChar char="–"/>
        <a:tabLst/>
        <a:defRPr sz="1800" b="0" kern="1200">
          <a:solidFill>
            <a:schemeClr val="tx1"/>
          </a:solidFill>
          <a:latin typeface="Akkurat Pro Light" panose="020B0404020101020102" pitchFamily="34" charset="0"/>
          <a:ea typeface="+mn-ea"/>
          <a:cs typeface="+mn-cs"/>
        </a:defRPr>
      </a:lvl2pPr>
      <a:lvl3pPr marL="274320" indent="-274320" algn="l" defTabSz="914400" rtl="0" eaLnBrk="1" latinLnBrk="0" hangingPunct="1">
        <a:lnSpc>
          <a:spcPct val="100000"/>
        </a:lnSpc>
        <a:spcBef>
          <a:spcPts val="0"/>
        </a:spcBef>
        <a:spcAft>
          <a:spcPts val="600"/>
        </a:spcAft>
        <a:buFont typeface="Akkurat Pro Light" panose="020B0404020101020102" pitchFamily="34" charset="0"/>
        <a:buChar char="–"/>
        <a:defRPr sz="1600" b="0" kern="1200">
          <a:solidFill>
            <a:schemeClr val="tx1"/>
          </a:solidFill>
          <a:latin typeface="Akkurat Pro Light" panose="020B0404020101020102" pitchFamily="34" charset="0"/>
          <a:ea typeface="+mn-ea"/>
          <a:cs typeface="+mn-cs"/>
        </a:defRPr>
      </a:lvl3pPr>
      <a:lvl4pPr marL="274320" indent="-274320" algn="l" defTabSz="914400" rtl="0" eaLnBrk="1" latinLnBrk="0" hangingPunct="1">
        <a:lnSpc>
          <a:spcPct val="100000"/>
        </a:lnSpc>
        <a:spcBef>
          <a:spcPts val="0"/>
        </a:spcBef>
        <a:spcAft>
          <a:spcPts val="600"/>
        </a:spcAft>
        <a:buFont typeface="Akkurat Pro Light" panose="020B0404020101020102" pitchFamily="34" charset="0"/>
        <a:buChar char="–"/>
        <a:defRPr sz="1400" b="0" kern="1200">
          <a:solidFill>
            <a:schemeClr val="tx1"/>
          </a:solidFill>
          <a:latin typeface="Akkurat Pro Light" panose="020B0404020101020102" pitchFamily="34" charset="0"/>
          <a:ea typeface="+mn-ea"/>
          <a:cs typeface="+mn-cs"/>
        </a:defRPr>
      </a:lvl4pPr>
      <a:lvl5pPr marL="274320" indent="-274320" algn="l" defTabSz="914400" rtl="0" eaLnBrk="1" latinLnBrk="0" hangingPunct="1">
        <a:lnSpc>
          <a:spcPct val="100000"/>
        </a:lnSpc>
        <a:spcBef>
          <a:spcPts val="0"/>
        </a:spcBef>
        <a:spcAft>
          <a:spcPts val="600"/>
        </a:spcAft>
        <a:buFont typeface="Akkurat Pro Light" panose="020B0404020101020102" pitchFamily="34" charset="0"/>
        <a:buChar char="–"/>
        <a:tabLst/>
        <a:defRPr sz="1400" b="0" kern="1200">
          <a:solidFill>
            <a:schemeClr val="tx1"/>
          </a:solidFill>
          <a:latin typeface="Akkurat Pro Light" panose="020B04040201010201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128" userDrawn="1">
          <p15:clr>
            <a:srgbClr val="F26B43"/>
          </p15:clr>
        </p15:guide>
        <p15:guide id="5" orient="horz" pos="864" userDrawn="1">
          <p15:clr>
            <a:srgbClr val="5ACBF0"/>
          </p15:clr>
        </p15:guide>
        <p15:guide id="6" orient="horz" pos="138" userDrawn="1">
          <p15:clr>
            <a:srgbClr val="A4A3A4"/>
          </p15:clr>
        </p15:guide>
        <p15:guide id="7" orient="horz" pos="3837" userDrawn="1">
          <p15:clr>
            <a:srgbClr val="F26B43"/>
          </p15:clr>
        </p15:guide>
        <p15:guide id="8" orient="horz" pos="4190" userDrawn="1">
          <p15:clr>
            <a:srgbClr val="A4A3A4"/>
          </p15:clr>
        </p15:guide>
        <p15:guide id="9" pos="7424" userDrawn="1">
          <p15:clr>
            <a:srgbClr val="F26B43"/>
          </p15:clr>
        </p15:guide>
        <p15:guide id="10" pos="256" userDrawn="1">
          <p15:clr>
            <a:srgbClr val="F26B43"/>
          </p15:clr>
        </p15:guide>
        <p15:guide id="12" orient="horz" pos="3573"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image" Target="../media/image23.png"/><Relationship Id="rId5" Type="http://schemas.microsoft.com/office/2007/relationships/hdphoto" Target="../media/hdphoto1.wdp"/><Relationship Id="rId15" Type="http://schemas.openxmlformats.org/officeDocument/2006/relationships/image" Target="../media/image27.jp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 Id="rId14" Type="http://schemas.openxmlformats.org/officeDocument/2006/relationships/image" Target="../media/image26.bin"/></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1.xml"/><Relationship Id="rId4" Type="http://schemas.openxmlformats.org/officeDocument/2006/relationships/chart" Target="../charts/char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hyperlink" Target="https://www.healthcaredive.com/news/travel-nurse-pay-high-hospitals-staffing/637412/" TargetMode="External"/><Relationship Id="rId1" Type="http://schemas.openxmlformats.org/officeDocument/2006/relationships/slideLayout" Target="../slideLayouts/slideLayout12.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0A82C-764B-CF72-DE12-127C8976D0D6}"/>
              </a:ext>
            </a:extLst>
          </p:cNvPr>
          <p:cNvSpPr>
            <a:spLocks noGrp="1"/>
          </p:cNvSpPr>
          <p:nvPr>
            <p:ph type="title"/>
          </p:nvPr>
        </p:nvSpPr>
        <p:spPr>
          <a:xfrm>
            <a:off x="378279" y="2005999"/>
            <a:ext cx="7114032" cy="1399572"/>
          </a:xfrm>
        </p:spPr>
        <p:txBody>
          <a:bodyPr anchor="t">
            <a:normAutofit fontScale="90000"/>
          </a:bodyPr>
          <a:lstStyle/>
          <a:p>
            <a:r>
              <a:rPr lang="en-US" sz="6600" dirty="0">
                <a:latin typeface="Albra" pitchFamily="2" charset="0"/>
              </a:rPr>
              <a:t>A Long Road Ahead</a:t>
            </a:r>
          </a:p>
        </p:txBody>
      </p:sp>
      <p:sp>
        <p:nvSpPr>
          <p:cNvPr id="3" name="Text Placeholder 2">
            <a:extLst>
              <a:ext uri="{FF2B5EF4-FFF2-40B4-BE49-F238E27FC236}">
                <a16:creationId xmlns:a16="http://schemas.microsoft.com/office/drawing/2014/main" id="{7476044A-8C3B-16FD-878E-C95E213A57A7}"/>
              </a:ext>
            </a:extLst>
          </p:cNvPr>
          <p:cNvSpPr>
            <a:spLocks noGrp="1"/>
          </p:cNvSpPr>
          <p:nvPr>
            <p:ph type="body" sz="quarter" idx="14"/>
          </p:nvPr>
        </p:nvSpPr>
        <p:spPr>
          <a:xfrm>
            <a:off x="385012" y="1289786"/>
            <a:ext cx="11646568" cy="789272"/>
          </a:xfrm>
        </p:spPr>
        <p:txBody>
          <a:bodyPr>
            <a:normAutofit fontScale="77500" lnSpcReduction="20000"/>
          </a:bodyPr>
          <a:lstStyle/>
          <a:p>
            <a:r>
              <a:rPr lang="en-US" sz="3600" dirty="0">
                <a:latin typeface="Albra" pitchFamily="2" charset="0"/>
              </a:rPr>
              <a:t>U.S. Not-for-Profit Acute Health Care:  Industry Update and 2023 Outlook </a:t>
            </a:r>
          </a:p>
        </p:txBody>
      </p:sp>
      <p:sp>
        <p:nvSpPr>
          <p:cNvPr id="4" name="Text Placeholder 3">
            <a:extLst>
              <a:ext uri="{FF2B5EF4-FFF2-40B4-BE49-F238E27FC236}">
                <a16:creationId xmlns:a16="http://schemas.microsoft.com/office/drawing/2014/main" id="{B539F523-FF33-C85F-8037-B55A8EFD201A}"/>
              </a:ext>
            </a:extLst>
          </p:cNvPr>
          <p:cNvSpPr>
            <a:spLocks noGrp="1"/>
          </p:cNvSpPr>
          <p:nvPr>
            <p:ph type="body" sz="quarter" idx="16"/>
          </p:nvPr>
        </p:nvSpPr>
        <p:spPr>
          <a:xfrm>
            <a:off x="7898273" y="256485"/>
            <a:ext cx="3727345" cy="2099391"/>
          </a:xfrm>
        </p:spPr>
        <p:txBody>
          <a:bodyPr/>
          <a:lstStyle/>
          <a:p>
            <a:endParaRPr lang="en-US" sz="1200" dirty="0"/>
          </a:p>
          <a:p>
            <a:endParaRPr lang="en-US" sz="1200" dirty="0"/>
          </a:p>
          <a:p>
            <a:endParaRPr lang="en-US" sz="1200" dirty="0"/>
          </a:p>
          <a:p>
            <a:br>
              <a:rPr lang="en-US" sz="1200" dirty="0"/>
            </a:br>
            <a:r>
              <a:rPr lang="en-US" sz="1400" dirty="0"/>
              <a:t>Anne Cosgrove, Director</a:t>
            </a:r>
          </a:p>
          <a:p>
            <a:r>
              <a:rPr lang="en-US" sz="1400" dirty="0"/>
              <a:t>April 17, 2023</a:t>
            </a:r>
          </a:p>
          <a:p>
            <a:endParaRPr lang="en-US" sz="1400" dirty="0"/>
          </a:p>
          <a:p>
            <a:endParaRPr lang="en-US" sz="1400" dirty="0"/>
          </a:p>
          <a:p>
            <a:endParaRPr lang="en-US" sz="1200" dirty="0"/>
          </a:p>
          <a:p>
            <a:endParaRPr lang="en-US" sz="1200" dirty="0"/>
          </a:p>
          <a:p>
            <a:endParaRPr lang="en-US" dirty="0"/>
          </a:p>
        </p:txBody>
      </p:sp>
      <p:sp>
        <p:nvSpPr>
          <p:cNvPr id="5" name="Text Placeholder 4">
            <a:extLst>
              <a:ext uri="{FF2B5EF4-FFF2-40B4-BE49-F238E27FC236}">
                <a16:creationId xmlns:a16="http://schemas.microsoft.com/office/drawing/2014/main" id="{F8EB12EF-D0B4-1468-F39D-514E45E0851D}"/>
              </a:ext>
            </a:extLst>
          </p:cNvPr>
          <p:cNvSpPr>
            <a:spLocks noGrp="1"/>
          </p:cNvSpPr>
          <p:nvPr>
            <p:ph type="body" sz="quarter" idx="17"/>
          </p:nvPr>
        </p:nvSpPr>
        <p:spPr>
          <a:xfrm>
            <a:off x="7905135" y="2871020"/>
            <a:ext cx="3727345" cy="245946"/>
          </a:xfrm>
        </p:spPr>
        <p:txBody>
          <a:bodyPr/>
          <a:lstStyle/>
          <a:p>
            <a:r>
              <a:rPr lang="en-US" dirty="0"/>
              <a:t>   </a:t>
            </a:r>
          </a:p>
        </p:txBody>
      </p:sp>
      <p:sp>
        <p:nvSpPr>
          <p:cNvPr id="8" name="Slide Number Placeholder 7">
            <a:extLst>
              <a:ext uri="{FF2B5EF4-FFF2-40B4-BE49-F238E27FC236}">
                <a16:creationId xmlns:a16="http://schemas.microsoft.com/office/drawing/2014/main" id="{73335AC1-4C5E-C81D-026D-C834AD62F8D6}"/>
              </a:ext>
            </a:extLst>
          </p:cNvPr>
          <p:cNvSpPr>
            <a:spLocks noGrp="1"/>
          </p:cNvSpPr>
          <p:nvPr>
            <p:ph type="sldNum" sz="quarter" idx="20"/>
          </p:nvPr>
        </p:nvSpPr>
        <p:spPr/>
        <p:txBody>
          <a:bodyPr/>
          <a:lstStyle/>
          <a:p>
            <a:fld id="{5CFA18E4-D58E-4B28-B105-28D9665A8EBC}" type="slidenum">
              <a:rPr lang="en-US" smtClean="0"/>
              <a:pPr/>
              <a:t>1</a:t>
            </a:fld>
            <a:endParaRPr lang="en-US" dirty="0"/>
          </a:p>
        </p:txBody>
      </p:sp>
      <p:pic>
        <p:nvPicPr>
          <p:cNvPr id="12" name="Picture Placeholder 11" descr="A picture containing ocean floor&#10;&#10;Description automatically generated">
            <a:extLst>
              <a:ext uri="{FF2B5EF4-FFF2-40B4-BE49-F238E27FC236}">
                <a16:creationId xmlns:a16="http://schemas.microsoft.com/office/drawing/2014/main" id="{99745A84-38A1-9F40-F59E-3AB54F7AA21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74" b="374"/>
          <a:stretch>
            <a:fillRect/>
          </a:stretch>
        </p:blipFill>
        <p:spPr/>
      </p:pic>
    </p:spTree>
    <p:extLst>
      <p:ext uri="{BB962C8B-B14F-4D97-AF65-F5344CB8AC3E}">
        <p14:creationId xmlns:p14="http://schemas.microsoft.com/office/powerpoint/2010/main" val="2701844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A9ADECD-76C3-4BC8-98DF-E7C5CB7592DF}"/>
              </a:ext>
            </a:extLst>
          </p:cNvPr>
          <p:cNvSpPr txBox="1"/>
          <p:nvPr/>
        </p:nvSpPr>
        <p:spPr>
          <a:xfrm>
            <a:off x="884964" y="1898627"/>
            <a:ext cx="2178586" cy="523220"/>
          </a:xfrm>
          <a:prstGeom prst="rect">
            <a:avLst/>
          </a:prstGeom>
          <a:solidFill>
            <a:schemeClr val="bg1">
              <a:lumMod val="95000"/>
            </a:schemeClr>
          </a:solidFill>
        </p:spPr>
        <p:txBody>
          <a:bodyPr wrap="square" rtlCol="0">
            <a:spAutoFit/>
          </a:bodyPr>
          <a:lstStyle/>
          <a:p>
            <a:pPr algn="ctr"/>
            <a:r>
              <a:rPr lang="en-US" sz="1400" b="1" dirty="0"/>
              <a:t>Volume uncertainty</a:t>
            </a:r>
          </a:p>
          <a:p>
            <a:pPr algn="ctr"/>
            <a:endParaRPr lang="en-US" sz="1400" b="1" dirty="0"/>
          </a:p>
        </p:txBody>
      </p:sp>
      <p:sp>
        <p:nvSpPr>
          <p:cNvPr id="17" name="TextBox 16">
            <a:extLst>
              <a:ext uri="{FF2B5EF4-FFF2-40B4-BE49-F238E27FC236}">
                <a16:creationId xmlns:a16="http://schemas.microsoft.com/office/drawing/2014/main" id="{86A4B229-AA39-4B65-86F9-5A4599B4558E}"/>
              </a:ext>
            </a:extLst>
          </p:cNvPr>
          <p:cNvSpPr txBox="1"/>
          <p:nvPr/>
        </p:nvSpPr>
        <p:spPr>
          <a:xfrm>
            <a:off x="3582954" y="1898627"/>
            <a:ext cx="2178586" cy="523220"/>
          </a:xfrm>
          <a:prstGeom prst="rect">
            <a:avLst/>
          </a:prstGeom>
          <a:solidFill>
            <a:schemeClr val="bg1">
              <a:lumMod val="95000"/>
            </a:schemeClr>
          </a:solidFill>
        </p:spPr>
        <p:txBody>
          <a:bodyPr wrap="square" rtlCol="0">
            <a:spAutoFit/>
          </a:bodyPr>
          <a:lstStyle/>
          <a:p>
            <a:pPr algn="ctr"/>
            <a:r>
              <a:rPr lang="en-US" sz="1400" b="1" dirty="0"/>
              <a:t>Payor mix shifts &amp; reimbursement</a:t>
            </a:r>
          </a:p>
        </p:txBody>
      </p:sp>
      <p:sp>
        <p:nvSpPr>
          <p:cNvPr id="3" name="Slide Number Placeholder 2">
            <a:extLst>
              <a:ext uri="{FF2B5EF4-FFF2-40B4-BE49-F238E27FC236}">
                <a16:creationId xmlns:a16="http://schemas.microsoft.com/office/drawing/2014/main" id="{576FBED3-EB2A-4BA7-84D5-8E8FA25D098E}"/>
              </a:ext>
            </a:extLst>
          </p:cNvPr>
          <p:cNvSpPr>
            <a:spLocks noGrp="1"/>
          </p:cNvSpPr>
          <p:nvPr>
            <p:ph type="sldNum" sz="quarter" idx="11"/>
          </p:nvPr>
        </p:nvSpPr>
        <p:spPr/>
        <p:txBody>
          <a:bodyPr/>
          <a:lstStyle/>
          <a:p>
            <a:fld id="{BDDC3DCF-E0A7-DA4A-BC2C-1EC3743A297B}" type="slidenum">
              <a:rPr lang="en-US" smtClean="0"/>
              <a:pPr/>
              <a:t>10</a:t>
            </a:fld>
            <a:endParaRPr lang="en-US" dirty="0"/>
          </a:p>
        </p:txBody>
      </p:sp>
      <p:sp>
        <p:nvSpPr>
          <p:cNvPr id="23" name="Title 1">
            <a:extLst>
              <a:ext uri="{FF2B5EF4-FFF2-40B4-BE49-F238E27FC236}">
                <a16:creationId xmlns:a16="http://schemas.microsoft.com/office/drawing/2014/main" id="{9B70116C-CB6F-4396-AAED-1F66FB9FEB4C}"/>
              </a:ext>
            </a:extLst>
          </p:cNvPr>
          <p:cNvSpPr>
            <a:spLocks noGrp="1"/>
          </p:cNvSpPr>
          <p:nvPr>
            <p:ph type="title"/>
          </p:nvPr>
        </p:nvSpPr>
        <p:spPr>
          <a:xfrm>
            <a:off x="376332" y="227807"/>
            <a:ext cx="11358880" cy="865273"/>
          </a:xfrm>
        </p:spPr>
        <p:txBody>
          <a:bodyPr anchor="ctr">
            <a:noAutofit/>
          </a:bodyPr>
          <a:lstStyle/>
          <a:p>
            <a:r>
              <a:rPr lang="en-US" dirty="0"/>
              <a:t>Additional Drivers of Margin Compression</a:t>
            </a:r>
          </a:p>
        </p:txBody>
      </p:sp>
      <p:sp>
        <p:nvSpPr>
          <p:cNvPr id="10" name="TextBox 9">
            <a:extLst>
              <a:ext uri="{FF2B5EF4-FFF2-40B4-BE49-F238E27FC236}">
                <a16:creationId xmlns:a16="http://schemas.microsoft.com/office/drawing/2014/main" id="{BE493E42-66FD-4238-A496-167C398EA004}"/>
              </a:ext>
            </a:extLst>
          </p:cNvPr>
          <p:cNvSpPr txBox="1"/>
          <p:nvPr/>
        </p:nvSpPr>
        <p:spPr>
          <a:xfrm>
            <a:off x="6430462" y="1898627"/>
            <a:ext cx="2178586" cy="523220"/>
          </a:xfrm>
          <a:prstGeom prst="rect">
            <a:avLst/>
          </a:prstGeom>
          <a:solidFill>
            <a:schemeClr val="bg1">
              <a:lumMod val="95000"/>
            </a:schemeClr>
          </a:solidFill>
        </p:spPr>
        <p:txBody>
          <a:bodyPr wrap="square" rtlCol="0">
            <a:spAutoFit/>
          </a:bodyPr>
          <a:lstStyle/>
          <a:p>
            <a:pPr algn="ctr"/>
            <a:r>
              <a:rPr lang="en-US" sz="1400" b="1" dirty="0"/>
              <a:t>Migration of services to outpatient setting</a:t>
            </a:r>
          </a:p>
        </p:txBody>
      </p:sp>
      <p:sp>
        <p:nvSpPr>
          <p:cNvPr id="2" name="TextBox 1">
            <a:extLst>
              <a:ext uri="{FF2B5EF4-FFF2-40B4-BE49-F238E27FC236}">
                <a16:creationId xmlns:a16="http://schemas.microsoft.com/office/drawing/2014/main" id="{B15845F1-8BF7-46D8-80D6-37B8FEA9A6F9}"/>
              </a:ext>
            </a:extLst>
          </p:cNvPr>
          <p:cNvSpPr txBox="1"/>
          <p:nvPr/>
        </p:nvSpPr>
        <p:spPr>
          <a:xfrm>
            <a:off x="884964" y="2896582"/>
            <a:ext cx="2306105" cy="2800767"/>
          </a:xfrm>
          <a:prstGeom prst="rect">
            <a:avLst/>
          </a:prstGeom>
          <a:noFill/>
        </p:spPr>
        <p:txBody>
          <a:bodyPr wrap="square" lIns="0" tIns="0" rIns="0" bIns="0" rtlCol="0">
            <a:spAutoFit/>
          </a:bodyPr>
          <a:lstStyle/>
          <a:p>
            <a:pPr marL="285750" indent="-285750" algn="l">
              <a:buFont typeface="Arial" panose="020B0604020202020204" pitchFamily="34" charset="0"/>
              <a:buChar char="•"/>
            </a:pPr>
            <a:r>
              <a:rPr lang="en-US" sz="1400" dirty="0"/>
              <a:t>Full volume recovery yet to be achieved for some</a:t>
            </a:r>
          </a:p>
          <a:p>
            <a:pPr marL="285750" indent="-285750" algn="l">
              <a:buFont typeface="Arial" panose="020B0604020202020204" pitchFamily="34" charset="0"/>
              <a:buChar char="•"/>
            </a:pPr>
            <a:endParaRPr lang="en-US" sz="1400" dirty="0"/>
          </a:p>
          <a:p>
            <a:pPr marL="285750" indent="-285750" algn="l">
              <a:buFont typeface="Arial" panose="020B0604020202020204" pitchFamily="34" charset="0"/>
              <a:buChar char="•"/>
            </a:pPr>
            <a:r>
              <a:rPr lang="en-US" sz="1400" dirty="0"/>
              <a:t>Acuity and mix of volumes could permanently shift, particularly for certain community hospitals</a:t>
            </a:r>
          </a:p>
          <a:p>
            <a:pPr marL="285750" indent="-285750" algn="l">
              <a:buFont typeface="Arial" panose="020B0604020202020204" pitchFamily="34" charset="0"/>
              <a:buChar char="•"/>
            </a:pPr>
            <a:endParaRPr lang="en-US" sz="1400" dirty="0"/>
          </a:p>
          <a:p>
            <a:pPr marL="285750" indent="-285750" algn="l">
              <a:buFont typeface="Arial" panose="020B0604020202020204" pitchFamily="34" charset="0"/>
              <a:buChar char="•"/>
            </a:pPr>
            <a:r>
              <a:rPr lang="en-US" sz="1400" dirty="0"/>
              <a:t>Demand impacted by higher cost staff and labor availability (including at SNFs)</a:t>
            </a:r>
          </a:p>
        </p:txBody>
      </p:sp>
      <p:sp>
        <p:nvSpPr>
          <p:cNvPr id="12" name="TextBox 11">
            <a:extLst>
              <a:ext uri="{FF2B5EF4-FFF2-40B4-BE49-F238E27FC236}">
                <a16:creationId xmlns:a16="http://schemas.microsoft.com/office/drawing/2014/main" id="{27FE37A0-025E-4E86-A6FA-430678E8C8CB}"/>
              </a:ext>
            </a:extLst>
          </p:cNvPr>
          <p:cNvSpPr txBox="1"/>
          <p:nvPr/>
        </p:nvSpPr>
        <p:spPr>
          <a:xfrm>
            <a:off x="9277970" y="1898627"/>
            <a:ext cx="2178586" cy="523220"/>
          </a:xfrm>
          <a:prstGeom prst="rect">
            <a:avLst/>
          </a:prstGeom>
          <a:solidFill>
            <a:schemeClr val="bg1">
              <a:lumMod val="95000"/>
            </a:schemeClr>
          </a:solidFill>
        </p:spPr>
        <p:txBody>
          <a:bodyPr wrap="square" rtlCol="0">
            <a:spAutoFit/>
          </a:bodyPr>
          <a:lstStyle/>
          <a:p>
            <a:pPr algn="ctr"/>
            <a:r>
              <a:rPr lang="en-US" sz="1400" b="1" dirty="0"/>
              <a:t>Other expense considerations</a:t>
            </a:r>
          </a:p>
        </p:txBody>
      </p:sp>
      <p:sp>
        <p:nvSpPr>
          <p:cNvPr id="5" name="Left Bracket 4">
            <a:extLst>
              <a:ext uri="{FF2B5EF4-FFF2-40B4-BE49-F238E27FC236}">
                <a16:creationId xmlns:a16="http://schemas.microsoft.com/office/drawing/2014/main" id="{2E8CAF9C-499F-4091-A4A7-E7F21B9D5ABA}"/>
              </a:ext>
            </a:extLst>
          </p:cNvPr>
          <p:cNvSpPr/>
          <p:nvPr/>
        </p:nvSpPr>
        <p:spPr>
          <a:xfrm rot="5400000">
            <a:off x="4626048" y="-1256864"/>
            <a:ext cx="254562" cy="570224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E5387B56-94B7-4B99-ABEE-60B7E5C03233}"/>
              </a:ext>
            </a:extLst>
          </p:cNvPr>
          <p:cNvSpPr txBox="1"/>
          <p:nvPr/>
        </p:nvSpPr>
        <p:spPr>
          <a:xfrm>
            <a:off x="3600276" y="2814378"/>
            <a:ext cx="2306105" cy="3877985"/>
          </a:xfrm>
          <a:prstGeom prst="rect">
            <a:avLst/>
          </a:prstGeom>
          <a:noFill/>
        </p:spPr>
        <p:txBody>
          <a:bodyPr wrap="square" lIns="0" tIns="0" rIns="0" bIns="0" rtlCol="0">
            <a:spAutoFit/>
          </a:bodyPr>
          <a:lstStyle/>
          <a:p>
            <a:pPr marL="285750" indent="-285750" algn="l">
              <a:buFont typeface="Arial" panose="020B0604020202020204" pitchFamily="34" charset="0"/>
              <a:buChar char="•"/>
            </a:pPr>
            <a:r>
              <a:rPr lang="en-US" sz="1400" dirty="0"/>
              <a:t>PHE/stimulus over last few years may have masked broader trend of growing governmental payor mix</a:t>
            </a:r>
          </a:p>
          <a:p>
            <a:pPr marL="285750" indent="-285750" algn="l">
              <a:buFont typeface="Arial" panose="020B0604020202020204" pitchFamily="34" charset="0"/>
              <a:buChar char="•"/>
            </a:pPr>
            <a:endParaRPr lang="en-US" sz="1400" dirty="0"/>
          </a:p>
          <a:p>
            <a:pPr marL="285750" indent="-285750" algn="l">
              <a:buFont typeface="Arial" panose="020B0604020202020204" pitchFamily="34" charset="0"/>
              <a:buChar char="•"/>
            </a:pPr>
            <a:r>
              <a:rPr lang="en-US" sz="1400" dirty="0"/>
              <a:t>Reimbursement not keeping up with expense growth &amp; continued push to value based reimbursement from some payors</a:t>
            </a:r>
          </a:p>
          <a:p>
            <a:pPr marL="285750" indent="-285750" algn="l">
              <a:buFont typeface="Arial" panose="020B0604020202020204" pitchFamily="34" charset="0"/>
              <a:buChar char="•"/>
            </a:pPr>
            <a:endParaRPr lang="en-US" sz="1400" dirty="0"/>
          </a:p>
          <a:p>
            <a:pPr marL="285750" indent="-285750" algn="l">
              <a:buFont typeface="Arial" panose="020B0604020202020204" pitchFamily="34" charset="0"/>
              <a:buChar char="•"/>
            </a:pPr>
            <a:r>
              <a:rPr lang="en-US" sz="1400" dirty="0"/>
              <a:t>Reduction in PHE related payments and other COVID-19 related funds</a:t>
            </a:r>
          </a:p>
          <a:p>
            <a:pPr marL="285750" indent="-285750" algn="l">
              <a:buFont typeface="Arial" panose="020B0604020202020204" pitchFamily="34" charset="0"/>
              <a:buChar char="•"/>
            </a:pPr>
            <a:endParaRPr lang="en-US" sz="1400" dirty="0"/>
          </a:p>
          <a:p>
            <a:pPr marL="285750" indent="-285750" algn="l">
              <a:buFont typeface="Arial" panose="020B0604020202020204" pitchFamily="34" charset="0"/>
              <a:buChar char="•"/>
            </a:pPr>
            <a:endParaRPr lang="en-US" sz="1400" dirty="0"/>
          </a:p>
        </p:txBody>
      </p:sp>
      <p:sp>
        <p:nvSpPr>
          <p:cNvPr id="16" name="TextBox 15">
            <a:extLst>
              <a:ext uri="{FF2B5EF4-FFF2-40B4-BE49-F238E27FC236}">
                <a16:creationId xmlns:a16="http://schemas.microsoft.com/office/drawing/2014/main" id="{8E3E3697-8F2E-4D8B-AFAA-468F3297AC72}"/>
              </a:ext>
            </a:extLst>
          </p:cNvPr>
          <p:cNvSpPr txBox="1"/>
          <p:nvPr/>
        </p:nvSpPr>
        <p:spPr>
          <a:xfrm>
            <a:off x="6430462" y="2814378"/>
            <a:ext cx="2306105" cy="2369880"/>
          </a:xfrm>
          <a:prstGeom prst="rect">
            <a:avLst/>
          </a:prstGeom>
          <a:noFill/>
        </p:spPr>
        <p:txBody>
          <a:bodyPr wrap="square" lIns="0" tIns="0" rIns="0" bIns="0" rtlCol="0">
            <a:spAutoFit/>
          </a:bodyPr>
          <a:lstStyle/>
          <a:p>
            <a:pPr marL="285750" indent="-285750" algn="l">
              <a:buFont typeface="Arial" panose="020B0604020202020204" pitchFamily="34" charset="0"/>
              <a:buChar char="•"/>
            </a:pPr>
            <a:r>
              <a:rPr lang="en-US" sz="1400" dirty="0"/>
              <a:t>Continued growth area and access to new patients, but less profitable than inpatient </a:t>
            </a:r>
          </a:p>
          <a:p>
            <a:pPr marL="285750" indent="-285750" algn="l">
              <a:buFont typeface="Arial" panose="020B0604020202020204" pitchFamily="34" charset="0"/>
              <a:buChar char="•"/>
            </a:pPr>
            <a:endParaRPr lang="en-US" sz="1400" dirty="0"/>
          </a:p>
          <a:p>
            <a:pPr marL="285750" indent="-285750" algn="l">
              <a:buFont typeface="Arial" panose="020B0604020202020204" pitchFamily="34" charset="0"/>
              <a:buChar char="•"/>
            </a:pPr>
            <a:r>
              <a:rPr lang="en-US" sz="1400" dirty="0"/>
              <a:t>Increased competition for outpatient services from other providers and non-traditional players drives need to invest</a:t>
            </a:r>
          </a:p>
          <a:p>
            <a:pPr marL="285750" indent="-285750" algn="l">
              <a:buFont typeface="Arial" panose="020B0604020202020204" pitchFamily="34" charset="0"/>
              <a:buChar char="•"/>
            </a:pPr>
            <a:endParaRPr lang="en-US" sz="1400" dirty="0"/>
          </a:p>
        </p:txBody>
      </p:sp>
      <p:sp>
        <p:nvSpPr>
          <p:cNvPr id="18" name="TextBox 17">
            <a:extLst>
              <a:ext uri="{FF2B5EF4-FFF2-40B4-BE49-F238E27FC236}">
                <a16:creationId xmlns:a16="http://schemas.microsoft.com/office/drawing/2014/main" id="{E4EE18A4-5ABA-4808-A0D9-C8ADCD11D302}"/>
              </a:ext>
            </a:extLst>
          </p:cNvPr>
          <p:cNvSpPr txBox="1"/>
          <p:nvPr/>
        </p:nvSpPr>
        <p:spPr>
          <a:xfrm>
            <a:off x="9325722" y="2814378"/>
            <a:ext cx="2306105" cy="3016210"/>
          </a:xfrm>
          <a:prstGeom prst="rect">
            <a:avLst/>
          </a:prstGeom>
          <a:noFill/>
        </p:spPr>
        <p:txBody>
          <a:bodyPr wrap="square" lIns="0" tIns="0" rIns="0" bIns="0" rtlCol="0">
            <a:spAutoFit/>
          </a:bodyPr>
          <a:lstStyle/>
          <a:p>
            <a:pPr marL="285750" indent="-285750" algn="l">
              <a:buFont typeface="Arial" panose="020B0604020202020204" pitchFamily="34" charset="0"/>
              <a:buChar char="•"/>
            </a:pPr>
            <a:r>
              <a:rPr lang="en-US" sz="1400" dirty="0"/>
              <a:t>Pharmaceuticals and supply expenses continue to grow</a:t>
            </a:r>
          </a:p>
          <a:p>
            <a:pPr marL="285750" indent="-285750" algn="l">
              <a:buFont typeface="Arial" panose="020B0604020202020204" pitchFamily="34" charset="0"/>
              <a:buChar char="•"/>
            </a:pPr>
            <a:endParaRPr lang="en-US" sz="1400" dirty="0"/>
          </a:p>
          <a:p>
            <a:pPr marL="285750" indent="-285750" algn="l">
              <a:buFont typeface="Arial" panose="020B0604020202020204" pitchFamily="34" charset="0"/>
              <a:buChar char="•"/>
            </a:pPr>
            <a:r>
              <a:rPr lang="en-US" sz="1400" dirty="0"/>
              <a:t>Recent wage adjustments and union negotiations have embedded and extended higher expenses for some providers</a:t>
            </a:r>
          </a:p>
          <a:p>
            <a:pPr marL="285750" indent="-285750" algn="l">
              <a:buFont typeface="Arial" panose="020B0604020202020204" pitchFamily="34" charset="0"/>
              <a:buChar char="•"/>
            </a:pPr>
            <a:endParaRPr lang="en-US" sz="1400" dirty="0"/>
          </a:p>
          <a:p>
            <a:pPr marL="285750" indent="-285750" algn="l">
              <a:buFont typeface="Arial" panose="020B0604020202020204" pitchFamily="34" charset="0"/>
              <a:buChar char="•"/>
            </a:pPr>
            <a:r>
              <a:rPr lang="en-US" sz="1400" dirty="0"/>
              <a:t>Recession could increase bad debt</a:t>
            </a:r>
          </a:p>
          <a:p>
            <a:pPr marL="285750" indent="-285750" algn="l">
              <a:buFont typeface="Arial" panose="020B0604020202020204" pitchFamily="34" charset="0"/>
              <a:buChar char="•"/>
            </a:pPr>
            <a:endParaRPr lang="en-US" sz="1400" dirty="0"/>
          </a:p>
        </p:txBody>
      </p:sp>
      <p:sp>
        <p:nvSpPr>
          <p:cNvPr id="7" name="TextBox 6">
            <a:extLst>
              <a:ext uri="{FF2B5EF4-FFF2-40B4-BE49-F238E27FC236}">
                <a16:creationId xmlns:a16="http://schemas.microsoft.com/office/drawing/2014/main" id="{434F7F43-E4DB-463C-92E2-528760AD0644}"/>
              </a:ext>
            </a:extLst>
          </p:cNvPr>
          <p:cNvSpPr txBox="1"/>
          <p:nvPr/>
        </p:nvSpPr>
        <p:spPr>
          <a:xfrm>
            <a:off x="3600276" y="1048770"/>
            <a:ext cx="1780937" cy="215444"/>
          </a:xfrm>
          <a:prstGeom prst="rect">
            <a:avLst/>
          </a:prstGeom>
          <a:noFill/>
        </p:spPr>
        <p:txBody>
          <a:bodyPr wrap="none" lIns="0" tIns="0" rIns="0" bIns="0" rtlCol="0">
            <a:spAutoFit/>
          </a:bodyPr>
          <a:lstStyle/>
          <a:p>
            <a:pPr algn="l"/>
            <a:r>
              <a:rPr lang="en-US" sz="1400" b="1" dirty="0"/>
              <a:t>Revenues &amp; Demand</a:t>
            </a:r>
          </a:p>
        </p:txBody>
      </p:sp>
    </p:spTree>
    <p:extLst>
      <p:ext uri="{BB962C8B-B14F-4D97-AF65-F5344CB8AC3E}">
        <p14:creationId xmlns:p14="http://schemas.microsoft.com/office/powerpoint/2010/main" val="3801806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00367" y="185376"/>
            <a:ext cx="11614651" cy="1031333"/>
          </a:xfrm>
        </p:spPr>
        <p:txBody>
          <a:bodyPr/>
          <a:lstStyle/>
          <a:p>
            <a:r>
              <a:rPr lang="en-US" dirty="0"/>
              <a:t>2023 Federal Developments &amp; Policy Views</a:t>
            </a:r>
            <a:endParaRPr lang="en-AU" dirty="0"/>
          </a:p>
        </p:txBody>
      </p:sp>
      <p:sp>
        <p:nvSpPr>
          <p:cNvPr id="5" name="Slide Number Placeholder 4"/>
          <p:cNvSpPr>
            <a:spLocks noGrp="1"/>
          </p:cNvSpPr>
          <p:nvPr>
            <p:ph type="sldNum" sz="quarter" idx="12"/>
          </p:nvPr>
        </p:nvSpPr>
        <p:spPr/>
        <p:txBody>
          <a:bodyPr/>
          <a:lstStyle/>
          <a:p>
            <a:fld id="{5246FB18-5DF1-419A-B975-14AFDDD65B9F}" type="slidenum">
              <a:rPr lang="en-US" smtClean="0"/>
              <a:t>11</a:t>
            </a:fld>
            <a:endParaRPr lang="en-US"/>
          </a:p>
        </p:txBody>
      </p:sp>
      <p:graphicFrame>
        <p:nvGraphicFramePr>
          <p:cNvPr id="4" name="Diagram 3">
            <a:extLst>
              <a:ext uri="{FF2B5EF4-FFF2-40B4-BE49-F238E27FC236}">
                <a16:creationId xmlns:a16="http://schemas.microsoft.com/office/drawing/2014/main" id="{78020F68-63B3-49DE-A532-5DBFE7AA462A}"/>
              </a:ext>
            </a:extLst>
          </p:cNvPr>
          <p:cNvGraphicFramePr/>
          <p:nvPr/>
        </p:nvGraphicFramePr>
        <p:xfrm>
          <a:off x="1095271" y="723481"/>
          <a:ext cx="10536556" cy="5414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8A626274-6DD0-4710-ABC1-665B77443FA2}"/>
              </a:ext>
            </a:extLst>
          </p:cNvPr>
          <p:cNvSpPr txBox="1"/>
          <p:nvPr/>
        </p:nvSpPr>
        <p:spPr>
          <a:xfrm flipH="1">
            <a:off x="1753940" y="2922153"/>
            <a:ext cx="1009358" cy="861774"/>
          </a:xfrm>
          <a:prstGeom prst="rect">
            <a:avLst/>
          </a:prstGeom>
          <a:noFill/>
        </p:spPr>
        <p:txBody>
          <a:bodyPr wrap="square" lIns="0" tIns="0" rIns="0" bIns="0" rtlCol="0">
            <a:spAutoFit/>
          </a:bodyPr>
          <a:lstStyle/>
          <a:p>
            <a:pPr algn="ctr"/>
            <a:r>
              <a:rPr lang="en-US" sz="1400" b="1" dirty="0"/>
              <a:t>End of Public Health Emergency</a:t>
            </a:r>
          </a:p>
        </p:txBody>
      </p:sp>
      <p:sp>
        <p:nvSpPr>
          <p:cNvPr id="10" name="TextBox 9">
            <a:extLst>
              <a:ext uri="{FF2B5EF4-FFF2-40B4-BE49-F238E27FC236}">
                <a16:creationId xmlns:a16="http://schemas.microsoft.com/office/drawing/2014/main" id="{977FDA73-778E-4E4A-8681-A58C9A23F958}"/>
              </a:ext>
            </a:extLst>
          </p:cNvPr>
          <p:cNvSpPr txBox="1"/>
          <p:nvPr/>
        </p:nvSpPr>
        <p:spPr>
          <a:xfrm flipH="1">
            <a:off x="1343633" y="4802954"/>
            <a:ext cx="1009358" cy="430887"/>
          </a:xfrm>
          <a:prstGeom prst="rect">
            <a:avLst/>
          </a:prstGeom>
          <a:noFill/>
        </p:spPr>
        <p:txBody>
          <a:bodyPr wrap="square" lIns="0" tIns="0" rIns="0" bIns="0" rtlCol="0">
            <a:spAutoFit/>
          </a:bodyPr>
          <a:lstStyle/>
          <a:p>
            <a:pPr algn="ctr"/>
            <a:r>
              <a:rPr lang="en-US" sz="1400" b="1" dirty="0"/>
              <a:t>Other Updates</a:t>
            </a:r>
          </a:p>
        </p:txBody>
      </p:sp>
      <p:sp>
        <p:nvSpPr>
          <p:cNvPr id="12" name="TextBox 11">
            <a:extLst>
              <a:ext uri="{FF2B5EF4-FFF2-40B4-BE49-F238E27FC236}">
                <a16:creationId xmlns:a16="http://schemas.microsoft.com/office/drawing/2014/main" id="{BFA89716-CE9F-40F2-BA6A-07F0C472D5F2}"/>
              </a:ext>
            </a:extLst>
          </p:cNvPr>
          <p:cNvSpPr txBox="1"/>
          <p:nvPr/>
        </p:nvSpPr>
        <p:spPr>
          <a:xfrm flipH="1">
            <a:off x="1343633" y="1432152"/>
            <a:ext cx="1009358" cy="646331"/>
          </a:xfrm>
          <a:prstGeom prst="rect">
            <a:avLst/>
          </a:prstGeom>
          <a:noFill/>
        </p:spPr>
        <p:txBody>
          <a:bodyPr wrap="square" lIns="0" tIns="0" rIns="0" bIns="0" rtlCol="0">
            <a:spAutoFit/>
          </a:bodyPr>
          <a:lstStyle/>
          <a:p>
            <a:pPr algn="ctr"/>
            <a:r>
              <a:rPr lang="en-US" sz="1400" b="1" dirty="0"/>
              <a:t>It’s no longer 2020/2021</a:t>
            </a:r>
          </a:p>
        </p:txBody>
      </p:sp>
    </p:spTree>
    <p:extLst>
      <p:ext uri="{BB962C8B-B14F-4D97-AF65-F5344CB8AC3E}">
        <p14:creationId xmlns:p14="http://schemas.microsoft.com/office/powerpoint/2010/main" val="2940096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16560" y="217012"/>
            <a:ext cx="11358880" cy="1031333"/>
          </a:xfrm>
        </p:spPr>
        <p:txBody>
          <a:bodyPr/>
          <a:lstStyle/>
          <a:p>
            <a:r>
              <a:rPr lang="en-US" dirty="0"/>
              <a:t>Some Near-Term Mitigation</a:t>
            </a:r>
            <a:r>
              <a:rPr lang="en-US" dirty="0">
                <a:solidFill>
                  <a:srgbClr val="FF0000"/>
                </a:solidFill>
              </a:rPr>
              <a:t> </a:t>
            </a:r>
            <a:r>
              <a:rPr lang="en-US" dirty="0"/>
              <a:t>Strategies</a:t>
            </a:r>
            <a:br>
              <a:rPr lang="en-AU" dirty="0"/>
            </a:br>
            <a:endParaRPr lang="en-AU" dirty="0"/>
          </a:p>
        </p:txBody>
      </p:sp>
      <p:sp>
        <p:nvSpPr>
          <p:cNvPr id="5" name="Slide Number Placeholder 4"/>
          <p:cNvSpPr>
            <a:spLocks noGrp="1"/>
          </p:cNvSpPr>
          <p:nvPr>
            <p:ph type="sldNum" sz="quarter" idx="12"/>
          </p:nvPr>
        </p:nvSpPr>
        <p:spPr/>
        <p:txBody>
          <a:bodyPr/>
          <a:lstStyle/>
          <a:p>
            <a:fld id="{5246FB18-5DF1-419A-B975-14AFDDD65B9F}" type="slidenum">
              <a:rPr lang="en-US" smtClean="0"/>
              <a:t>12</a:t>
            </a:fld>
            <a:endParaRPr lang="en-US"/>
          </a:p>
        </p:txBody>
      </p:sp>
      <p:sp>
        <p:nvSpPr>
          <p:cNvPr id="2" name="TextBox 1">
            <a:extLst>
              <a:ext uri="{FF2B5EF4-FFF2-40B4-BE49-F238E27FC236}">
                <a16:creationId xmlns:a16="http://schemas.microsoft.com/office/drawing/2014/main" id="{51DC6EFB-C0CB-4DC4-BF55-E8F5CA866022}"/>
              </a:ext>
            </a:extLst>
          </p:cNvPr>
          <p:cNvSpPr txBox="1"/>
          <p:nvPr/>
        </p:nvSpPr>
        <p:spPr>
          <a:xfrm>
            <a:off x="497632" y="811990"/>
            <a:ext cx="10543593" cy="4154984"/>
          </a:xfrm>
          <a:prstGeom prst="rect">
            <a:avLst/>
          </a:prstGeom>
          <a:noFill/>
        </p:spPr>
        <p:txBody>
          <a:bodyPr wrap="square" lIns="0" tIns="0" rIns="0" bIns="0" rtlCol="0">
            <a:spAutoFit/>
          </a:bodyPr>
          <a:lstStyle/>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US" dirty="0"/>
              <a:t>Reduction in agency labor/over-time pay and management of labor</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US" dirty="0"/>
              <a:t>Length of stay/Access </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US" dirty="0"/>
              <a:t>Rationalization of care/closure or consolidation of services &amp; hospitals (temporary or permanent)</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US" dirty="0"/>
              <a:t>Revenue cycle improvements</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US" dirty="0"/>
              <a:t>Diversification into growing markets and services/monetization of assets</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US" dirty="0"/>
              <a:t>Expense management (other than labor)</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US" dirty="0"/>
              <a:t>Optimizing supplemental funds (e.g., Medicaid Directed Payment Program)</a:t>
            </a:r>
          </a:p>
          <a:p>
            <a:pPr marL="285750" indent="-285750" algn="l">
              <a:buFont typeface="Arial" panose="020B0604020202020204" pitchFamily="34" charset="0"/>
              <a:buChar char="•"/>
            </a:pPr>
            <a:endParaRPr lang="en-US" dirty="0"/>
          </a:p>
        </p:txBody>
      </p:sp>
      <p:sp>
        <p:nvSpPr>
          <p:cNvPr id="3" name="Arrow: Down 2">
            <a:extLst>
              <a:ext uri="{FF2B5EF4-FFF2-40B4-BE49-F238E27FC236}">
                <a16:creationId xmlns:a16="http://schemas.microsoft.com/office/drawing/2014/main" id="{CAD465C7-0F50-4EDA-85C8-41FB63686F92}"/>
              </a:ext>
            </a:extLst>
          </p:cNvPr>
          <p:cNvSpPr/>
          <p:nvPr/>
        </p:nvSpPr>
        <p:spPr>
          <a:xfrm>
            <a:off x="5851849" y="4854096"/>
            <a:ext cx="488302" cy="707856"/>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0" name="TextBox 9">
            <a:extLst>
              <a:ext uri="{FF2B5EF4-FFF2-40B4-BE49-F238E27FC236}">
                <a16:creationId xmlns:a16="http://schemas.microsoft.com/office/drawing/2014/main" id="{8B7D6D4E-D63D-44EE-AF43-52D55811A4DA}"/>
              </a:ext>
            </a:extLst>
          </p:cNvPr>
          <p:cNvSpPr txBox="1"/>
          <p:nvPr/>
        </p:nvSpPr>
        <p:spPr>
          <a:xfrm>
            <a:off x="560173" y="5675704"/>
            <a:ext cx="11215267" cy="553998"/>
          </a:xfrm>
          <a:prstGeom prst="rect">
            <a:avLst/>
          </a:prstGeom>
          <a:noFill/>
        </p:spPr>
        <p:txBody>
          <a:bodyPr wrap="square" lIns="0" tIns="0" rIns="0" bIns="0" rtlCol="0">
            <a:spAutoFit/>
          </a:bodyPr>
          <a:lstStyle/>
          <a:p>
            <a:pPr algn="l"/>
            <a:r>
              <a:rPr lang="en-US" i="1" dirty="0"/>
              <a:t>Longer-term strategies likely to involve data/technology for care delivery redesign &amp; efficiencies, clinical developments, M&amp;A and affiliations, and/or broader diversification.</a:t>
            </a:r>
          </a:p>
        </p:txBody>
      </p:sp>
    </p:spTree>
    <p:extLst>
      <p:ext uri="{BB962C8B-B14F-4D97-AF65-F5344CB8AC3E}">
        <p14:creationId xmlns:p14="http://schemas.microsoft.com/office/powerpoint/2010/main" val="3334905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535BCA8A-B9D8-4735-8629-937389A723E7}"/>
              </a:ext>
            </a:extLst>
          </p:cNvPr>
          <p:cNvSpPr>
            <a:spLocks noGrp="1"/>
          </p:cNvSpPr>
          <p:nvPr>
            <p:ph type="title"/>
          </p:nvPr>
        </p:nvSpPr>
        <p:spPr/>
        <p:txBody>
          <a:bodyPr/>
          <a:lstStyle/>
          <a:p>
            <a:r>
              <a:rPr lang="en-US" dirty="0"/>
              <a:t>Q&amp;A</a:t>
            </a:r>
          </a:p>
        </p:txBody>
      </p:sp>
      <p:sp>
        <p:nvSpPr>
          <p:cNvPr id="3" name="Slide Number Placeholder 2">
            <a:extLst>
              <a:ext uri="{FF2B5EF4-FFF2-40B4-BE49-F238E27FC236}">
                <a16:creationId xmlns:a16="http://schemas.microsoft.com/office/drawing/2014/main" id="{78D2886E-8984-4DBA-972B-47D274920AA0}"/>
              </a:ext>
            </a:extLst>
          </p:cNvPr>
          <p:cNvSpPr>
            <a:spLocks noGrp="1"/>
          </p:cNvSpPr>
          <p:nvPr>
            <p:ph type="sldNum" sz="quarter" idx="12"/>
          </p:nvPr>
        </p:nvSpPr>
        <p:spPr/>
        <p:txBody>
          <a:bodyPr/>
          <a:lstStyle/>
          <a:p>
            <a:fld id="{5246FB18-5DF1-419A-B975-14AFDDD65B9F}" type="slidenum">
              <a:rPr lang="en-US" smtClean="0"/>
              <a:t>13</a:t>
            </a:fld>
            <a:endParaRPr lang="en-US"/>
          </a:p>
        </p:txBody>
      </p:sp>
    </p:spTree>
    <p:extLst>
      <p:ext uri="{BB962C8B-B14F-4D97-AF65-F5344CB8AC3E}">
        <p14:creationId xmlns:p14="http://schemas.microsoft.com/office/powerpoint/2010/main" val="1325827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0417" y="462054"/>
            <a:ext cx="11508249" cy="444486"/>
          </a:xfrm>
        </p:spPr>
        <p:txBody>
          <a:bodyPr/>
          <a:lstStyle/>
          <a:p>
            <a:r>
              <a:rPr lang="en-US" sz="2700" dirty="0"/>
              <a:t>Not-for-Profit Health Care Group: Contact Information</a:t>
            </a:r>
            <a:br>
              <a:rPr lang="en-US" sz="2400" dirty="0">
                <a:solidFill>
                  <a:srgbClr val="D6002A"/>
                </a:solidFill>
              </a:rPr>
            </a:br>
            <a:endParaRPr lang="en-US" sz="1600" dirty="0"/>
          </a:p>
        </p:txBody>
      </p:sp>
      <p:sp>
        <p:nvSpPr>
          <p:cNvPr id="5" name="Text Placeholder 8">
            <a:extLst>
              <a:ext uri="{FF2B5EF4-FFF2-40B4-BE49-F238E27FC236}">
                <a16:creationId xmlns:a16="http://schemas.microsoft.com/office/drawing/2014/main" id="{6C6EE033-2DA8-0247-AF18-6DB58ED67F96}"/>
              </a:ext>
            </a:extLst>
          </p:cNvPr>
          <p:cNvSpPr txBox="1">
            <a:spLocks/>
          </p:cNvSpPr>
          <p:nvPr/>
        </p:nvSpPr>
        <p:spPr>
          <a:xfrm>
            <a:off x="1387092" y="2283108"/>
            <a:ext cx="1761487" cy="1101613"/>
          </a:xfrm>
          <a:prstGeom prst="rect">
            <a:avLst/>
          </a:prstGeom>
        </p:spPr>
        <p:txBody>
          <a:bodyPr/>
          <a:lstStyle>
            <a:lvl1pPr marL="169858" indent="-169858" algn="l" defTabSz="914377" rtl="0" eaLnBrk="1" latinLnBrk="0" hangingPunct="1">
              <a:lnSpc>
                <a:spcPct val="90000"/>
              </a:lnSpc>
              <a:spcBef>
                <a:spcPts val="1200"/>
              </a:spcBef>
              <a:spcAft>
                <a:spcPts val="200"/>
              </a:spcAft>
              <a:buFont typeface="Arial" panose="020B0604020202020204" pitchFamily="34" charset="0"/>
              <a:buChar char="•"/>
              <a:defRPr sz="2000" b="0" kern="1200">
                <a:solidFill>
                  <a:schemeClr val="tx1"/>
                </a:solidFill>
                <a:latin typeface="+mn-lt"/>
                <a:ea typeface="+mn-ea"/>
                <a:cs typeface="+mn-cs"/>
              </a:defRPr>
            </a:lvl1pPr>
            <a:lvl2pPr marL="403215" indent="-219451" algn="l" defTabSz="914377" rtl="0" eaLnBrk="1" latinLnBrk="0" hangingPunct="1">
              <a:lnSpc>
                <a:spcPct val="90000"/>
              </a:lnSpc>
              <a:spcBef>
                <a:spcPts val="300"/>
              </a:spcBef>
              <a:spcAft>
                <a:spcPts val="0"/>
              </a:spcAft>
              <a:buFont typeface="Arial" panose="020B0604020202020204" pitchFamily="34" charset="0"/>
              <a:buChar char="–"/>
              <a:defRPr sz="1867" b="0" kern="1200">
                <a:solidFill>
                  <a:schemeClr val="tx1"/>
                </a:solidFill>
                <a:latin typeface="+mn-lt"/>
                <a:ea typeface="+mn-ea"/>
                <a:cs typeface="+mn-cs"/>
              </a:defRPr>
            </a:lvl2pPr>
            <a:lvl3pPr marL="566914" indent="-169858" algn="l" defTabSz="914377" rtl="0" eaLnBrk="1" latinLnBrk="0" hangingPunct="1">
              <a:lnSpc>
                <a:spcPct val="90000"/>
              </a:lnSpc>
              <a:spcBef>
                <a:spcPts val="300"/>
              </a:spcBef>
              <a:spcAft>
                <a:spcPts val="0"/>
              </a:spcAft>
              <a:buFont typeface="Wingdings" panose="05000000000000000000" pitchFamily="2" charset="2"/>
              <a:buChar char="§"/>
              <a:defRPr sz="1600" b="0" kern="1200">
                <a:solidFill>
                  <a:schemeClr val="tx1"/>
                </a:solidFill>
                <a:latin typeface="+mn-lt"/>
                <a:ea typeface="+mn-ea"/>
                <a:cs typeface="+mn-cs"/>
              </a:defRPr>
            </a:lvl3pPr>
            <a:lvl4pPr marL="740645" indent="-173732" algn="l" defTabSz="914377" rtl="0" eaLnBrk="1" latinLnBrk="0" hangingPunct="1">
              <a:lnSpc>
                <a:spcPct val="90000"/>
              </a:lnSpc>
              <a:spcBef>
                <a:spcPts val="300"/>
              </a:spcBef>
              <a:buFont typeface="Arial" panose="020B0604020202020204" pitchFamily="34" charset="0"/>
              <a:buChar char="•"/>
              <a:defRPr sz="1467" b="0" kern="1200">
                <a:solidFill>
                  <a:schemeClr val="tx1"/>
                </a:solidFill>
                <a:latin typeface="+mn-lt"/>
                <a:ea typeface="+mn-ea"/>
                <a:cs typeface="+mn-cs"/>
              </a:defRPr>
            </a:lvl4pPr>
            <a:lvl5pPr marL="914377" indent="-173732" algn="l" defTabSz="914377" rtl="0" eaLnBrk="1" latinLnBrk="0" hangingPunct="1">
              <a:lnSpc>
                <a:spcPct val="90000"/>
              </a:lnSpc>
              <a:spcBef>
                <a:spcPts val="300"/>
              </a:spcBef>
              <a:buFont typeface="Arial" panose="020B0604020202020204" pitchFamily="34" charset="0"/>
              <a:buChar char="–"/>
              <a:defRPr sz="1467" b="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indent="0" defTabSz="685800">
              <a:lnSpc>
                <a:spcPct val="100000"/>
              </a:lnSpc>
              <a:spcBef>
                <a:spcPts val="100"/>
              </a:spcBef>
              <a:spcAft>
                <a:spcPts val="100"/>
              </a:spcAft>
              <a:buNone/>
            </a:pPr>
            <a:r>
              <a:rPr lang="en-US" sz="1200" b="1" dirty="0">
                <a:solidFill>
                  <a:srgbClr val="D6002A"/>
                </a:solidFill>
              </a:rPr>
              <a:t>Suzie Desai</a:t>
            </a:r>
          </a:p>
          <a:p>
            <a:pPr marL="0" indent="0" defTabSz="685800">
              <a:lnSpc>
                <a:spcPct val="100000"/>
              </a:lnSpc>
              <a:spcBef>
                <a:spcPts val="100"/>
              </a:spcBef>
              <a:spcAft>
                <a:spcPts val="100"/>
              </a:spcAft>
              <a:buNone/>
            </a:pPr>
            <a:r>
              <a:rPr lang="en-US" sz="900" dirty="0">
                <a:solidFill>
                  <a:prstClr val="black"/>
                </a:solidFill>
              </a:rPr>
              <a:t>Senior Director, Sector Lead</a:t>
            </a:r>
          </a:p>
          <a:p>
            <a:pPr marL="0" indent="0" defTabSz="685800">
              <a:lnSpc>
                <a:spcPct val="100000"/>
              </a:lnSpc>
              <a:spcBef>
                <a:spcPts val="100"/>
              </a:spcBef>
              <a:spcAft>
                <a:spcPts val="100"/>
              </a:spcAft>
              <a:buNone/>
            </a:pPr>
            <a:r>
              <a:rPr lang="en-US" sz="900" dirty="0">
                <a:solidFill>
                  <a:prstClr val="black"/>
                </a:solidFill>
              </a:rPr>
              <a:t>Chicago, IL</a:t>
            </a:r>
          </a:p>
          <a:p>
            <a:pPr marL="0" indent="0" defTabSz="685800">
              <a:lnSpc>
                <a:spcPct val="100000"/>
              </a:lnSpc>
              <a:spcBef>
                <a:spcPts val="100"/>
              </a:spcBef>
              <a:spcAft>
                <a:spcPts val="100"/>
              </a:spcAft>
              <a:buNone/>
            </a:pPr>
            <a:r>
              <a:rPr lang="en-US" sz="900" dirty="0">
                <a:solidFill>
                  <a:prstClr val="black"/>
                </a:solidFill>
              </a:rPr>
              <a:t>T: 312.233.7046</a:t>
            </a:r>
          </a:p>
          <a:p>
            <a:pPr marL="0" indent="0" defTabSz="685800">
              <a:lnSpc>
                <a:spcPct val="100000"/>
              </a:lnSpc>
              <a:spcBef>
                <a:spcPts val="100"/>
              </a:spcBef>
              <a:spcAft>
                <a:spcPts val="100"/>
              </a:spcAft>
              <a:buNone/>
            </a:pPr>
            <a:r>
              <a:rPr lang="en-US" sz="900" dirty="0">
                <a:solidFill>
                  <a:prstClr val="black"/>
                </a:solidFill>
              </a:rPr>
              <a:t>Suzie.Desai@spglobal.com</a:t>
            </a:r>
          </a:p>
        </p:txBody>
      </p:sp>
      <p:sp>
        <p:nvSpPr>
          <p:cNvPr id="7" name="Text Placeholder 8">
            <a:extLst>
              <a:ext uri="{FF2B5EF4-FFF2-40B4-BE49-F238E27FC236}">
                <a16:creationId xmlns:a16="http://schemas.microsoft.com/office/drawing/2014/main" id="{6C6EE033-2DA8-0247-AF18-6DB58ED67F96}"/>
              </a:ext>
            </a:extLst>
          </p:cNvPr>
          <p:cNvSpPr txBox="1">
            <a:spLocks/>
          </p:cNvSpPr>
          <p:nvPr/>
        </p:nvSpPr>
        <p:spPr>
          <a:xfrm>
            <a:off x="1778124" y="1794820"/>
            <a:ext cx="1761487" cy="1101613"/>
          </a:xfrm>
          <a:prstGeom prst="rect">
            <a:avLst/>
          </a:prstGeom>
        </p:spPr>
        <p:txBody>
          <a:bodyPr/>
          <a:lstStyle>
            <a:lvl1pPr marL="169858" indent="-169858" algn="l" defTabSz="914377" rtl="0" eaLnBrk="1" latinLnBrk="0" hangingPunct="1">
              <a:lnSpc>
                <a:spcPct val="90000"/>
              </a:lnSpc>
              <a:spcBef>
                <a:spcPts val="1200"/>
              </a:spcBef>
              <a:spcAft>
                <a:spcPts val="200"/>
              </a:spcAft>
              <a:buFont typeface="Arial" panose="020B0604020202020204" pitchFamily="34" charset="0"/>
              <a:buChar char="•"/>
              <a:defRPr sz="2000" b="0" kern="1200">
                <a:solidFill>
                  <a:schemeClr val="tx1"/>
                </a:solidFill>
                <a:latin typeface="+mn-lt"/>
                <a:ea typeface="+mn-ea"/>
                <a:cs typeface="+mn-cs"/>
              </a:defRPr>
            </a:lvl1pPr>
            <a:lvl2pPr marL="403215" indent="-219451" algn="l" defTabSz="914377" rtl="0" eaLnBrk="1" latinLnBrk="0" hangingPunct="1">
              <a:lnSpc>
                <a:spcPct val="90000"/>
              </a:lnSpc>
              <a:spcBef>
                <a:spcPts val="300"/>
              </a:spcBef>
              <a:spcAft>
                <a:spcPts val="0"/>
              </a:spcAft>
              <a:buFont typeface="Arial" panose="020B0604020202020204" pitchFamily="34" charset="0"/>
              <a:buChar char="–"/>
              <a:defRPr sz="1867" b="0" kern="1200">
                <a:solidFill>
                  <a:schemeClr val="tx1"/>
                </a:solidFill>
                <a:latin typeface="+mn-lt"/>
                <a:ea typeface="+mn-ea"/>
                <a:cs typeface="+mn-cs"/>
              </a:defRPr>
            </a:lvl2pPr>
            <a:lvl3pPr marL="566914" indent="-169858" algn="l" defTabSz="914377" rtl="0" eaLnBrk="1" latinLnBrk="0" hangingPunct="1">
              <a:lnSpc>
                <a:spcPct val="90000"/>
              </a:lnSpc>
              <a:spcBef>
                <a:spcPts val="300"/>
              </a:spcBef>
              <a:spcAft>
                <a:spcPts val="0"/>
              </a:spcAft>
              <a:buFont typeface="Wingdings" panose="05000000000000000000" pitchFamily="2" charset="2"/>
              <a:buChar char="§"/>
              <a:defRPr sz="1600" b="0" kern="1200">
                <a:solidFill>
                  <a:schemeClr val="tx1"/>
                </a:solidFill>
                <a:latin typeface="+mn-lt"/>
                <a:ea typeface="+mn-ea"/>
                <a:cs typeface="+mn-cs"/>
              </a:defRPr>
            </a:lvl3pPr>
            <a:lvl4pPr marL="740645" indent="-173732" algn="l" defTabSz="914377" rtl="0" eaLnBrk="1" latinLnBrk="0" hangingPunct="1">
              <a:lnSpc>
                <a:spcPct val="90000"/>
              </a:lnSpc>
              <a:spcBef>
                <a:spcPts val="300"/>
              </a:spcBef>
              <a:buFont typeface="Arial" panose="020B0604020202020204" pitchFamily="34" charset="0"/>
              <a:buChar char="•"/>
              <a:defRPr sz="1467" b="0" kern="1200">
                <a:solidFill>
                  <a:schemeClr val="tx1"/>
                </a:solidFill>
                <a:latin typeface="+mn-lt"/>
                <a:ea typeface="+mn-ea"/>
                <a:cs typeface="+mn-cs"/>
              </a:defRPr>
            </a:lvl4pPr>
            <a:lvl5pPr marL="914377" indent="-173732" algn="l" defTabSz="914377" rtl="0" eaLnBrk="1" latinLnBrk="0" hangingPunct="1">
              <a:lnSpc>
                <a:spcPct val="90000"/>
              </a:lnSpc>
              <a:spcBef>
                <a:spcPts val="300"/>
              </a:spcBef>
              <a:buFont typeface="Arial" panose="020B0604020202020204" pitchFamily="34" charset="0"/>
              <a:buChar char="–"/>
              <a:defRPr sz="1467" b="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indent="0" defTabSz="685800">
              <a:lnSpc>
                <a:spcPct val="100000"/>
              </a:lnSpc>
              <a:spcBef>
                <a:spcPts val="100"/>
              </a:spcBef>
              <a:spcAft>
                <a:spcPts val="100"/>
              </a:spcAft>
              <a:buNone/>
            </a:pPr>
            <a:endParaRPr lang="en-US" sz="900"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154" y="2374391"/>
            <a:ext cx="738156" cy="893274"/>
          </a:xfrm>
          <a:prstGeom prst="rect">
            <a:avLst/>
          </a:prstGeom>
        </p:spPr>
      </p:pic>
      <p:sp>
        <p:nvSpPr>
          <p:cNvPr id="8" name="Text Placeholder 8">
            <a:extLst>
              <a:ext uri="{FF2B5EF4-FFF2-40B4-BE49-F238E27FC236}">
                <a16:creationId xmlns:a16="http://schemas.microsoft.com/office/drawing/2014/main" id="{B92FABAB-96A3-400F-9D75-F39B8BB82B0D}"/>
              </a:ext>
            </a:extLst>
          </p:cNvPr>
          <p:cNvSpPr txBox="1">
            <a:spLocks/>
          </p:cNvSpPr>
          <p:nvPr/>
        </p:nvSpPr>
        <p:spPr>
          <a:xfrm>
            <a:off x="1442190" y="1174803"/>
            <a:ext cx="2041385" cy="928573"/>
          </a:xfrm>
          <a:prstGeom prst="rect">
            <a:avLst/>
          </a:prstGeom>
        </p:spPr>
        <p:txBody>
          <a:bodyPr/>
          <a:lstStyle>
            <a:lvl1pPr marL="169858" indent="-169858" algn="l" defTabSz="914377" rtl="0" eaLnBrk="1" latinLnBrk="0" hangingPunct="1">
              <a:lnSpc>
                <a:spcPct val="90000"/>
              </a:lnSpc>
              <a:spcBef>
                <a:spcPts val="1200"/>
              </a:spcBef>
              <a:spcAft>
                <a:spcPts val="200"/>
              </a:spcAft>
              <a:buFont typeface="Arial" panose="020B0604020202020204" pitchFamily="34" charset="0"/>
              <a:buChar char="•"/>
              <a:defRPr sz="2000" b="0" kern="1200">
                <a:solidFill>
                  <a:schemeClr val="tx1"/>
                </a:solidFill>
                <a:latin typeface="+mn-lt"/>
                <a:ea typeface="+mn-ea"/>
                <a:cs typeface="+mn-cs"/>
              </a:defRPr>
            </a:lvl1pPr>
            <a:lvl2pPr marL="403215" indent="-219451" algn="l" defTabSz="914377" rtl="0" eaLnBrk="1" latinLnBrk="0" hangingPunct="1">
              <a:lnSpc>
                <a:spcPct val="90000"/>
              </a:lnSpc>
              <a:spcBef>
                <a:spcPts val="300"/>
              </a:spcBef>
              <a:spcAft>
                <a:spcPts val="0"/>
              </a:spcAft>
              <a:buFont typeface="Arial" panose="020B0604020202020204" pitchFamily="34" charset="0"/>
              <a:buChar char="–"/>
              <a:defRPr sz="1867" b="0" kern="1200">
                <a:solidFill>
                  <a:schemeClr val="tx1"/>
                </a:solidFill>
                <a:latin typeface="+mn-lt"/>
                <a:ea typeface="+mn-ea"/>
                <a:cs typeface="+mn-cs"/>
              </a:defRPr>
            </a:lvl2pPr>
            <a:lvl3pPr marL="566914" indent="-169858" algn="l" defTabSz="914377" rtl="0" eaLnBrk="1" latinLnBrk="0" hangingPunct="1">
              <a:lnSpc>
                <a:spcPct val="90000"/>
              </a:lnSpc>
              <a:spcBef>
                <a:spcPts val="300"/>
              </a:spcBef>
              <a:spcAft>
                <a:spcPts val="0"/>
              </a:spcAft>
              <a:buFont typeface="Wingdings" panose="05000000000000000000" pitchFamily="2" charset="2"/>
              <a:buChar char="§"/>
              <a:defRPr sz="1600" b="0" kern="1200">
                <a:solidFill>
                  <a:schemeClr val="tx1"/>
                </a:solidFill>
                <a:latin typeface="+mn-lt"/>
                <a:ea typeface="+mn-ea"/>
                <a:cs typeface="+mn-cs"/>
              </a:defRPr>
            </a:lvl3pPr>
            <a:lvl4pPr marL="740645" indent="-173732" algn="l" defTabSz="914377" rtl="0" eaLnBrk="1" latinLnBrk="0" hangingPunct="1">
              <a:lnSpc>
                <a:spcPct val="90000"/>
              </a:lnSpc>
              <a:spcBef>
                <a:spcPts val="300"/>
              </a:spcBef>
              <a:buFont typeface="Arial" panose="020B0604020202020204" pitchFamily="34" charset="0"/>
              <a:buChar char="•"/>
              <a:defRPr sz="1467" b="0" kern="1200">
                <a:solidFill>
                  <a:schemeClr val="tx1"/>
                </a:solidFill>
                <a:latin typeface="+mn-lt"/>
                <a:ea typeface="+mn-ea"/>
                <a:cs typeface="+mn-cs"/>
              </a:defRPr>
            </a:lvl4pPr>
            <a:lvl5pPr marL="914377" indent="-173732" algn="l" defTabSz="914377" rtl="0" eaLnBrk="1" latinLnBrk="0" hangingPunct="1">
              <a:lnSpc>
                <a:spcPct val="90000"/>
              </a:lnSpc>
              <a:spcBef>
                <a:spcPts val="300"/>
              </a:spcBef>
              <a:buFont typeface="Arial" panose="020B0604020202020204" pitchFamily="34" charset="0"/>
              <a:buChar char="–"/>
              <a:defRPr sz="1467" b="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indent="0" defTabSz="685800">
              <a:lnSpc>
                <a:spcPct val="100000"/>
              </a:lnSpc>
              <a:spcBef>
                <a:spcPts val="100"/>
              </a:spcBef>
              <a:spcAft>
                <a:spcPts val="100"/>
              </a:spcAft>
              <a:buNone/>
            </a:pPr>
            <a:r>
              <a:rPr lang="en-US" sz="1200" b="1" dirty="0">
                <a:solidFill>
                  <a:srgbClr val="D6002A"/>
                </a:solidFill>
              </a:rPr>
              <a:t>Stephen Infranco</a:t>
            </a:r>
          </a:p>
          <a:p>
            <a:pPr marL="0" indent="0">
              <a:lnSpc>
                <a:spcPct val="100000"/>
              </a:lnSpc>
              <a:spcBef>
                <a:spcPts val="100"/>
              </a:spcBef>
              <a:spcAft>
                <a:spcPts val="100"/>
              </a:spcAft>
              <a:buNone/>
              <a:defRPr/>
            </a:pPr>
            <a:r>
              <a:rPr lang="en-US" sz="900" dirty="0">
                <a:solidFill>
                  <a:prstClr val="black"/>
                </a:solidFill>
              </a:rPr>
              <a:t>Senior Director, Analytical Manager</a:t>
            </a:r>
          </a:p>
          <a:p>
            <a:pPr marL="0" indent="0">
              <a:lnSpc>
                <a:spcPct val="100000"/>
              </a:lnSpc>
              <a:spcBef>
                <a:spcPts val="100"/>
              </a:spcBef>
              <a:spcAft>
                <a:spcPts val="100"/>
              </a:spcAft>
              <a:buNone/>
              <a:defRPr/>
            </a:pPr>
            <a:r>
              <a:rPr lang="en-US" sz="900" dirty="0">
                <a:solidFill>
                  <a:prstClr val="black"/>
                </a:solidFill>
              </a:rPr>
              <a:t>New York, NY</a:t>
            </a:r>
          </a:p>
          <a:p>
            <a:pPr marL="0" indent="0">
              <a:lnSpc>
                <a:spcPct val="100000"/>
              </a:lnSpc>
              <a:spcBef>
                <a:spcPts val="100"/>
              </a:spcBef>
              <a:spcAft>
                <a:spcPts val="100"/>
              </a:spcAft>
              <a:buNone/>
              <a:defRPr/>
            </a:pPr>
            <a:r>
              <a:rPr lang="en-US" sz="900" dirty="0">
                <a:solidFill>
                  <a:prstClr val="black"/>
                </a:solidFill>
              </a:rPr>
              <a:t>T: 212.438.2025</a:t>
            </a:r>
          </a:p>
          <a:p>
            <a:pPr marL="0" indent="0">
              <a:lnSpc>
                <a:spcPct val="100000"/>
              </a:lnSpc>
              <a:spcBef>
                <a:spcPts val="100"/>
              </a:spcBef>
              <a:spcAft>
                <a:spcPts val="100"/>
              </a:spcAft>
              <a:buNone/>
              <a:defRPr/>
            </a:pPr>
            <a:r>
              <a:rPr lang="en-US" sz="900" dirty="0">
                <a:solidFill>
                  <a:prstClr val="black"/>
                </a:solidFill>
              </a:rPr>
              <a:t>stephen.infranco@spglobal.com </a:t>
            </a:r>
            <a:r>
              <a:rPr lang="en-US" sz="1200" b="1" dirty="0">
                <a:solidFill>
                  <a:srgbClr val="D6002A"/>
                </a:solidFill>
              </a:rPr>
              <a:t>	</a:t>
            </a:r>
          </a:p>
        </p:txBody>
      </p:sp>
      <p:pic>
        <p:nvPicPr>
          <p:cNvPr id="6" name="Picture 5">
            <a:extLst>
              <a:ext uri="{FF2B5EF4-FFF2-40B4-BE49-F238E27FC236}">
                <a16:creationId xmlns:a16="http://schemas.microsoft.com/office/drawing/2014/main" id="{690ABFA2-58F7-4F52-9ACA-4FA6DCE6D713}"/>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562993" y="1221700"/>
            <a:ext cx="713231" cy="914754"/>
          </a:xfrm>
          <a:prstGeom prst="rect">
            <a:avLst/>
          </a:prstGeom>
        </p:spPr>
      </p:pic>
      <p:sp>
        <p:nvSpPr>
          <p:cNvPr id="10" name="Text Placeholder 8">
            <a:extLst>
              <a:ext uri="{FF2B5EF4-FFF2-40B4-BE49-F238E27FC236}">
                <a16:creationId xmlns:a16="http://schemas.microsoft.com/office/drawing/2014/main" id="{423EC921-90AC-4C41-BEB6-049B23398EF8}"/>
              </a:ext>
            </a:extLst>
          </p:cNvPr>
          <p:cNvSpPr txBox="1">
            <a:spLocks/>
          </p:cNvSpPr>
          <p:nvPr/>
        </p:nvSpPr>
        <p:spPr>
          <a:xfrm>
            <a:off x="1417428" y="4701718"/>
            <a:ext cx="1852551" cy="928573"/>
          </a:xfrm>
          <a:prstGeom prst="rect">
            <a:avLst/>
          </a:prstGeom>
        </p:spPr>
        <p:txBody>
          <a:bodyPr/>
          <a:lstStyle>
            <a:lvl1pPr marL="169858" indent="-169858" algn="l" defTabSz="914377" rtl="0" eaLnBrk="1" latinLnBrk="0" hangingPunct="1">
              <a:lnSpc>
                <a:spcPct val="90000"/>
              </a:lnSpc>
              <a:spcBef>
                <a:spcPts val="1200"/>
              </a:spcBef>
              <a:spcAft>
                <a:spcPts val="200"/>
              </a:spcAft>
              <a:buFont typeface="Arial" panose="020B0604020202020204" pitchFamily="34" charset="0"/>
              <a:buChar char="•"/>
              <a:defRPr sz="2000" b="0" kern="1200">
                <a:solidFill>
                  <a:schemeClr val="tx1"/>
                </a:solidFill>
                <a:latin typeface="+mn-lt"/>
                <a:ea typeface="+mn-ea"/>
                <a:cs typeface="+mn-cs"/>
              </a:defRPr>
            </a:lvl1pPr>
            <a:lvl2pPr marL="403215" indent="-219451" algn="l" defTabSz="914377" rtl="0" eaLnBrk="1" latinLnBrk="0" hangingPunct="1">
              <a:lnSpc>
                <a:spcPct val="90000"/>
              </a:lnSpc>
              <a:spcBef>
                <a:spcPts val="300"/>
              </a:spcBef>
              <a:spcAft>
                <a:spcPts val="0"/>
              </a:spcAft>
              <a:buFont typeface="Arial" panose="020B0604020202020204" pitchFamily="34" charset="0"/>
              <a:buChar char="–"/>
              <a:defRPr sz="1867" b="0" kern="1200">
                <a:solidFill>
                  <a:schemeClr val="tx1"/>
                </a:solidFill>
                <a:latin typeface="+mn-lt"/>
                <a:ea typeface="+mn-ea"/>
                <a:cs typeface="+mn-cs"/>
              </a:defRPr>
            </a:lvl2pPr>
            <a:lvl3pPr marL="566914" indent="-169858" algn="l" defTabSz="914377" rtl="0" eaLnBrk="1" latinLnBrk="0" hangingPunct="1">
              <a:lnSpc>
                <a:spcPct val="90000"/>
              </a:lnSpc>
              <a:spcBef>
                <a:spcPts val="300"/>
              </a:spcBef>
              <a:spcAft>
                <a:spcPts val="0"/>
              </a:spcAft>
              <a:buFont typeface="Wingdings" panose="05000000000000000000" pitchFamily="2" charset="2"/>
              <a:buChar char="§"/>
              <a:defRPr sz="1600" b="0" kern="1200">
                <a:solidFill>
                  <a:schemeClr val="tx1"/>
                </a:solidFill>
                <a:latin typeface="+mn-lt"/>
                <a:ea typeface="+mn-ea"/>
                <a:cs typeface="+mn-cs"/>
              </a:defRPr>
            </a:lvl3pPr>
            <a:lvl4pPr marL="740645" indent="-173732" algn="l" defTabSz="914377" rtl="0" eaLnBrk="1" latinLnBrk="0" hangingPunct="1">
              <a:lnSpc>
                <a:spcPct val="90000"/>
              </a:lnSpc>
              <a:spcBef>
                <a:spcPts val="300"/>
              </a:spcBef>
              <a:buFont typeface="Arial" panose="020B0604020202020204" pitchFamily="34" charset="0"/>
              <a:buChar char="•"/>
              <a:defRPr sz="1467" b="0" kern="1200">
                <a:solidFill>
                  <a:schemeClr val="tx1"/>
                </a:solidFill>
                <a:latin typeface="+mn-lt"/>
                <a:ea typeface="+mn-ea"/>
                <a:cs typeface="+mn-cs"/>
              </a:defRPr>
            </a:lvl4pPr>
            <a:lvl5pPr marL="914377" indent="-173732" algn="l" defTabSz="914377" rtl="0" eaLnBrk="1" latinLnBrk="0" hangingPunct="1">
              <a:lnSpc>
                <a:spcPct val="90000"/>
              </a:lnSpc>
              <a:spcBef>
                <a:spcPts val="300"/>
              </a:spcBef>
              <a:buFont typeface="Arial" panose="020B0604020202020204" pitchFamily="34" charset="0"/>
              <a:buChar char="–"/>
              <a:defRPr sz="1467" b="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indent="0" defTabSz="685800">
              <a:lnSpc>
                <a:spcPct val="100000"/>
              </a:lnSpc>
              <a:spcBef>
                <a:spcPts val="100"/>
              </a:spcBef>
              <a:spcAft>
                <a:spcPts val="100"/>
              </a:spcAft>
              <a:buNone/>
            </a:pPr>
            <a:r>
              <a:rPr lang="en-US" sz="1200" b="1" dirty="0">
                <a:solidFill>
                  <a:srgbClr val="D6002A"/>
                </a:solidFill>
              </a:rPr>
              <a:t>Cynthia Keller</a:t>
            </a:r>
          </a:p>
          <a:p>
            <a:pPr marL="0" indent="0">
              <a:lnSpc>
                <a:spcPct val="100000"/>
              </a:lnSpc>
              <a:spcBef>
                <a:spcPts val="100"/>
              </a:spcBef>
              <a:spcAft>
                <a:spcPts val="100"/>
              </a:spcAft>
              <a:buNone/>
              <a:defRPr/>
            </a:pPr>
            <a:r>
              <a:rPr lang="en-US" sz="900" dirty="0">
                <a:solidFill>
                  <a:prstClr val="black"/>
                </a:solidFill>
              </a:rPr>
              <a:t>Director, Lead Analyst</a:t>
            </a:r>
          </a:p>
          <a:p>
            <a:pPr marL="0" indent="0">
              <a:lnSpc>
                <a:spcPct val="100000"/>
              </a:lnSpc>
              <a:spcBef>
                <a:spcPts val="100"/>
              </a:spcBef>
              <a:spcAft>
                <a:spcPts val="100"/>
              </a:spcAft>
              <a:buNone/>
              <a:defRPr/>
            </a:pPr>
            <a:r>
              <a:rPr lang="en-US" sz="900" dirty="0">
                <a:solidFill>
                  <a:prstClr val="black"/>
                </a:solidFill>
              </a:rPr>
              <a:t>Augusta, ME</a:t>
            </a:r>
          </a:p>
          <a:p>
            <a:pPr marL="0" indent="0">
              <a:lnSpc>
                <a:spcPct val="100000"/>
              </a:lnSpc>
              <a:spcBef>
                <a:spcPts val="100"/>
              </a:spcBef>
              <a:spcAft>
                <a:spcPts val="100"/>
              </a:spcAft>
              <a:buNone/>
              <a:defRPr/>
            </a:pPr>
            <a:r>
              <a:rPr lang="en-US" sz="900" dirty="0">
                <a:solidFill>
                  <a:prstClr val="black"/>
                </a:solidFill>
              </a:rPr>
              <a:t>T: 212.438.2035</a:t>
            </a:r>
          </a:p>
          <a:p>
            <a:pPr marL="0" indent="0">
              <a:lnSpc>
                <a:spcPct val="100000"/>
              </a:lnSpc>
              <a:spcBef>
                <a:spcPts val="100"/>
              </a:spcBef>
              <a:spcAft>
                <a:spcPts val="100"/>
              </a:spcAft>
              <a:buNone/>
              <a:defRPr/>
            </a:pPr>
            <a:r>
              <a:rPr lang="en-US" sz="900" dirty="0">
                <a:solidFill>
                  <a:prstClr val="black"/>
                </a:solidFill>
              </a:rPr>
              <a:t>cynthia.keller@spglobal.com</a:t>
            </a:r>
            <a:r>
              <a:rPr lang="en-US" sz="1200" b="1" dirty="0">
                <a:solidFill>
                  <a:srgbClr val="D6002A"/>
                </a:solidFill>
              </a:rPr>
              <a:t>	</a:t>
            </a:r>
          </a:p>
        </p:txBody>
      </p:sp>
      <p:pic>
        <p:nvPicPr>
          <p:cNvPr id="9" name="Picture 8">
            <a:extLst>
              <a:ext uri="{FF2B5EF4-FFF2-40B4-BE49-F238E27FC236}">
                <a16:creationId xmlns:a16="http://schemas.microsoft.com/office/drawing/2014/main" id="{9F4B1C66-B8CD-47C8-88F8-C28DCC9980C3}"/>
              </a:ext>
            </a:extLst>
          </p:cNvPr>
          <p:cNvPicPr>
            <a:picLocks noChangeAspect="1"/>
          </p:cNvPicPr>
          <p:nvPr/>
        </p:nvPicPr>
        <p:blipFill>
          <a:blip r:embed="rId6"/>
          <a:stretch>
            <a:fillRect/>
          </a:stretch>
        </p:blipFill>
        <p:spPr>
          <a:xfrm>
            <a:off x="536321" y="4710064"/>
            <a:ext cx="736375" cy="911265"/>
          </a:xfrm>
          <a:prstGeom prst="rect">
            <a:avLst/>
          </a:prstGeom>
        </p:spPr>
      </p:pic>
      <p:sp>
        <p:nvSpPr>
          <p:cNvPr id="12" name="Text Placeholder 8">
            <a:extLst>
              <a:ext uri="{FF2B5EF4-FFF2-40B4-BE49-F238E27FC236}">
                <a16:creationId xmlns:a16="http://schemas.microsoft.com/office/drawing/2014/main" id="{33E59BE2-5FF0-4C62-AC57-7037326A0048}"/>
              </a:ext>
            </a:extLst>
          </p:cNvPr>
          <p:cNvSpPr txBox="1">
            <a:spLocks/>
          </p:cNvSpPr>
          <p:nvPr/>
        </p:nvSpPr>
        <p:spPr>
          <a:xfrm>
            <a:off x="1417428" y="3511751"/>
            <a:ext cx="1852551" cy="928573"/>
          </a:xfrm>
          <a:prstGeom prst="rect">
            <a:avLst/>
          </a:prstGeom>
        </p:spPr>
        <p:txBody>
          <a:bodyPr/>
          <a:lstStyle>
            <a:lvl1pPr marL="169858" indent="-169858" algn="l" defTabSz="914377" rtl="0" eaLnBrk="1" latinLnBrk="0" hangingPunct="1">
              <a:lnSpc>
                <a:spcPct val="90000"/>
              </a:lnSpc>
              <a:spcBef>
                <a:spcPts val="1200"/>
              </a:spcBef>
              <a:spcAft>
                <a:spcPts val="200"/>
              </a:spcAft>
              <a:buFont typeface="Arial" panose="020B0604020202020204" pitchFamily="34" charset="0"/>
              <a:buChar char="•"/>
              <a:defRPr sz="2000" b="0" kern="1200">
                <a:solidFill>
                  <a:schemeClr val="tx1"/>
                </a:solidFill>
                <a:latin typeface="+mn-lt"/>
                <a:ea typeface="+mn-ea"/>
                <a:cs typeface="+mn-cs"/>
              </a:defRPr>
            </a:lvl1pPr>
            <a:lvl2pPr marL="403215" indent="-219451" algn="l" defTabSz="914377" rtl="0" eaLnBrk="1" latinLnBrk="0" hangingPunct="1">
              <a:lnSpc>
                <a:spcPct val="90000"/>
              </a:lnSpc>
              <a:spcBef>
                <a:spcPts val="300"/>
              </a:spcBef>
              <a:spcAft>
                <a:spcPts val="0"/>
              </a:spcAft>
              <a:buFont typeface="Arial" panose="020B0604020202020204" pitchFamily="34" charset="0"/>
              <a:buChar char="–"/>
              <a:defRPr sz="1867" b="0" kern="1200">
                <a:solidFill>
                  <a:schemeClr val="tx1"/>
                </a:solidFill>
                <a:latin typeface="+mn-lt"/>
                <a:ea typeface="+mn-ea"/>
                <a:cs typeface="+mn-cs"/>
              </a:defRPr>
            </a:lvl2pPr>
            <a:lvl3pPr marL="566914" indent="-169858" algn="l" defTabSz="914377" rtl="0" eaLnBrk="1" latinLnBrk="0" hangingPunct="1">
              <a:lnSpc>
                <a:spcPct val="90000"/>
              </a:lnSpc>
              <a:spcBef>
                <a:spcPts val="300"/>
              </a:spcBef>
              <a:spcAft>
                <a:spcPts val="0"/>
              </a:spcAft>
              <a:buFont typeface="Wingdings" panose="05000000000000000000" pitchFamily="2" charset="2"/>
              <a:buChar char="§"/>
              <a:defRPr sz="1600" b="0" kern="1200">
                <a:solidFill>
                  <a:schemeClr val="tx1"/>
                </a:solidFill>
                <a:latin typeface="+mn-lt"/>
                <a:ea typeface="+mn-ea"/>
                <a:cs typeface="+mn-cs"/>
              </a:defRPr>
            </a:lvl3pPr>
            <a:lvl4pPr marL="740645" indent="-173732" algn="l" defTabSz="914377" rtl="0" eaLnBrk="1" latinLnBrk="0" hangingPunct="1">
              <a:lnSpc>
                <a:spcPct val="90000"/>
              </a:lnSpc>
              <a:spcBef>
                <a:spcPts val="300"/>
              </a:spcBef>
              <a:buFont typeface="Arial" panose="020B0604020202020204" pitchFamily="34" charset="0"/>
              <a:buChar char="•"/>
              <a:defRPr sz="1467" b="0" kern="1200">
                <a:solidFill>
                  <a:schemeClr val="tx1"/>
                </a:solidFill>
                <a:latin typeface="+mn-lt"/>
                <a:ea typeface="+mn-ea"/>
                <a:cs typeface="+mn-cs"/>
              </a:defRPr>
            </a:lvl4pPr>
            <a:lvl5pPr marL="914377" indent="-173732" algn="l" defTabSz="914377" rtl="0" eaLnBrk="1" latinLnBrk="0" hangingPunct="1">
              <a:lnSpc>
                <a:spcPct val="90000"/>
              </a:lnSpc>
              <a:spcBef>
                <a:spcPts val="300"/>
              </a:spcBef>
              <a:buFont typeface="Arial" panose="020B0604020202020204" pitchFamily="34" charset="0"/>
              <a:buChar char="–"/>
              <a:defRPr sz="1467" b="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indent="0" defTabSz="685800">
              <a:lnSpc>
                <a:spcPct val="100000"/>
              </a:lnSpc>
              <a:spcBef>
                <a:spcPts val="100"/>
              </a:spcBef>
              <a:spcAft>
                <a:spcPts val="100"/>
              </a:spcAft>
              <a:buNone/>
            </a:pPr>
            <a:r>
              <a:rPr lang="en-US" sz="1200" b="1" dirty="0">
                <a:solidFill>
                  <a:srgbClr val="D6002A"/>
                </a:solidFill>
              </a:rPr>
              <a:t>Anne Cosgrove</a:t>
            </a:r>
          </a:p>
          <a:p>
            <a:pPr marL="0" indent="0">
              <a:lnSpc>
                <a:spcPct val="100000"/>
              </a:lnSpc>
              <a:spcBef>
                <a:spcPts val="100"/>
              </a:spcBef>
              <a:spcAft>
                <a:spcPts val="100"/>
              </a:spcAft>
              <a:buNone/>
              <a:defRPr/>
            </a:pPr>
            <a:r>
              <a:rPr lang="en-US" sz="900" dirty="0">
                <a:solidFill>
                  <a:prstClr val="black"/>
                </a:solidFill>
              </a:rPr>
              <a:t>Director, Lead Analyst</a:t>
            </a:r>
          </a:p>
          <a:p>
            <a:pPr marL="0" indent="0">
              <a:lnSpc>
                <a:spcPct val="100000"/>
              </a:lnSpc>
              <a:spcBef>
                <a:spcPts val="100"/>
              </a:spcBef>
              <a:spcAft>
                <a:spcPts val="100"/>
              </a:spcAft>
              <a:buNone/>
              <a:defRPr/>
            </a:pPr>
            <a:r>
              <a:rPr lang="en-US" sz="900" dirty="0">
                <a:solidFill>
                  <a:prstClr val="black"/>
                </a:solidFill>
              </a:rPr>
              <a:t>New York, NY</a:t>
            </a:r>
          </a:p>
          <a:p>
            <a:pPr marL="0" indent="0">
              <a:lnSpc>
                <a:spcPct val="100000"/>
              </a:lnSpc>
              <a:spcBef>
                <a:spcPts val="100"/>
              </a:spcBef>
              <a:spcAft>
                <a:spcPts val="100"/>
              </a:spcAft>
              <a:buNone/>
              <a:defRPr/>
            </a:pPr>
            <a:r>
              <a:rPr lang="en-US" sz="900" dirty="0">
                <a:solidFill>
                  <a:prstClr val="black"/>
                </a:solidFill>
              </a:rPr>
              <a:t>T: 212.438.8202</a:t>
            </a:r>
          </a:p>
          <a:p>
            <a:pPr marL="0" indent="0">
              <a:lnSpc>
                <a:spcPct val="100000"/>
              </a:lnSpc>
              <a:spcBef>
                <a:spcPts val="100"/>
              </a:spcBef>
              <a:spcAft>
                <a:spcPts val="100"/>
              </a:spcAft>
              <a:buNone/>
              <a:defRPr/>
            </a:pPr>
            <a:r>
              <a:rPr lang="en-US" sz="900" dirty="0">
                <a:solidFill>
                  <a:prstClr val="black"/>
                </a:solidFill>
              </a:rPr>
              <a:t>anne.cosgrove@spglobal.com</a:t>
            </a:r>
            <a:r>
              <a:rPr lang="en-US" sz="1200" b="1" dirty="0">
                <a:solidFill>
                  <a:srgbClr val="D6002A"/>
                </a:solidFill>
              </a:rPr>
              <a:t>	</a:t>
            </a:r>
          </a:p>
        </p:txBody>
      </p:sp>
      <p:pic>
        <p:nvPicPr>
          <p:cNvPr id="11" name="Picture 10">
            <a:extLst>
              <a:ext uri="{FF2B5EF4-FFF2-40B4-BE49-F238E27FC236}">
                <a16:creationId xmlns:a16="http://schemas.microsoft.com/office/drawing/2014/main" id="{9F6BCB9B-FE02-4B06-A9E1-ABDBA56BB11D}"/>
              </a:ext>
            </a:extLst>
          </p:cNvPr>
          <p:cNvPicPr>
            <a:picLocks noChangeAspect="1"/>
          </p:cNvPicPr>
          <p:nvPr/>
        </p:nvPicPr>
        <p:blipFill>
          <a:blip r:embed="rId7"/>
          <a:stretch>
            <a:fillRect/>
          </a:stretch>
        </p:blipFill>
        <p:spPr>
          <a:xfrm>
            <a:off x="517124" y="3529059"/>
            <a:ext cx="806987" cy="911265"/>
          </a:xfrm>
          <a:prstGeom prst="rect">
            <a:avLst/>
          </a:prstGeom>
        </p:spPr>
      </p:pic>
      <p:sp>
        <p:nvSpPr>
          <p:cNvPr id="14" name="Text Placeholder 8">
            <a:extLst>
              <a:ext uri="{FF2B5EF4-FFF2-40B4-BE49-F238E27FC236}">
                <a16:creationId xmlns:a16="http://schemas.microsoft.com/office/drawing/2014/main" id="{20F28F23-3B2A-4793-81DD-571A650B957C}"/>
              </a:ext>
            </a:extLst>
          </p:cNvPr>
          <p:cNvSpPr txBox="1">
            <a:spLocks/>
          </p:cNvSpPr>
          <p:nvPr/>
        </p:nvSpPr>
        <p:spPr>
          <a:xfrm>
            <a:off x="4443055" y="1173382"/>
            <a:ext cx="1761487" cy="1101613"/>
          </a:xfrm>
          <a:prstGeom prst="rect">
            <a:avLst/>
          </a:prstGeom>
        </p:spPr>
        <p:txBody>
          <a:bodyPr/>
          <a:lstStyle>
            <a:lvl1pPr marL="169858" indent="-169858" algn="l" defTabSz="914377" rtl="0" eaLnBrk="1" latinLnBrk="0" hangingPunct="1">
              <a:lnSpc>
                <a:spcPct val="90000"/>
              </a:lnSpc>
              <a:spcBef>
                <a:spcPts val="1200"/>
              </a:spcBef>
              <a:spcAft>
                <a:spcPts val="200"/>
              </a:spcAft>
              <a:buFont typeface="Arial" panose="020B0604020202020204" pitchFamily="34" charset="0"/>
              <a:buChar char="•"/>
              <a:defRPr sz="2000" b="0" kern="1200">
                <a:solidFill>
                  <a:schemeClr val="tx1"/>
                </a:solidFill>
                <a:latin typeface="+mn-lt"/>
                <a:ea typeface="+mn-ea"/>
                <a:cs typeface="+mn-cs"/>
              </a:defRPr>
            </a:lvl1pPr>
            <a:lvl2pPr marL="403215" indent="-219451" algn="l" defTabSz="914377" rtl="0" eaLnBrk="1" latinLnBrk="0" hangingPunct="1">
              <a:lnSpc>
                <a:spcPct val="90000"/>
              </a:lnSpc>
              <a:spcBef>
                <a:spcPts val="300"/>
              </a:spcBef>
              <a:spcAft>
                <a:spcPts val="0"/>
              </a:spcAft>
              <a:buFont typeface="Arial" panose="020B0604020202020204" pitchFamily="34" charset="0"/>
              <a:buChar char="–"/>
              <a:defRPr sz="1867" b="0" kern="1200">
                <a:solidFill>
                  <a:schemeClr val="tx1"/>
                </a:solidFill>
                <a:latin typeface="+mn-lt"/>
                <a:ea typeface="+mn-ea"/>
                <a:cs typeface="+mn-cs"/>
              </a:defRPr>
            </a:lvl2pPr>
            <a:lvl3pPr marL="566914" indent="-169858" algn="l" defTabSz="914377" rtl="0" eaLnBrk="1" latinLnBrk="0" hangingPunct="1">
              <a:lnSpc>
                <a:spcPct val="90000"/>
              </a:lnSpc>
              <a:spcBef>
                <a:spcPts val="300"/>
              </a:spcBef>
              <a:spcAft>
                <a:spcPts val="0"/>
              </a:spcAft>
              <a:buFont typeface="Wingdings" panose="05000000000000000000" pitchFamily="2" charset="2"/>
              <a:buChar char="§"/>
              <a:defRPr sz="1600" b="0" kern="1200">
                <a:solidFill>
                  <a:schemeClr val="tx1"/>
                </a:solidFill>
                <a:latin typeface="+mn-lt"/>
                <a:ea typeface="+mn-ea"/>
                <a:cs typeface="+mn-cs"/>
              </a:defRPr>
            </a:lvl3pPr>
            <a:lvl4pPr marL="740645" indent="-173732" algn="l" defTabSz="914377" rtl="0" eaLnBrk="1" latinLnBrk="0" hangingPunct="1">
              <a:lnSpc>
                <a:spcPct val="90000"/>
              </a:lnSpc>
              <a:spcBef>
                <a:spcPts val="300"/>
              </a:spcBef>
              <a:buFont typeface="Arial" panose="020B0604020202020204" pitchFamily="34" charset="0"/>
              <a:buChar char="•"/>
              <a:defRPr sz="1467" b="0" kern="1200">
                <a:solidFill>
                  <a:schemeClr val="tx1"/>
                </a:solidFill>
                <a:latin typeface="+mn-lt"/>
                <a:ea typeface="+mn-ea"/>
                <a:cs typeface="+mn-cs"/>
              </a:defRPr>
            </a:lvl4pPr>
            <a:lvl5pPr marL="914377" indent="-173732" algn="l" defTabSz="914377" rtl="0" eaLnBrk="1" latinLnBrk="0" hangingPunct="1">
              <a:lnSpc>
                <a:spcPct val="90000"/>
              </a:lnSpc>
              <a:spcBef>
                <a:spcPts val="300"/>
              </a:spcBef>
              <a:buFont typeface="Arial" panose="020B0604020202020204" pitchFamily="34" charset="0"/>
              <a:buChar char="–"/>
              <a:defRPr sz="1467" b="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indent="0" defTabSz="685800">
              <a:lnSpc>
                <a:spcPct val="100000"/>
              </a:lnSpc>
              <a:spcBef>
                <a:spcPts val="100"/>
              </a:spcBef>
              <a:spcAft>
                <a:spcPts val="100"/>
              </a:spcAft>
              <a:buNone/>
            </a:pPr>
            <a:r>
              <a:rPr lang="en-US" sz="1200" b="1" dirty="0">
                <a:solidFill>
                  <a:srgbClr val="D6002A"/>
                </a:solidFill>
              </a:rPr>
              <a:t>Patrick Zagar</a:t>
            </a:r>
          </a:p>
          <a:p>
            <a:pPr marL="0" indent="0" defTabSz="685800">
              <a:lnSpc>
                <a:spcPct val="100000"/>
              </a:lnSpc>
              <a:spcBef>
                <a:spcPts val="100"/>
              </a:spcBef>
              <a:spcAft>
                <a:spcPts val="100"/>
              </a:spcAft>
              <a:buNone/>
            </a:pPr>
            <a:r>
              <a:rPr lang="en-US" sz="900" dirty="0">
                <a:solidFill>
                  <a:prstClr val="black"/>
                </a:solidFill>
              </a:rPr>
              <a:t>Director, Lead Analyst</a:t>
            </a:r>
          </a:p>
          <a:p>
            <a:pPr marL="0" indent="0" defTabSz="685800">
              <a:lnSpc>
                <a:spcPct val="100000"/>
              </a:lnSpc>
              <a:spcBef>
                <a:spcPts val="100"/>
              </a:spcBef>
              <a:spcAft>
                <a:spcPts val="100"/>
              </a:spcAft>
              <a:buNone/>
            </a:pPr>
            <a:r>
              <a:rPr lang="en-US" sz="900" dirty="0">
                <a:solidFill>
                  <a:prstClr val="black"/>
                </a:solidFill>
              </a:rPr>
              <a:t>Dallas, TX</a:t>
            </a:r>
          </a:p>
          <a:p>
            <a:pPr marL="0" indent="0" defTabSz="685800">
              <a:lnSpc>
                <a:spcPct val="100000"/>
              </a:lnSpc>
              <a:spcBef>
                <a:spcPts val="100"/>
              </a:spcBef>
              <a:spcAft>
                <a:spcPts val="100"/>
              </a:spcAft>
              <a:buNone/>
            </a:pPr>
            <a:r>
              <a:rPr lang="en-US" sz="900" dirty="0">
                <a:solidFill>
                  <a:prstClr val="black"/>
                </a:solidFill>
              </a:rPr>
              <a:t>T: 214.765.5883</a:t>
            </a:r>
          </a:p>
          <a:p>
            <a:pPr marL="0" indent="0" defTabSz="685800">
              <a:lnSpc>
                <a:spcPct val="100000"/>
              </a:lnSpc>
              <a:spcBef>
                <a:spcPts val="100"/>
              </a:spcBef>
              <a:spcAft>
                <a:spcPts val="100"/>
              </a:spcAft>
              <a:buNone/>
            </a:pPr>
            <a:r>
              <a:rPr lang="en-US" sz="900" dirty="0">
                <a:solidFill>
                  <a:prstClr val="black"/>
                </a:solidFill>
              </a:rPr>
              <a:t>patrick.zagar@spglobal.com</a:t>
            </a:r>
          </a:p>
        </p:txBody>
      </p:sp>
      <p:pic>
        <p:nvPicPr>
          <p:cNvPr id="13" name="Picture 12">
            <a:extLst>
              <a:ext uri="{FF2B5EF4-FFF2-40B4-BE49-F238E27FC236}">
                <a16:creationId xmlns:a16="http://schemas.microsoft.com/office/drawing/2014/main" id="{8D82A3B5-8AB9-464B-A80A-01C4C6178AE2}"/>
              </a:ext>
            </a:extLst>
          </p:cNvPr>
          <p:cNvPicPr>
            <a:picLocks noChangeAspect="1"/>
          </p:cNvPicPr>
          <p:nvPr/>
        </p:nvPicPr>
        <p:blipFill>
          <a:blip r:embed="rId8"/>
          <a:stretch>
            <a:fillRect/>
          </a:stretch>
        </p:blipFill>
        <p:spPr>
          <a:xfrm>
            <a:off x="3592590" y="1216548"/>
            <a:ext cx="754171" cy="928573"/>
          </a:xfrm>
          <a:prstGeom prst="rect">
            <a:avLst/>
          </a:prstGeom>
        </p:spPr>
      </p:pic>
      <p:pic>
        <p:nvPicPr>
          <p:cNvPr id="16" name="Picture 15">
            <a:extLst>
              <a:ext uri="{FF2B5EF4-FFF2-40B4-BE49-F238E27FC236}">
                <a16:creationId xmlns:a16="http://schemas.microsoft.com/office/drawing/2014/main" id="{9661957A-BC0A-476D-8B6A-51DE73297AC1}"/>
              </a:ext>
            </a:extLst>
          </p:cNvPr>
          <p:cNvPicPr>
            <a:picLocks noChangeAspect="1"/>
          </p:cNvPicPr>
          <p:nvPr/>
        </p:nvPicPr>
        <p:blipFill>
          <a:blip r:embed="rId9"/>
          <a:stretch>
            <a:fillRect/>
          </a:stretch>
        </p:blipFill>
        <p:spPr>
          <a:xfrm>
            <a:off x="3631298" y="4710064"/>
            <a:ext cx="748258" cy="941982"/>
          </a:xfrm>
          <a:prstGeom prst="rect">
            <a:avLst/>
          </a:prstGeom>
        </p:spPr>
      </p:pic>
      <p:sp>
        <p:nvSpPr>
          <p:cNvPr id="17" name="Text Placeholder 8">
            <a:extLst>
              <a:ext uri="{FF2B5EF4-FFF2-40B4-BE49-F238E27FC236}">
                <a16:creationId xmlns:a16="http://schemas.microsoft.com/office/drawing/2014/main" id="{F5146A9A-E276-4F37-9AF6-A0AC322579D1}"/>
              </a:ext>
            </a:extLst>
          </p:cNvPr>
          <p:cNvSpPr txBox="1">
            <a:spLocks/>
          </p:cNvSpPr>
          <p:nvPr/>
        </p:nvSpPr>
        <p:spPr>
          <a:xfrm>
            <a:off x="4501611" y="2344880"/>
            <a:ext cx="1761487" cy="967956"/>
          </a:xfrm>
          <a:prstGeom prst="rect">
            <a:avLst/>
          </a:prstGeom>
        </p:spPr>
        <p:txBody>
          <a:bodyPr/>
          <a:lstStyle>
            <a:lvl1pPr marL="169858" indent="-169858" algn="l" defTabSz="914377" rtl="0" eaLnBrk="1" latinLnBrk="0" hangingPunct="1">
              <a:lnSpc>
                <a:spcPct val="90000"/>
              </a:lnSpc>
              <a:spcBef>
                <a:spcPts val="1200"/>
              </a:spcBef>
              <a:spcAft>
                <a:spcPts val="200"/>
              </a:spcAft>
              <a:buFont typeface="Arial" panose="020B0604020202020204" pitchFamily="34" charset="0"/>
              <a:buChar char="•"/>
              <a:defRPr sz="2000" b="0" kern="1200">
                <a:solidFill>
                  <a:schemeClr val="tx1"/>
                </a:solidFill>
                <a:latin typeface="+mn-lt"/>
                <a:ea typeface="+mn-ea"/>
                <a:cs typeface="+mn-cs"/>
              </a:defRPr>
            </a:lvl1pPr>
            <a:lvl2pPr marL="403215" indent="-219451" algn="l" defTabSz="914377" rtl="0" eaLnBrk="1" latinLnBrk="0" hangingPunct="1">
              <a:lnSpc>
                <a:spcPct val="90000"/>
              </a:lnSpc>
              <a:spcBef>
                <a:spcPts val="300"/>
              </a:spcBef>
              <a:spcAft>
                <a:spcPts val="0"/>
              </a:spcAft>
              <a:buFont typeface="Arial" panose="020B0604020202020204" pitchFamily="34" charset="0"/>
              <a:buChar char="–"/>
              <a:defRPr sz="1867" b="0" kern="1200">
                <a:solidFill>
                  <a:schemeClr val="tx1"/>
                </a:solidFill>
                <a:latin typeface="+mn-lt"/>
                <a:ea typeface="+mn-ea"/>
                <a:cs typeface="+mn-cs"/>
              </a:defRPr>
            </a:lvl2pPr>
            <a:lvl3pPr marL="566914" indent="-169858" algn="l" defTabSz="914377" rtl="0" eaLnBrk="1" latinLnBrk="0" hangingPunct="1">
              <a:lnSpc>
                <a:spcPct val="90000"/>
              </a:lnSpc>
              <a:spcBef>
                <a:spcPts val="300"/>
              </a:spcBef>
              <a:spcAft>
                <a:spcPts val="0"/>
              </a:spcAft>
              <a:buFont typeface="Wingdings" panose="05000000000000000000" pitchFamily="2" charset="2"/>
              <a:buChar char="§"/>
              <a:defRPr sz="1600" b="0" kern="1200">
                <a:solidFill>
                  <a:schemeClr val="tx1"/>
                </a:solidFill>
                <a:latin typeface="+mn-lt"/>
                <a:ea typeface="+mn-ea"/>
                <a:cs typeface="+mn-cs"/>
              </a:defRPr>
            </a:lvl3pPr>
            <a:lvl4pPr marL="740645" indent="-173732" algn="l" defTabSz="914377" rtl="0" eaLnBrk="1" latinLnBrk="0" hangingPunct="1">
              <a:lnSpc>
                <a:spcPct val="90000"/>
              </a:lnSpc>
              <a:spcBef>
                <a:spcPts val="300"/>
              </a:spcBef>
              <a:buFont typeface="Arial" panose="020B0604020202020204" pitchFamily="34" charset="0"/>
              <a:buChar char="•"/>
              <a:defRPr sz="1467" b="0" kern="1200">
                <a:solidFill>
                  <a:schemeClr val="tx1"/>
                </a:solidFill>
                <a:latin typeface="+mn-lt"/>
                <a:ea typeface="+mn-ea"/>
                <a:cs typeface="+mn-cs"/>
              </a:defRPr>
            </a:lvl4pPr>
            <a:lvl5pPr marL="914377" indent="-173732" algn="l" defTabSz="914377" rtl="0" eaLnBrk="1" latinLnBrk="0" hangingPunct="1">
              <a:lnSpc>
                <a:spcPct val="90000"/>
              </a:lnSpc>
              <a:spcBef>
                <a:spcPts val="300"/>
              </a:spcBef>
              <a:buFont typeface="Arial" panose="020B0604020202020204" pitchFamily="34" charset="0"/>
              <a:buChar char="–"/>
              <a:defRPr sz="1467" b="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indent="0" defTabSz="685800">
              <a:lnSpc>
                <a:spcPct val="100000"/>
              </a:lnSpc>
              <a:spcBef>
                <a:spcPts val="100"/>
              </a:spcBef>
              <a:spcAft>
                <a:spcPts val="100"/>
              </a:spcAft>
              <a:buNone/>
            </a:pPr>
            <a:r>
              <a:rPr lang="en-US" sz="1200" b="1" dirty="0">
                <a:solidFill>
                  <a:srgbClr val="D6002A"/>
                </a:solidFill>
              </a:rPr>
              <a:t>Marc Bertrand</a:t>
            </a:r>
          </a:p>
          <a:p>
            <a:pPr marL="0" indent="0" defTabSz="685800">
              <a:lnSpc>
                <a:spcPct val="100000"/>
              </a:lnSpc>
              <a:spcBef>
                <a:spcPts val="100"/>
              </a:spcBef>
              <a:spcAft>
                <a:spcPts val="100"/>
              </a:spcAft>
              <a:buNone/>
            </a:pPr>
            <a:r>
              <a:rPr lang="en-US" sz="900" dirty="0">
                <a:solidFill>
                  <a:prstClr val="black"/>
                </a:solidFill>
              </a:rPr>
              <a:t>Associate Director</a:t>
            </a:r>
          </a:p>
          <a:p>
            <a:pPr marL="0" indent="0" defTabSz="685800">
              <a:lnSpc>
                <a:spcPct val="100000"/>
              </a:lnSpc>
              <a:spcBef>
                <a:spcPts val="100"/>
              </a:spcBef>
              <a:spcAft>
                <a:spcPts val="100"/>
              </a:spcAft>
              <a:buNone/>
            </a:pPr>
            <a:r>
              <a:rPr lang="en-US" sz="900" dirty="0">
                <a:solidFill>
                  <a:prstClr val="black"/>
                </a:solidFill>
              </a:rPr>
              <a:t>Chicago, IL</a:t>
            </a:r>
          </a:p>
          <a:p>
            <a:pPr marL="0" indent="0" defTabSz="685800">
              <a:lnSpc>
                <a:spcPct val="100000"/>
              </a:lnSpc>
              <a:spcBef>
                <a:spcPts val="100"/>
              </a:spcBef>
              <a:spcAft>
                <a:spcPts val="100"/>
              </a:spcAft>
              <a:buNone/>
            </a:pPr>
            <a:r>
              <a:rPr lang="en-US" sz="900" dirty="0">
                <a:solidFill>
                  <a:prstClr val="black"/>
                </a:solidFill>
              </a:rPr>
              <a:t>T: 312.233.7116</a:t>
            </a:r>
          </a:p>
          <a:p>
            <a:pPr marL="0" indent="0" defTabSz="685800">
              <a:lnSpc>
                <a:spcPct val="100000"/>
              </a:lnSpc>
              <a:spcBef>
                <a:spcPts val="100"/>
              </a:spcBef>
              <a:spcAft>
                <a:spcPts val="100"/>
              </a:spcAft>
              <a:buNone/>
            </a:pPr>
            <a:r>
              <a:rPr lang="en-US" sz="900" dirty="0">
                <a:solidFill>
                  <a:prstClr val="black"/>
                </a:solidFill>
              </a:rPr>
              <a:t>marc.bertrand@spglobal.com</a:t>
            </a:r>
          </a:p>
        </p:txBody>
      </p:sp>
      <p:sp>
        <p:nvSpPr>
          <p:cNvPr id="20" name="Text Placeholder 8">
            <a:extLst>
              <a:ext uri="{FF2B5EF4-FFF2-40B4-BE49-F238E27FC236}">
                <a16:creationId xmlns:a16="http://schemas.microsoft.com/office/drawing/2014/main" id="{2C4E2C47-F814-4B58-AC12-4084A8E01AD5}"/>
              </a:ext>
            </a:extLst>
          </p:cNvPr>
          <p:cNvSpPr txBox="1">
            <a:spLocks/>
          </p:cNvSpPr>
          <p:nvPr/>
        </p:nvSpPr>
        <p:spPr>
          <a:xfrm>
            <a:off x="4481764" y="4715629"/>
            <a:ext cx="1761487" cy="999506"/>
          </a:xfrm>
          <a:prstGeom prst="rect">
            <a:avLst/>
          </a:prstGeom>
        </p:spPr>
        <p:txBody>
          <a:bodyPr/>
          <a:lstStyle>
            <a:lvl1pPr marL="169858" indent="-169858" algn="l" defTabSz="914377" rtl="0" eaLnBrk="1" latinLnBrk="0" hangingPunct="1">
              <a:lnSpc>
                <a:spcPct val="90000"/>
              </a:lnSpc>
              <a:spcBef>
                <a:spcPts val="1200"/>
              </a:spcBef>
              <a:spcAft>
                <a:spcPts val="200"/>
              </a:spcAft>
              <a:buFont typeface="Arial" panose="020B0604020202020204" pitchFamily="34" charset="0"/>
              <a:buChar char="•"/>
              <a:defRPr sz="2000" b="0" kern="1200">
                <a:solidFill>
                  <a:schemeClr val="tx1"/>
                </a:solidFill>
                <a:latin typeface="+mn-lt"/>
                <a:ea typeface="+mn-ea"/>
                <a:cs typeface="+mn-cs"/>
              </a:defRPr>
            </a:lvl1pPr>
            <a:lvl2pPr marL="403215" indent="-219451" algn="l" defTabSz="914377" rtl="0" eaLnBrk="1" latinLnBrk="0" hangingPunct="1">
              <a:lnSpc>
                <a:spcPct val="90000"/>
              </a:lnSpc>
              <a:spcBef>
                <a:spcPts val="300"/>
              </a:spcBef>
              <a:spcAft>
                <a:spcPts val="0"/>
              </a:spcAft>
              <a:buFont typeface="Arial" panose="020B0604020202020204" pitchFamily="34" charset="0"/>
              <a:buChar char="–"/>
              <a:defRPr sz="1867" b="0" kern="1200">
                <a:solidFill>
                  <a:schemeClr val="tx1"/>
                </a:solidFill>
                <a:latin typeface="+mn-lt"/>
                <a:ea typeface="+mn-ea"/>
                <a:cs typeface="+mn-cs"/>
              </a:defRPr>
            </a:lvl2pPr>
            <a:lvl3pPr marL="566914" indent="-169858" algn="l" defTabSz="914377" rtl="0" eaLnBrk="1" latinLnBrk="0" hangingPunct="1">
              <a:lnSpc>
                <a:spcPct val="90000"/>
              </a:lnSpc>
              <a:spcBef>
                <a:spcPts val="300"/>
              </a:spcBef>
              <a:spcAft>
                <a:spcPts val="0"/>
              </a:spcAft>
              <a:buFont typeface="Wingdings" panose="05000000000000000000" pitchFamily="2" charset="2"/>
              <a:buChar char="§"/>
              <a:defRPr sz="1600" b="0" kern="1200">
                <a:solidFill>
                  <a:schemeClr val="tx1"/>
                </a:solidFill>
                <a:latin typeface="+mn-lt"/>
                <a:ea typeface="+mn-ea"/>
                <a:cs typeface="+mn-cs"/>
              </a:defRPr>
            </a:lvl3pPr>
            <a:lvl4pPr marL="740645" indent="-173732" algn="l" defTabSz="914377" rtl="0" eaLnBrk="1" latinLnBrk="0" hangingPunct="1">
              <a:lnSpc>
                <a:spcPct val="90000"/>
              </a:lnSpc>
              <a:spcBef>
                <a:spcPts val="300"/>
              </a:spcBef>
              <a:buFont typeface="Arial" panose="020B0604020202020204" pitchFamily="34" charset="0"/>
              <a:buChar char="•"/>
              <a:defRPr sz="1467" b="0" kern="1200">
                <a:solidFill>
                  <a:schemeClr val="tx1"/>
                </a:solidFill>
                <a:latin typeface="+mn-lt"/>
                <a:ea typeface="+mn-ea"/>
                <a:cs typeface="+mn-cs"/>
              </a:defRPr>
            </a:lvl4pPr>
            <a:lvl5pPr marL="914377" indent="-173732" algn="l" defTabSz="914377" rtl="0" eaLnBrk="1" latinLnBrk="0" hangingPunct="1">
              <a:lnSpc>
                <a:spcPct val="90000"/>
              </a:lnSpc>
              <a:spcBef>
                <a:spcPts val="300"/>
              </a:spcBef>
              <a:buFont typeface="Arial" panose="020B0604020202020204" pitchFamily="34" charset="0"/>
              <a:buChar char="–"/>
              <a:defRPr sz="1467" b="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indent="0" defTabSz="685800">
              <a:lnSpc>
                <a:spcPct val="100000"/>
              </a:lnSpc>
              <a:spcBef>
                <a:spcPts val="100"/>
              </a:spcBef>
              <a:spcAft>
                <a:spcPts val="100"/>
              </a:spcAft>
              <a:buNone/>
            </a:pPr>
            <a:r>
              <a:rPr lang="en-US" sz="1200" b="1" dirty="0">
                <a:solidFill>
                  <a:srgbClr val="D6002A"/>
                </a:solidFill>
              </a:rPr>
              <a:t>Aamna Shah</a:t>
            </a:r>
          </a:p>
          <a:p>
            <a:pPr marL="0" indent="0" defTabSz="685800">
              <a:lnSpc>
                <a:spcPct val="100000"/>
              </a:lnSpc>
              <a:spcBef>
                <a:spcPts val="100"/>
              </a:spcBef>
              <a:spcAft>
                <a:spcPts val="100"/>
              </a:spcAft>
              <a:buNone/>
            </a:pPr>
            <a:r>
              <a:rPr lang="en-US" sz="900" dirty="0">
                <a:solidFill>
                  <a:prstClr val="black"/>
                </a:solidFill>
              </a:rPr>
              <a:t>Associate Director</a:t>
            </a:r>
          </a:p>
          <a:p>
            <a:pPr marL="0" indent="0" defTabSz="685800">
              <a:lnSpc>
                <a:spcPct val="100000"/>
              </a:lnSpc>
              <a:spcBef>
                <a:spcPts val="100"/>
              </a:spcBef>
              <a:spcAft>
                <a:spcPts val="100"/>
              </a:spcAft>
              <a:buNone/>
            </a:pPr>
            <a:r>
              <a:rPr lang="en-US" sz="900" dirty="0">
                <a:solidFill>
                  <a:prstClr val="black"/>
                </a:solidFill>
              </a:rPr>
              <a:t>San Francisco, CA</a:t>
            </a:r>
          </a:p>
          <a:p>
            <a:pPr marL="0" indent="0" defTabSz="685800">
              <a:lnSpc>
                <a:spcPct val="100000"/>
              </a:lnSpc>
              <a:spcBef>
                <a:spcPts val="100"/>
              </a:spcBef>
              <a:spcAft>
                <a:spcPts val="100"/>
              </a:spcAft>
              <a:buNone/>
            </a:pPr>
            <a:r>
              <a:rPr lang="en-US" sz="900" dirty="0">
                <a:solidFill>
                  <a:prstClr val="black"/>
                </a:solidFill>
              </a:rPr>
              <a:t>T: 630.532.7976</a:t>
            </a:r>
          </a:p>
          <a:p>
            <a:pPr marL="0" indent="0" defTabSz="685800">
              <a:lnSpc>
                <a:spcPct val="100000"/>
              </a:lnSpc>
              <a:spcBef>
                <a:spcPts val="100"/>
              </a:spcBef>
              <a:spcAft>
                <a:spcPts val="100"/>
              </a:spcAft>
              <a:buNone/>
            </a:pPr>
            <a:r>
              <a:rPr lang="en-US" sz="900" dirty="0">
                <a:solidFill>
                  <a:prstClr val="black"/>
                </a:solidFill>
              </a:rPr>
              <a:t>aamna.shah@spglobal.com</a:t>
            </a:r>
          </a:p>
        </p:txBody>
      </p:sp>
      <p:sp>
        <p:nvSpPr>
          <p:cNvPr id="24" name="Text Placeholder 8">
            <a:extLst>
              <a:ext uri="{FF2B5EF4-FFF2-40B4-BE49-F238E27FC236}">
                <a16:creationId xmlns:a16="http://schemas.microsoft.com/office/drawing/2014/main" id="{389037AD-11C5-433A-9758-0131E3B5389F}"/>
              </a:ext>
            </a:extLst>
          </p:cNvPr>
          <p:cNvSpPr txBox="1">
            <a:spLocks/>
          </p:cNvSpPr>
          <p:nvPr/>
        </p:nvSpPr>
        <p:spPr>
          <a:xfrm>
            <a:off x="10236021" y="2336849"/>
            <a:ext cx="1761487" cy="1101613"/>
          </a:xfrm>
          <a:prstGeom prst="rect">
            <a:avLst/>
          </a:prstGeom>
        </p:spPr>
        <p:txBody>
          <a:bodyPr/>
          <a:lstStyle>
            <a:lvl1pPr marL="169858" indent="-169858" algn="l" defTabSz="914377" rtl="0" eaLnBrk="1" latinLnBrk="0" hangingPunct="1">
              <a:lnSpc>
                <a:spcPct val="90000"/>
              </a:lnSpc>
              <a:spcBef>
                <a:spcPts val="1200"/>
              </a:spcBef>
              <a:spcAft>
                <a:spcPts val="200"/>
              </a:spcAft>
              <a:buFont typeface="Arial" panose="020B0604020202020204" pitchFamily="34" charset="0"/>
              <a:buChar char="•"/>
              <a:defRPr sz="2000" b="0" kern="1200">
                <a:solidFill>
                  <a:schemeClr val="tx1"/>
                </a:solidFill>
                <a:latin typeface="+mn-lt"/>
                <a:ea typeface="+mn-ea"/>
                <a:cs typeface="+mn-cs"/>
              </a:defRPr>
            </a:lvl1pPr>
            <a:lvl2pPr marL="403215" indent="-219451" algn="l" defTabSz="914377" rtl="0" eaLnBrk="1" latinLnBrk="0" hangingPunct="1">
              <a:lnSpc>
                <a:spcPct val="90000"/>
              </a:lnSpc>
              <a:spcBef>
                <a:spcPts val="300"/>
              </a:spcBef>
              <a:spcAft>
                <a:spcPts val="0"/>
              </a:spcAft>
              <a:buFont typeface="Arial" panose="020B0604020202020204" pitchFamily="34" charset="0"/>
              <a:buChar char="–"/>
              <a:defRPr sz="1867" b="0" kern="1200">
                <a:solidFill>
                  <a:schemeClr val="tx1"/>
                </a:solidFill>
                <a:latin typeface="+mn-lt"/>
                <a:ea typeface="+mn-ea"/>
                <a:cs typeface="+mn-cs"/>
              </a:defRPr>
            </a:lvl2pPr>
            <a:lvl3pPr marL="566914" indent="-169858" algn="l" defTabSz="914377" rtl="0" eaLnBrk="1" latinLnBrk="0" hangingPunct="1">
              <a:lnSpc>
                <a:spcPct val="90000"/>
              </a:lnSpc>
              <a:spcBef>
                <a:spcPts val="300"/>
              </a:spcBef>
              <a:spcAft>
                <a:spcPts val="0"/>
              </a:spcAft>
              <a:buFont typeface="Wingdings" panose="05000000000000000000" pitchFamily="2" charset="2"/>
              <a:buChar char="§"/>
              <a:defRPr sz="1600" b="0" kern="1200">
                <a:solidFill>
                  <a:schemeClr val="tx1"/>
                </a:solidFill>
                <a:latin typeface="+mn-lt"/>
                <a:ea typeface="+mn-ea"/>
                <a:cs typeface="+mn-cs"/>
              </a:defRPr>
            </a:lvl3pPr>
            <a:lvl4pPr marL="740645" indent="-173732" algn="l" defTabSz="914377" rtl="0" eaLnBrk="1" latinLnBrk="0" hangingPunct="1">
              <a:lnSpc>
                <a:spcPct val="90000"/>
              </a:lnSpc>
              <a:spcBef>
                <a:spcPts val="300"/>
              </a:spcBef>
              <a:buFont typeface="Arial" panose="020B0604020202020204" pitchFamily="34" charset="0"/>
              <a:buChar char="•"/>
              <a:defRPr sz="1467" b="0" kern="1200">
                <a:solidFill>
                  <a:schemeClr val="tx1"/>
                </a:solidFill>
                <a:latin typeface="+mn-lt"/>
                <a:ea typeface="+mn-ea"/>
                <a:cs typeface="+mn-cs"/>
              </a:defRPr>
            </a:lvl4pPr>
            <a:lvl5pPr marL="914377" indent="-173732" algn="l" defTabSz="914377" rtl="0" eaLnBrk="1" latinLnBrk="0" hangingPunct="1">
              <a:lnSpc>
                <a:spcPct val="90000"/>
              </a:lnSpc>
              <a:spcBef>
                <a:spcPts val="300"/>
              </a:spcBef>
              <a:buFont typeface="Arial" panose="020B0604020202020204" pitchFamily="34" charset="0"/>
              <a:buChar char="–"/>
              <a:defRPr sz="1467" b="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indent="0" defTabSz="685800">
              <a:lnSpc>
                <a:spcPct val="100000"/>
              </a:lnSpc>
              <a:spcBef>
                <a:spcPts val="100"/>
              </a:spcBef>
              <a:spcAft>
                <a:spcPts val="100"/>
              </a:spcAft>
              <a:buNone/>
            </a:pPr>
            <a:r>
              <a:rPr lang="en-US" sz="1200" b="1" dirty="0">
                <a:solidFill>
                  <a:srgbClr val="D6002A"/>
                </a:solidFill>
              </a:rPr>
              <a:t>Wendy Towber</a:t>
            </a:r>
          </a:p>
          <a:p>
            <a:pPr marL="0" indent="0" defTabSz="685800">
              <a:lnSpc>
                <a:spcPct val="100000"/>
              </a:lnSpc>
              <a:spcBef>
                <a:spcPts val="100"/>
              </a:spcBef>
              <a:spcAft>
                <a:spcPts val="100"/>
              </a:spcAft>
              <a:buNone/>
            </a:pPr>
            <a:r>
              <a:rPr lang="en-US" sz="900" dirty="0">
                <a:solidFill>
                  <a:prstClr val="black"/>
                </a:solidFill>
              </a:rPr>
              <a:t>Associate</a:t>
            </a:r>
          </a:p>
          <a:p>
            <a:pPr marL="0" indent="0" defTabSz="685800">
              <a:lnSpc>
                <a:spcPct val="100000"/>
              </a:lnSpc>
              <a:spcBef>
                <a:spcPts val="100"/>
              </a:spcBef>
              <a:spcAft>
                <a:spcPts val="100"/>
              </a:spcAft>
              <a:buNone/>
            </a:pPr>
            <a:r>
              <a:rPr lang="en-US" sz="900" dirty="0">
                <a:solidFill>
                  <a:prstClr val="black"/>
                </a:solidFill>
              </a:rPr>
              <a:t>Centennial, CO</a:t>
            </a:r>
          </a:p>
          <a:p>
            <a:pPr marL="0" indent="0" defTabSz="685800">
              <a:lnSpc>
                <a:spcPct val="100000"/>
              </a:lnSpc>
              <a:spcBef>
                <a:spcPts val="100"/>
              </a:spcBef>
              <a:spcAft>
                <a:spcPts val="100"/>
              </a:spcAft>
              <a:buNone/>
            </a:pPr>
            <a:r>
              <a:rPr lang="en-US" sz="900" dirty="0">
                <a:solidFill>
                  <a:prstClr val="black"/>
                </a:solidFill>
              </a:rPr>
              <a:t>T: 303.721.4230</a:t>
            </a:r>
          </a:p>
          <a:p>
            <a:pPr marL="0" indent="0" defTabSz="685800">
              <a:lnSpc>
                <a:spcPct val="100000"/>
              </a:lnSpc>
              <a:spcBef>
                <a:spcPts val="100"/>
              </a:spcBef>
              <a:spcAft>
                <a:spcPts val="100"/>
              </a:spcAft>
              <a:buNone/>
            </a:pPr>
            <a:r>
              <a:rPr lang="en-US" sz="900" dirty="0">
                <a:solidFill>
                  <a:prstClr val="black"/>
                </a:solidFill>
              </a:rPr>
              <a:t>wendy.towber@spglobal.com</a:t>
            </a:r>
          </a:p>
        </p:txBody>
      </p:sp>
      <p:pic>
        <p:nvPicPr>
          <p:cNvPr id="27" name="Picture 26">
            <a:extLst>
              <a:ext uri="{FF2B5EF4-FFF2-40B4-BE49-F238E27FC236}">
                <a16:creationId xmlns:a16="http://schemas.microsoft.com/office/drawing/2014/main" id="{EA6C0A2A-5ED8-4907-91C4-20A93F7345C3}"/>
              </a:ext>
            </a:extLst>
          </p:cNvPr>
          <p:cNvPicPr>
            <a:picLocks noChangeAspect="1"/>
          </p:cNvPicPr>
          <p:nvPr/>
        </p:nvPicPr>
        <p:blipFill>
          <a:blip r:embed="rId10"/>
          <a:stretch>
            <a:fillRect/>
          </a:stretch>
        </p:blipFill>
        <p:spPr>
          <a:xfrm>
            <a:off x="9420861" y="2300701"/>
            <a:ext cx="754172" cy="999505"/>
          </a:xfrm>
          <a:prstGeom prst="rect">
            <a:avLst/>
          </a:prstGeom>
        </p:spPr>
      </p:pic>
      <p:sp>
        <p:nvSpPr>
          <p:cNvPr id="28" name="Text Placeholder 8">
            <a:extLst>
              <a:ext uri="{FF2B5EF4-FFF2-40B4-BE49-F238E27FC236}">
                <a16:creationId xmlns:a16="http://schemas.microsoft.com/office/drawing/2014/main" id="{42DCABAF-F261-4B0D-9866-3437DC316408}"/>
              </a:ext>
            </a:extLst>
          </p:cNvPr>
          <p:cNvSpPr txBox="1">
            <a:spLocks/>
          </p:cNvSpPr>
          <p:nvPr/>
        </p:nvSpPr>
        <p:spPr>
          <a:xfrm>
            <a:off x="10244678" y="1174806"/>
            <a:ext cx="1849428" cy="1101613"/>
          </a:xfrm>
          <a:prstGeom prst="rect">
            <a:avLst/>
          </a:prstGeom>
        </p:spPr>
        <p:txBody>
          <a:bodyPr/>
          <a:lstStyle>
            <a:lvl1pPr marL="169858" indent="-169858" algn="l" defTabSz="914377" rtl="0" eaLnBrk="1" latinLnBrk="0" hangingPunct="1">
              <a:lnSpc>
                <a:spcPct val="90000"/>
              </a:lnSpc>
              <a:spcBef>
                <a:spcPts val="1200"/>
              </a:spcBef>
              <a:spcAft>
                <a:spcPts val="200"/>
              </a:spcAft>
              <a:buFont typeface="Arial" panose="020B0604020202020204" pitchFamily="34" charset="0"/>
              <a:buChar char="•"/>
              <a:defRPr sz="2000" b="0" kern="1200">
                <a:solidFill>
                  <a:schemeClr val="tx1"/>
                </a:solidFill>
                <a:latin typeface="+mn-lt"/>
                <a:ea typeface="+mn-ea"/>
                <a:cs typeface="+mn-cs"/>
              </a:defRPr>
            </a:lvl1pPr>
            <a:lvl2pPr marL="403215" indent="-219451" algn="l" defTabSz="914377" rtl="0" eaLnBrk="1" latinLnBrk="0" hangingPunct="1">
              <a:lnSpc>
                <a:spcPct val="90000"/>
              </a:lnSpc>
              <a:spcBef>
                <a:spcPts val="300"/>
              </a:spcBef>
              <a:spcAft>
                <a:spcPts val="0"/>
              </a:spcAft>
              <a:buFont typeface="Arial" panose="020B0604020202020204" pitchFamily="34" charset="0"/>
              <a:buChar char="–"/>
              <a:defRPr sz="1867" b="0" kern="1200">
                <a:solidFill>
                  <a:schemeClr val="tx1"/>
                </a:solidFill>
                <a:latin typeface="+mn-lt"/>
                <a:ea typeface="+mn-ea"/>
                <a:cs typeface="+mn-cs"/>
              </a:defRPr>
            </a:lvl2pPr>
            <a:lvl3pPr marL="566914" indent="-169858" algn="l" defTabSz="914377" rtl="0" eaLnBrk="1" latinLnBrk="0" hangingPunct="1">
              <a:lnSpc>
                <a:spcPct val="90000"/>
              </a:lnSpc>
              <a:spcBef>
                <a:spcPts val="300"/>
              </a:spcBef>
              <a:spcAft>
                <a:spcPts val="0"/>
              </a:spcAft>
              <a:buFont typeface="Wingdings" panose="05000000000000000000" pitchFamily="2" charset="2"/>
              <a:buChar char="§"/>
              <a:defRPr sz="1600" b="0" kern="1200">
                <a:solidFill>
                  <a:schemeClr val="tx1"/>
                </a:solidFill>
                <a:latin typeface="+mn-lt"/>
                <a:ea typeface="+mn-ea"/>
                <a:cs typeface="+mn-cs"/>
              </a:defRPr>
            </a:lvl3pPr>
            <a:lvl4pPr marL="740645" indent="-173732" algn="l" defTabSz="914377" rtl="0" eaLnBrk="1" latinLnBrk="0" hangingPunct="1">
              <a:lnSpc>
                <a:spcPct val="90000"/>
              </a:lnSpc>
              <a:spcBef>
                <a:spcPts val="300"/>
              </a:spcBef>
              <a:buFont typeface="Arial" panose="020B0604020202020204" pitchFamily="34" charset="0"/>
              <a:buChar char="•"/>
              <a:defRPr sz="1467" b="0" kern="1200">
                <a:solidFill>
                  <a:schemeClr val="tx1"/>
                </a:solidFill>
                <a:latin typeface="+mn-lt"/>
                <a:ea typeface="+mn-ea"/>
                <a:cs typeface="+mn-cs"/>
              </a:defRPr>
            </a:lvl4pPr>
            <a:lvl5pPr marL="914377" indent="-173732" algn="l" defTabSz="914377" rtl="0" eaLnBrk="1" latinLnBrk="0" hangingPunct="1">
              <a:lnSpc>
                <a:spcPct val="90000"/>
              </a:lnSpc>
              <a:spcBef>
                <a:spcPts val="300"/>
              </a:spcBef>
              <a:buFont typeface="Arial" panose="020B0604020202020204" pitchFamily="34" charset="0"/>
              <a:buChar char="–"/>
              <a:defRPr sz="1467" b="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indent="0" defTabSz="685800">
              <a:lnSpc>
                <a:spcPct val="100000"/>
              </a:lnSpc>
              <a:spcBef>
                <a:spcPts val="100"/>
              </a:spcBef>
              <a:spcAft>
                <a:spcPts val="100"/>
              </a:spcAft>
              <a:buNone/>
            </a:pPr>
            <a:r>
              <a:rPr lang="en-US" sz="1200" b="1" dirty="0">
                <a:solidFill>
                  <a:srgbClr val="D6002A"/>
                </a:solidFill>
              </a:rPr>
              <a:t>Concy Richards</a:t>
            </a:r>
          </a:p>
          <a:p>
            <a:pPr marL="0" indent="0" defTabSz="685800">
              <a:lnSpc>
                <a:spcPct val="100000"/>
              </a:lnSpc>
              <a:spcBef>
                <a:spcPts val="100"/>
              </a:spcBef>
              <a:spcAft>
                <a:spcPts val="100"/>
              </a:spcAft>
              <a:buNone/>
            </a:pPr>
            <a:r>
              <a:rPr lang="en-US" sz="900" dirty="0">
                <a:solidFill>
                  <a:prstClr val="black"/>
                </a:solidFill>
              </a:rPr>
              <a:t>Associate</a:t>
            </a:r>
          </a:p>
          <a:p>
            <a:pPr marL="0" indent="0" defTabSz="685800">
              <a:lnSpc>
                <a:spcPct val="100000"/>
              </a:lnSpc>
              <a:spcBef>
                <a:spcPts val="100"/>
              </a:spcBef>
              <a:spcAft>
                <a:spcPts val="100"/>
              </a:spcAft>
              <a:buNone/>
            </a:pPr>
            <a:r>
              <a:rPr lang="en-US" sz="900" dirty="0">
                <a:solidFill>
                  <a:prstClr val="black"/>
                </a:solidFill>
              </a:rPr>
              <a:t>Chicago, IL</a:t>
            </a:r>
          </a:p>
          <a:p>
            <a:pPr marL="0" indent="0" defTabSz="685800">
              <a:lnSpc>
                <a:spcPct val="100000"/>
              </a:lnSpc>
              <a:spcBef>
                <a:spcPts val="100"/>
              </a:spcBef>
              <a:spcAft>
                <a:spcPts val="100"/>
              </a:spcAft>
              <a:buNone/>
            </a:pPr>
            <a:r>
              <a:rPr lang="en-US" sz="900" dirty="0">
                <a:solidFill>
                  <a:prstClr val="black"/>
                </a:solidFill>
              </a:rPr>
              <a:t>T: 312.233.7024</a:t>
            </a:r>
          </a:p>
          <a:p>
            <a:pPr marL="0" indent="0" defTabSz="685800">
              <a:lnSpc>
                <a:spcPct val="100000"/>
              </a:lnSpc>
              <a:spcBef>
                <a:spcPts val="100"/>
              </a:spcBef>
              <a:spcAft>
                <a:spcPts val="100"/>
              </a:spcAft>
              <a:buNone/>
            </a:pPr>
            <a:r>
              <a:rPr lang="en-US" sz="900" dirty="0">
                <a:solidFill>
                  <a:prstClr val="black"/>
                </a:solidFill>
              </a:rPr>
              <a:t>concy.richards@spglobal.com</a:t>
            </a:r>
          </a:p>
        </p:txBody>
      </p:sp>
      <p:sp>
        <p:nvSpPr>
          <p:cNvPr id="30" name="Text Placeholder 8">
            <a:extLst>
              <a:ext uri="{FF2B5EF4-FFF2-40B4-BE49-F238E27FC236}">
                <a16:creationId xmlns:a16="http://schemas.microsoft.com/office/drawing/2014/main" id="{B588BB8F-FB08-4929-AEFA-99E1815731E8}"/>
              </a:ext>
            </a:extLst>
          </p:cNvPr>
          <p:cNvSpPr txBox="1">
            <a:spLocks/>
          </p:cNvSpPr>
          <p:nvPr/>
        </p:nvSpPr>
        <p:spPr>
          <a:xfrm>
            <a:off x="7263475" y="1195466"/>
            <a:ext cx="1984048" cy="959805"/>
          </a:xfrm>
          <a:prstGeom prst="rect">
            <a:avLst/>
          </a:prstGeom>
        </p:spPr>
        <p:txBody>
          <a:bodyPr/>
          <a:lstStyle>
            <a:lvl1pPr marL="169858" indent="-169858" algn="l" defTabSz="914377" rtl="0" eaLnBrk="1" latinLnBrk="0" hangingPunct="1">
              <a:lnSpc>
                <a:spcPct val="90000"/>
              </a:lnSpc>
              <a:spcBef>
                <a:spcPts val="1200"/>
              </a:spcBef>
              <a:spcAft>
                <a:spcPts val="200"/>
              </a:spcAft>
              <a:buFont typeface="Arial" panose="020B0604020202020204" pitchFamily="34" charset="0"/>
              <a:buChar char="•"/>
              <a:defRPr sz="2000" b="0" kern="1200">
                <a:solidFill>
                  <a:schemeClr val="tx1"/>
                </a:solidFill>
                <a:latin typeface="+mn-lt"/>
                <a:ea typeface="+mn-ea"/>
                <a:cs typeface="+mn-cs"/>
              </a:defRPr>
            </a:lvl1pPr>
            <a:lvl2pPr marL="403215" indent="-219451" algn="l" defTabSz="914377" rtl="0" eaLnBrk="1" latinLnBrk="0" hangingPunct="1">
              <a:lnSpc>
                <a:spcPct val="90000"/>
              </a:lnSpc>
              <a:spcBef>
                <a:spcPts val="300"/>
              </a:spcBef>
              <a:spcAft>
                <a:spcPts val="0"/>
              </a:spcAft>
              <a:buFont typeface="Arial" panose="020B0604020202020204" pitchFamily="34" charset="0"/>
              <a:buChar char="–"/>
              <a:defRPr sz="1867" b="0" kern="1200">
                <a:solidFill>
                  <a:schemeClr val="tx1"/>
                </a:solidFill>
                <a:latin typeface="+mn-lt"/>
                <a:ea typeface="+mn-ea"/>
                <a:cs typeface="+mn-cs"/>
              </a:defRPr>
            </a:lvl2pPr>
            <a:lvl3pPr marL="566914" indent="-169858" algn="l" defTabSz="914377" rtl="0" eaLnBrk="1" latinLnBrk="0" hangingPunct="1">
              <a:lnSpc>
                <a:spcPct val="90000"/>
              </a:lnSpc>
              <a:spcBef>
                <a:spcPts val="300"/>
              </a:spcBef>
              <a:spcAft>
                <a:spcPts val="0"/>
              </a:spcAft>
              <a:buFont typeface="Wingdings" panose="05000000000000000000" pitchFamily="2" charset="2"/>
              <a:buChar char="§"/>
              <a:defRPr sz="1600" b="0" kern="1200">
                <a:solidFill>
                  <a:schemeClr val="tx1"/>
                </a:solidFill>
                <a:latin typeface="+mn-lt"/>
                <a:ea typeface="+mn-ea"/>
                <a:cs typeface="+mn-cs"/>
              </a:defRPr>
            </a:lvl3pPr>
            <a:lvl4pPr marL="740645" indent="-173732" algn="l" defTabSz="914377" rtl="0" eaLnBrk="1" latinLnBrk="0" hangingPunct="1">
              <a:lnSpc>
                <a:spcPct val="90000"/>
              </a:lnSpc>
              <a:spcBef>
                <a:spcPts val="300"/>
              </a:spcBef>
              <a:buFont typeface="Arial" panose="020B0604020202020204" pitchFamily="34" charset="0"/>
              <a:buChar char="•"/>
              <a:defRPr sz="1467" b="0" kern="1200">
                <a:solidFill>
                  <a:schemeClr val="tx1"/>
                </a:solidFill>
                <a:latin typeface="+mn-lt"/>
                <a:ea typeface="+mn-ea"/>
                <a:cs typeface="+mn-cs"/>
              </a:defRPr>
            </a:lvl4pPr>
            <a:lvl5pPr marL="914377" indent="-173732" algn="l" defTabSz="914377" rtl="0" eaLnBrk="1" latinLnBrk="0" hangingPunct="1">
              <a:lnSpc>
                <a:spcPct val="90000"/>
              </a:lnSpc>
              <a:spcBef>
                <a:spcPts val="300"/>
              </a:spcBef>
              <a:buFont typeface="Arial" panose="020B0604020202020204" pitchFamily="34" charset="0"/>
              <a:buChar char="–"/>
              <a:defRPr sz="1467" b="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indent="0" defTabSz="685800">
              <a:lnSpc>
                <a:spcPct val="100000"/>
              </a:lnSpc>
              <a:spcBef>
                <a:spcPts val="100"/>
              </a:spcBef>
              <a:spcAft>
                <a:spcPts val="100"/>
              </a:spcAft>
              <a:buNone/>
            </a:pPr>
            <a:r>
              <a:rPr lang="en-US" sz="1200" b="1" dirty="0">
                <a:solidFill>
                  <a:srgbClr val="D6002A"/>
                </a:solidFill>
              </a:rPr>
              <a:t>Kay Sifferman</a:t>
            </a:r>
          </a:p>
          <a:p>
            <a:pPr marL="0" indent="0" defTabSz="685800">
              <a:lnSpc>
                <a:spcPct val="100000"/>
              </a:lnSpc>
              <a:spcBef>
                <a:spcPts val="100"/>
              </a:spcBef>
              <a:spcAft>
                <a:spcPts val="100"/>
              </a:spcAft>
              <a:buNone/>
            </a:pPr>
            <a:r>
              <a:rPr lang="en-US" sz="900" dirty="0">
                <a:solidFill>
                  <a:prstClr val="black"/>
                </a:solidFill>
              </a:rPr>
              <a:t>Associate Director</a:t>
            </a:r>
          </a:p>
          <a:p>
            <a:pPr marL="0" indent="0" defTabSz="685800">
              <a:lnSpc>
                <a:spcPct val="100000"/>
              </a:lnSpc>
              <a:spcBef>
                <a:spcPts val="100"/>
              </a:spcBef>
              <a:spcAft>
                <a:spcPts val="100"/>
              </a:spcAft>
              <a:buNone/>
            </a:pPr>
            <a:r>
              <a:rPr lang="en-US" sz="900" dirty="0">
                <a:solidFill>
                  <a:prstClr val="black"/>
                </a:solidFill>
              </a:rPr>
              <a:t>New York, NY</a:t>
            </a:r>
          </a:p>
          <a:p>
            <a:pPr marL="0" indent="0" defTabSz="685800">
              <a:lnSpc>
                <a:spcPct val="100000"/>
              </a:lnSpc>
              <a:spcBef>
                <a:spcPts val="100"/>
              </a:spcBef>
              <a:spcAft>
                <a:spcPts val="100"/>
              </a:spcAft>
              <a:buNone/>
            </a:pPr>
            <a:r>
              <a:rPr lang="en-US" sz="900" dirty="0">
                <a:solidFill>
                  <a:prstClr val="black"/>
                </a:solidFill>
              </a:rPr>
              <a:t>T: 303.721.4501</a:t>
            </a:r>
          </a:p>
          <a:p>
            <a:pPr marL="0" indent="0" defTabSz="685800">
              <a:lnSpc>
                <a:spcPct val="100000"/>
              </a:lnSpc>
              <a:spcBef>
                <a:spcPts val="100"/>
              </a:spcBef>
              <a:spcAft>
                <a:spcPts val="100"/>
              </a:spcAft>
              <a:buNone/>
            </a:pPr>
            <a:r>
              <a:rPr lang="en-US" sz="900" dirty="0">
                <a:solidFill>
                  <a:prstClr val="black"/>
                </a:solidFill>
              </a:rPr>
              <a:t>alexander.nolan@spglobal.com</a:t>
            </a:r>
          </a:p>
        </p:txBody>
      </p:sp>
      <p:sp>
        <p:nvSpPr>
          <p:cNvPr id="34" name="Text Placeholder 8">
            <a:extLst>
              <a:ext uri="{FF2B5EF4-FFF2-40B4-BE49-F238E27FC236}">
                <a16:creationId xmlns:a16="http://schemas.microsoft.com/office/drawing/2014/main" id="{982C8BDF-B483-45F4-A7EA-3545366982EA}"/>
              </a:ext>
            </a:extLst>
          </p:cNvPr>
          <p:cNvSpPr txBox="1">
            <a:spLocks/>
          </p:cNvSpPr>
          <p:nvPr/>
        </p:nvSpPr>
        <p:spPr>
          <a:xfrm>
            <a:off x="4454223" y="3516497"/>
            <a:ext cx="1761487" cy="1033041"/>
          </a:xfrm>
          <a:prstGeom prst="rect">
            <a:avLst/>
          </a:prstGeom>
        </p:spPr>
        <p:txBody>
          <a:bodyPr/>
          <a:lstStyle>
            <a:lvl1pPr marL="169858" indent="-169858" algn="l" defTabSz="914377" rtl="0" eaLnBrk="1" latinLnBrk="0" hangingPunct="1">
              <a:lnSpc>
                <a:spcPct val="90000"/>
              </a:lnSpc>
              <a:spcBef>
                <a:spcPts val="1200"/>
              </a:spcBef>
              <a:spcAft>
                <a:spcPts val="200"/>
              </a:spcAft>
              <a:buFont typeface="Arial" panose="020B0604020202020204" pitchFamily="34" charset="0"/>
              <a:buChar char="•"/>
              <a:defRPr sz="2000" b="0" kern="1200">
                <a:solidFill>
                  <a:schemeClr val="tx1"/>
                </a:solidFill>
                <a:latin typeface="+mn-lt"/>
                <a:ea typeface="+mn-ea"/>
                <a:cs typeface="+mn-cs"/>
              </a:defRPr>
            </a:lvl1pPr>
            <a:lvl2pPr marL="403215" indent="-219451" algn="l" defTabSz="914377" rtl="0" eaLnBrk="1" latinLnBrk="0" hangingPunct="1">
              <a:lnSpc>
                <a:spcPct val="90000"/>
              </a:lnSpc>
              <a:spcBef>
                <a:spcPts val="300"/>
              </a:spcBef>
              <a:spcAft>
                <a:spcPts val="0"/>
              </a:spcAft>
              <a:buFont typeface="Arial" panose="020B0604020202020204" pitchFamily="34" charset="0"/>
              <a:buChar char="–"/>
              <a:defRPr sz="1867" b="0" kern="1200">
                <a:solidFill>
                  <a:schemeClr val="tx1"/>
                </a:solidFill>
                <a:latin typeface="+mn-lt"/>
                <a:ea typeface="+mn-ea"/>
                <a:cs typeface="+mn-cs"/>
              </a:defRPr>
            </a:lvl2pPr>
            <a:lvl3pPr marL="566914" indent="-169858" algn="l" defTabSz="914377" rtl="0" eaLnBrk="1" latinLnBrk="0" hangingPunct="1">
              <a:lnSpc>
                <a:spcPct val="90000"/>
              </a:lnSpc>
              <a:spcBef>
                <a:spcPts val="300"/>
              </a:spcBef>
              <a:spcAft>
                <a:spcPts val="0"/>
              </a:spcAft>
              <a:buFont typeface="Wingdings" panose="05000000000000000000" pitchFamily="2" charset="2"/>
              <a:buChar char="§"/>
              <a:defRPr sz="1600" b="0" kern="1200">
                <a:solidFill>
                  <a:schemeClr val="tx1"/>
                </a:solidFill>
                <a:latin typeface="+mn-lt"/>
                <a:ea typeface="+mn-ea"/>
                <a:cs typeface="+mn-cs"/>
              </a:defRPr>
            </a:lvl3pPr>
            <a:lvl4pPr marL="740645" indent="-173732" algn="l" defTabSz="914377" rtl="0" eaLnBrk="1" latinLnBrk="0" hangingPunct="1">
              <a:lnSpc>
                <a:spcPct val="90000"/>
              </a:lnSpc>
              <a:spcBef>
                <a:spcPts val="300"/>
              </a:spcBef>
              <a:buFont typeface="Arial" panose="020B0604020202020204" pitchFamily="34" charset="0"/>
              <a:buChar char="•"/>
              <a:defRPr sz="1467" b="0" kern="1200">
                <a:solidFill>
                  <a:schemeClr val="tx1"/>
                </a:solidFill>
                <a:latin typeface="+mn-lt"/>
                <a:ea typeface="+mn-ea"/>
                <a:cs typeface="+mn-cs"/>
              </a:defRPr>
            </a:lvl4pPr>
            <a:lvl5pPr marL="914377" indent="-173732" algn="l" defTabSz="914377" rtl="0" eaLnBrk="1" latinLnBrk="0" hangingPunct="1">
              <a:lnSpc>
                <a:spcPct val="90000"/>
              </a:lnSpc>
              <a:spcBef>
                <a:spcPts val="300"/>
              </a:spcBef>
              <a:buFont typeface="Arial" panose="020B0604020202020204" pitchFamily="34" charset="0"/>
              <a:buChar char="–"/>
              <a:defRPr sz="1467" b="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indent="0" defTabSz="685800">
              <a:lnSpc>
                <a:spcPct val="100000"/>
              </a:lnSpc>
              <a:spcBef>
                <a:spcPts val="100"/>
              </a:spcBef>
              <a:spcAft>
                <a:spcPts val="100"/>
              </a:spcAft>
              <a:buNone/>
            </a:pPr>
            <a:r>
              <a:rPr lang="en-US" sz="1200" b="1" dirty="0">
                <a:solidFill>
                  <a:srgbClr val="D6002A"/>
                </a:solidFill>
              </a:rPr>
              <a:t>Chloe Pickett</a:t>
            </a:r>
          </a:p>
          <a:p>
            <a:pPr marL="0" indent="0" defTabSz="685800">
              <a:lnSpc>
                <a:spcPct val="100000"/>
              </a:lnSpc>
              <a:spcBef>
                <a:spcPts val="100"/>
              </a:spcBef>
              <a:spcAft>
                <a:spcPts val="100"/>
              </a:spcAft>
              <a:buNone/>
            </a:pPr>
            <a:r>
              <a:rPr lang="en-US" sz="900" dirty="0">
                <a:solidFill>
                  <a:prstClr val="black"/>
                </a:solidFill>
              </a:rPr>
              <a:t>Associate Director</a:t>
            </a:r>
          </a:p>
          <a:p>
            <a:pPr marL="0" indent="0" defTabSz="685800">
              <a:lnSpc>
                <a:spcPct val="100000"/>
              </a:lnSpc>
              <a:spcBef>
                <a:spcPts val="100"/>
              </a:spcBef>
              <a:spcAft>
                <a:spcPts val="100"/>
              </a:spcAft>
              <a:buNone/>
            </a:pPr>
            <a:r>
              <a:rPr lang="en-US" sz="900" dirty="0">
                <a:solidFill>
                  <a:prstClr val="black"/>
                </a:solidFill>
              </a:rPr>
              <a:t>Centennial, CO</a:t>
            </a:r>
          </a:p>
          <a:p>
            <a:pPr marL="0" indent="0" defTabSz="685800">
              <a:lnSpc>
                <a:spcPct val="100000"/>
              </a:lnSpc>
              <a:spcBef>
                <a:spcPts val="100"/>
              </a:spcBef>
              <a:spcAft>
                <a:spcPts val="100"/>
              </a:spcAft>
              <a:buNone/>
            </a:pPr>
            <a:r>
              <a:rPr lang="en-US" sz="900" dirty="0">
                <a:solidFill>
                  <a:prstClr val="black"/>
                </a:solidFill>
              </a:rPr>
              <a:t>T: 303.721.4122</a:t>
            </a:r>
          </a:p>
          <a:p>
            <a:pPr marL="0" indent="0" defTabSz="685800">
              <a:lnSpc>
                <a:spcPct val="100000"/>
              </a:lnSpc>
              <a:spcBef>
                <a:spcPts val="100"/>
              </a:spcBef>
              <a:spcAft>
                <a:spcPts val="100"/>
              </a:spcAft>
              <a:buNone/>
            </a:pPr>
            <a:r>
              <a:rPr lang="en-US" sz="900" dirty="0">
                <a:solidFill>
                  <a:prstClr val="black"/>
                </a:solidFill>
              </a:rPr>
              <a:t>chloe.pickett@spglobal.com</a:t>
            </a:r>
          </a:p>
        </p:txBody>
      </p:sp>
      <p:pic>
        <p:nvPicPr>
          <p:cNvPr id="37" name="Picture 36">
            <a:extLst>
              <a:ext uri="{FF2B5EF4-FFF2-40B4-BE49-F238E27FC236}">
                <a16:creationId xmlns:a16="http://schemas.microsoft.com/office/drawing/2014/main" id="{4BB65CF1-3D49-47F9-B864-DE5043A07DE1}"/>
              </a:ext>
            </a:extLst>
          </p:cNvPr>
          <p:cNvPicPr>
            <a:picLocks noChangeAspect="1"/>
          </p:cNvPicPr>
          <p:nvPr/>
        </p:nvPicPr>
        <p:blipFill>
          <a:blip r:embed="rId11"/>
          <a:stretch>
            <a:fillRect/>
          </a:stretch>
        </p:blipFill>
        <p:spPr>
          <a:xfrm>
            <a:off x="3594775" y="3532114"/>
            <a:ext cx="707076" cy="977322"/>
          </a:xfrm>
          <a:prstGeom prst="rect">
            <a:avLst/>
          </a:prstGeom>
        </p:spPr>
      </p:pic>
      <p:sp>
        <p:nvSpPr>
          <p:cNvPr id="38" name="Text Placeholder 8">
            <a:extLst>
              <a:ext uri="{FF2B5EF4-FFF2-40B4-BE49-F238E27FC236}">
                <a16:creationId xmlns:a16="http://schemas.microsoft.com/office/drawing/2014/main" id="{D6BE9DFC-E9FC-446B-AC56-D7009066FC90}"/>
              </a:ext>
            </a:extLst>
          </p:cNvPr>
          <p:cNvSpPr txBox="1">
            <a:spLocks/>
          </p:cNvSpPr>
          <p:nvPr/>
        </p:nvSpPr>
        <p:spPr>
          <a:xfrm>
            <a:off x="7315459" y="3504788"/>
            <a:ext cx="1984048" cy="959805"/>
          </a:xfrm>
          <a:prstGeom prst="rect">
            <a:avLst/>
          </a:prstGeom>
        </p:spPr>
        <p:txBody>
          <a:bodyPr/>
          <a:lstStyle>
            <a:lvl1pPr marL="169858" indent="-169858" algn="l" defTabSz="914377" rtl="0" eaLnBrk="1" latinLnBrk="0" hangingPunct="1">
              <a:lnSpc>
                <a:spcPct val="90000"/>
              </a:lnSpc>
              <a:spcBef>
                <a:spcPts val="1200"/>
              </a:spcBef>
              <a:spcAft>
                <a:spcPts val="200"/>
              </a:spcAft>
              <a:buFont typeface="Arial" panose="020B0604020202020204" pitchFamily="34" charset="0"/>
              <a:buChar char="•"/>
              <a:defRPr sz="2000" b="0" kern="1200">
                <a:solidFill>
                  <a:schemeClr val="tx1"/>
                </a:solidFill>
                <a:latin typeface="+mn-lt"/>
                <a:ea typeface="+mn-ea"/>
                <a:cs typeface="+mn-cs"/>
              </a:defRPr>
            </a:lvl1pPr>
            <a:lvl2pPr marL="403215" indent="-219451" algn="l" defTabSz="914377" rtl="0" eaLnBrk="1" latinLnBrk="0" hangingPunct="1">
              <a:lnSpc>
                <a:spcPct val="90000"/>
              </a:lnSpc>
              <a:spcBef>
                <a:spcPts val="300"/>
              </a:spcBef>
              <a:spcAft>
                <a:spcPts val="0"/>
              </a:spcAft>
              <a:buFont typeface="Arial" panose="020B0604020202020204" pitchFamily="34" charset="0"/>
              <a:buChar char="–"/>
              <a:defRPr sz="1867" b="0" kern="1200">
                <a:solidFill>
                  <a:schemeClr val="tx1"/>
                </a:solidFill>
                <a:latin typeface="+mn-lt"/>
                <a:ea typeface="+mn-ea"/>
                <a:cs typeface="+mn-cs"/>
              </a:defRPr>
            </a:lvl2pPr>
            <a:lvl3pPr marL="566914" indent="-169858" algn="l" defTabSz="914377" rtl="0" eaLnBrk="1" latinLnBrk="0" hangingPunct="1">
              <a:lnSpc>
                <a:spcPct val="90000"/>
              </a:lnSpc>
              <a:spcBef>
                <a:spcPts val="300"/>
              </a:spcBef>
              <a:spcAft>
                <a:spcPts val="0"/>
              </a:spcAft>
              <a:buFont typeface="Wingdings" panose="05000000000000000000" pitchFamily="2" charset="2"/>
              <a:buChar char="§"/>
              <a:defRPr sz="1600" b="0" kern="1200">
                <a:solidFill>
                  <a:schemeClr val="tx1"/>
                </a:solidFill>
                <a:latin typeface="+mn-lt"/>
                <a:ea typeface="+mn-ea"/>
                <a:cs typeface="+mn-cs"/>
              </a:defRPr>
            </a:lvl3pPr>
            <a:lvl4pPr marL="740645" indent="-173732" algn="l" defTabSz="914377" rtl="0" eaLnBrk="1" latinLnBrk="0" hangingPunct="1">
              <a:lnSpc>
                <a:spcPct val="90000"/>
              </a:lnSpc>
              <a:spcBef>
                <a:spcPts val="300"/>
              </a:spcBef>
              <a:buFont typeface="Arial" panose="020B0604020202020204" pitchFamily="34" charset="0"/>
              <a:buChar char="•"/>
              <a:defRPr sz="1467" b="0" kern="1200">
                <a:solidFill>
                  <a:schemeClr val="tx1"/>
                </a:solidFill>
                <a:latin typeface="+mn-lt"/>
                <a:ea typeface="+mn-ea"/>
                <a:cs typeface="+mn-cs"/>
              </a:defRPr>
            </a:lvl4pPr>
            <a:lvl5pPr marL="914377" indent="-173732" algn="l" defTabSz="914377" rtl="0" eaLnBrk="1" latinLnBrk="0" hangingPunct="1">
              <a:lnSpc>
                <a:spcPct val="90000"/>
              </a:lnSpc>
              <a:spcBef>
                <a:spcPts val="300"/>
              </a:spcBef>
              <a:buFont typeface="Arial" panose="020B0604020202020204" pitchFamily="34" charset="0"/>
              <a:buChar char="–"/>
              <a:defRPr sz="1467" b="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indent="0" defTabSz="685800">
              <a:lnSpc>
                <a:spcPct val="100000"/>
              </a:lnSpc>
              <a:spcBef>
                <a:spcPts val="100"/>
              </a:spcBef>
              <a:spcAft>
                <a:spcPts val="100"/>
              </a:spcAft>
              <a:buNone/>
            </a:pPr>
            <a:r>
              <a:rPr lang="en-US" sz="1200" b="1" dirty="0">
                <a:solidFill>
                  <a:srgbClr val="D6002A"/>
                </a:solidFill>
              </a:rPr>
              <a:t>Marc Arcas</a:t>
            </a:r>
          </a:p>
          <a:p>
            <a:pPr marL="0" indent="0" defTabSz="685800">
              <a:lnSpc>
                <a:spcPct val="100000"/>
              </a:lnSpc>
              <a:spcBef>
                <a:spcPts val="100"/>
              </a:spcBef>
              <a:spcAft>
                <a:spcPts val="100"/>
              </a:spcAft>
              <a:buNone/>
            </a:pPr>
            <a:r>
              <a:rPr lang="en-US" sz="900" dirty="0">
                <a:solidFill>
                  <a:prstClr val="black"/>
                </a:solidFill>
              </a:rPr>
              <a:t>Associate</a:t>
            </a:r>
          </a:p>
          <a:p>
            <a:pPr marL="0" indent="0" defTabSz="685800">
              <a:lnSpc>
                <a:spcPct val="100000"/>
              </a:lnSpc>
              <a:spcBef>
                <a:spcPts val="100"/>
              </a:spcBef>
              <a:spcAft>
                <a:spcPts val="100"/>
              </a:spcAft>
              <a:buNone/>
            </a:pPr>
            <a:r>
              <a:rPr lang="en-US" sz="900" dirty="0">
                <a:solidFill>
                  <a:prstClr val="black"/>
                </a:solidFill>
              </a:rPr>
              <a:t>Chicago, IL</a:t>
            </a:r>
          </a:p>
          <a:p>
            <a:pPr marL="0" indent="0" defTabSz="685800">
              <a:lnSpc>
                <a:spcPct val="100000"/>
              </a:lnSpc>
              <a:spcBef>
                <a:spcPts val="100"/>
              </a:spcBef>
              <a:spcAft>
                <a:spcPts val="100"/>
              </a:spcAft>
              <a:buNone/>
            </a:pPr>
            <a:r>
              <a:rPr lang="en-US" sz="900" dirty="0">
                <a:solidFill>
                  <a:prstClr val="black"/>
                </a:solidFill>
              </a:rPr>
              <a:t>T: 312</a:t>
            </a:r>
          </a:p>
          <a:p>
            <a:pPr marL="0" indent="0" defTabSz="685800">
              <a:lnSpc>
                <a:spcPct val="100000"/>
              </a:lnSpc>
              <a:spcBef>
                <a:spcPts val="100"/>
              </a:spcBef>
              <a:spcAft>
                <a:spcPts val="100"/>
              </a:spcAft>
              <a:buNone/>
            </a:pPr>
            <a:r>
              <a:rPr lang="en-US" sz="900" dirty="0">
                <a:solidFill>
                  <a:prstClr val="black"/>
                </a:solidFill>
              </a:rPr>
              <a:t>Marc.Arcas@spglobal.com</a:t>
            </a:r>
          </a:p>
        </p:txBody>
      </p:sp>
      <p:grpSp>
        <p:nvGrpSpPr>
          <p:cNvPr id="25" name="Group 24">
            <a:extLst>
              <a:ext uri="{FF2B5EF4-FFF2-40B4-BE49-F238E27FC236}">
                <a16:creationId xmlns:a16="http://schemas.microsoft.com/office/drawing/2014/main" id="{987F6BBD-A378-4F59-9BCA-FCC9EDBA2911}"/>
              </a:ext>
            </a:extLst>
          </p:cNvPr>
          <p:cNvGrpSpPr/>
          <p:nvPr/>
        </p:nvGrpSpPr>
        <p:grpSpPr>
          <a:xfrm>
            <a:off x="3603790" y="2311891"/>
            <a:ext cx="717134" cy="925471"/>
            <a:chOff x="3880534" y="2883565"/>
            <a:chExt cx="717134" cy="925471"/>
          </a:xfrm>
        </p:grpSpPr>
        <p:pic>
          <p:nvPicPr>
            <p:cNvPr id="42" name="Picture 41">
              <a:extLst>
                <a:ext uri="{FF2B5EF4-FFF2-40B4-BE49-F238E27FC236}">
                  <a16:creationId xmlns:a16="http://schemas.microsoft.com/office/drawing/2014/main" id="{7D0379B7-19B4-4744-BBC7-DF6EF1C8B36C}"/>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905935" y="3160003"/>
              <a:ext cx="678668" cy="335294"/>
            </a:xfrm>
            <a:prstGeom prst="rect">
              <a:avLst/>
            </a:prstGeom>
            <a:noFill/>
            <a:ln>
              <a:noFill/>
            </a:ln>
          </p:spPr>
        </p:pic>
        <p:sp>
          <p:nvSpPr>
            <p:cNvPr id="2" name="Rectangle 1">
              <a:extLst>
                <a:ext uri="{FF2B5EF4-FFF2-40B4-BE49-F238E27FC236}">
                  <a16:creationId xmlns:a16="http://schemas.microsoft.com/office/drawing/2014/main" id="{37458C26-3F8A-42F1-8075-23BCD52C0560}"/>
                </a:ext>
              </a:extLst>
            </p:cNvPr>
            <p:cNvSpPr/>
            <p:nvPr/>
          </p:nvSpPr>
          <p:spPr>
            <a:xfrm>
              <a:off x="3880534" y="2883565"/>
              <a:ext cx="717134" cy="92547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grpSp>
        <p:nvGrpSpPr>
          <p:cNvPr id="44" name="Group 43">
            <a:extLst>
              <a:ext uri="{FF2B5EF4-FFF2-40B4-BE49-F238E27FC236}">
                <a16:creationId xmlns:a16="http://schemas.microsoft.com/office/drawing/2014/main" id="{334123AA-FB7B-41E4-9134-C651618C52EF}"/>
              </a:ext>
            </a:extLst>
          </p:cNvPr>
          <p:cNvGrpSpPr/>
          <p:nvPr/>
        </p:nvGrpSpPr>
        <p:grpSpPr>
          <a:xfrm>
            <a:off x="9420602" y="3488738"/>
            <a:ext cx="717134" cy="925471"/>
            <a:chOff x="3880534" y="2883565"/>
            <a:chExt cx="717134" cy="925471"/>
          </a:xfrm>
        </p:grpSpPr>
        <p:pic>
          <p:nvPicPr>
            <p:cNvPr id="45" name="Picture 44">
              <a:extLst>
                <a:ext uri="{FF2B5EF4-FFF2-40B4-BE49-F238E27FC236}">
                  <a16:creationId xmlns:a16="http://schemas.microsoft.com/office/drawing/2014/main" id="{12DF1D5D-EF5B-42D4-86A8-78592ECF5D15}"/>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905935" y="3160003"/>
              <a:ext cx="678668" cy="335294"/>
            </a:xfrm>
            <a:prstGeom prst="rect">
              <a:avLst/>
            </a:prstGeom>
            <a:noFill/>
            <a:ln>
              <a:noFill/>
            </a:ln>
          </p:spPr>
        </p:pic>
        <p:sp>
          <p:nvSpPr>
            <p:cNvPr id="46" name="Rectangle 45">
              <a:extLst>
                <a:ext uri="{FF2B5EF4-FFF2-40B4-BE49-F238E27FC236}">
                  <a16:creationId xmlns:a16="http://schemas.microsoft.com/office/drawing/2014/main" id="{2B135DDC-57C4-4D6D-9E26-1EDA69D57B43}"/>
                </a:ext>
              </a:extLst>
            </p:cNvPr>
            <p:cNvSpPr/>
            <p:nvPr/>
          </p:nvSpPr>
          <p:spPr>
            <a:xfrm>
              <a:off x="3880534" y="2883565"/>
              <a:ext cx="717134" cy="92547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
        <p:nvSpPr>
          <p:cNvPr id="36" name="Text Placeholder 8">
            <a:extLst>
              <a:ext uri="{FF2B5EF4-FFF2-40B4-BE49-F238E27FC236}">
                <a16:creationId xmlns:a16="http://schemas.microsoft.com/office/drawing/2014/main" id="{06D5B116-F1A3-4F01-8387-4641EF9C370F}"/>
              </a:ext>
            </a:extLst>
          </p:cNvPr>
          <p:cNvSpPr txBox="1">
            <a:spLocks/>
          </p:cNvSpPr>
          <p:nvPr/>
        </p:nvSpPr>
        <p:spPr>
          <a:xfrm>
            <a:off x="7315459" y="2340266"/>
            <a:ext cx="1984048" cy="959805"/>
          </a:xfrm>
          <a:prstGeom prst="rect">
            <a:avLst/>
          </a:prstGeom>
        </p:spPr>
        <p:txBody>
          <a:bodyPr/>
          <a:lstStyle>
            <a:lvl1pPr marL="169858" indent="-169858" algn="l" defTabSz="914377" rtl="0" eaLnBrk="1" latinLnBrk="0" hangingPunct="1">
              <a:lnSpc>
                <a:spcPct val="90000"/>
              </a:lnSpc>
              <a:spcBef>
                <a:spcPts val="1200"/>
              </a:spcBef>
              <a:spcAft>
                <a:spcPts val="200"/>
              </a:spcAft>
              <a:buFont typeface="Arial" panose="020B0604020202020204" pitchFamily="34" charset="0"/>
              <a:buChar char="•"/>
              <a:defRPr sz="2000" b="0" kern="1200">
                <a:solidFill>
                  <a:schemeClr val="tx1"/>
                </a:solidFill>
                <a:latin typeface="+mn-lt"/>
                <a:ea typeface="+mn-ea"/>
                <a:cs typeface="+mn-cs"/>
              </a:defRPr>
            </a:lvl1pPr>
            <a:lvl2pPr marL="403215" indent="-219451" algn="l" defTabSz="914377" rtl="0" eaLnBrk="1" latinLnBrk="0" hangingPunct="1">
              <a:lnSpc>
                <a:spcPct val="90000"/>
              </a:lnSpc>
              <a:spcBef>
                <a:spcPts val="300"/>
              </a:spcBef>
              <a:spcAft>
                <a:spcPts val="0"/>
              </a:spcAft>
              <a:buFont typeface="Arial" panose="020B0604020202020204" pitchFamily="34" charset="0"/>
              <a:buChar char="–"/>
              <a:defRPr sz="1867" b="0" kern="1200">
                <a:solidFill>
                  <a:schemeClr val="tx1"/>
                </a:solidFill>
                <a:latin typeface="+mn-lt"/>
                <a:ea typeface="+mn-ea"/>
                <a:cs typeface="+mn-cs"/>
              </a:defRPr>
            </a:lvl2pPr>
            <a:lvl3pPr marL="566914" indent="-169858" algn="l" defTabSz="914377" rtl="0" eaLnBrk="1" latinLnBrk="0" hangingPunct="1">
              <a:lnSpc>
                <a:spcPct val="90000"/>
              </a:lnSpc>
              <a:spcBef>
                <a:spcPts val="300"/>
              </a:spcBef>
              <a:spcAft>
                <a:spcPts val="0"/>
              </a:spcAft>
              <a:buFont typeface="Wingdings" panose="05000000000000000000" pitchFamily="2" charset="2"/>
              <a:buChar char="§"/>
              <a:defRPr sz="1600" b="0" kern="1200">
                <a:solidFill>
                  <a:schemeClr val="tx1"/>
                </a:solidFill>
                <a:latin typeface="+mn-lt"/>
                <a:ea typeface="+mn-ea"/>
                <a:cs typeface="+mn-cs"/>
              </a:defRPr>
            </a:lvl3pPr>
            <a:lvl4pPr marL="740645" indent="-173732" algn="l" defTabSz="914377" rtl="0" eaLnBrk="1" latinLnBrk="0" hangingPunct="1">
              <a:lnSpc>
                <a:spcPct val="90000"/>
              </a:lnSpc>
              <a:spcBef>
                <a:spcPts val="300"/>
              </a:spcBef>
              <a:buFont typeface="Arial" panose="020B0604020202020204" pitchFamily="34" charset="0"/>
              <a:buChar char="•"/>
              <a:defRPr sz="1467" b="0" kern="1200">
                <a:solidFill>
                  <a:schemeClr val="tx1"/>
                </a:solidFill>
                <a:latin typeface="+mn-lt"/>
                <a:ea typeface="+mn-ea"/>
                <a:cs typeface="+mn-cs"/>
              </a:defRPr>
            </a:lvl4pPr>
            <a:lvl5pPr marL="914377" indent="-173732" algn="l" defTabSz="914377" rtl="0" eaLnBrk="1" latinLnBrk="0" hangingPunct="1">
              <a:lnSpc>
                <a:spcPct val="90000"/>
              </a:lnSpc>
              <a:spcBef>
                <a:spcPts val="300"/>
              </a:spcBef>
              <a:buFont typeface="Arial" panose="020B0604020202020204" pitchFamily="34" charset="0"/>
              <a:buChar char="–"/>
              <a:defRPr sz="1467" b="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indent="0" defTabSz="685800">
              <a:lnSpc>
                <a:spcPct val="100000"/>
              </a:lnSpc>
              <a:spcBef>
                <a:spcPts val="100"/>
              </a:spcBef>
              <a:spcAft>
                <a:spcPts val="100"/>
              </a:spcAft>
              <a:buNone/>
            </a:pPr>
            <a:r>
              <a:rPr lang="en-US" sz="1200" b="1" dirty="0">
                <a:solidFill>
                  <a:srgbClr val="D6002A"/>
                </a:solidFill>
              </a:rPr>
              <a:t>Blake Fundingsland</a:t>
            </a:r>
          </a:p>
          <a:p>
            <a:pPr marL="0" indent="0" defTabSz="685800">
              <a:lnSpc>
                <a:spcPct val="100000"/>
              </a:lnSpc>
              <a:spcBef>
                <a:spcPts val="100"/>
              </a:spcBef>
              <a:spcAft>
                <a:spcPts val="100"/>
              </a:spcAft>
              <a:buNone/>
            </a:pPr>
            <a:r>
              <a:rPr lang="en-US" sz="900" dirty="0">
                <a:solidFill>
                  <a:prstClr val="black"/>
                </a:solidFill>
              </a:rPr>
              <a:t>Associate</a:t>
            </a:r>
          </a:p>
          <a:p>
            <a:pPr marL="0" indent="0" defTabSz="685800">
              <a:lnSpc>
                <a:spcPct val="100000"/>
              </a:lnSpc>
              <a:spcBef>
                <a:spcPts val="100"/>
              </a:spcBef>
              <a:spcAft>
                <a:spcPts val="100"/>
              </a:spcAft>
              <a:buNone/>
            </a:pPr>
            <a:r>
              <a:rPr lang="en-US" sz="900" dirty="0">
                <a:solidFill>
                  <a:prstClr val="black"/>
                </a:solidFill>
              </a:rPr>
              <a:t>Centennial, CO</a:t>
            </a:r>
          </a:p>
          <a:p>
            <a:pPr marL="0" indent="0" defTabSz="685800">
              <a:lnSpc>
                <a:spcPct val="100000"/>
              </a:lnSpc>
              <a:spcBef>
                <a:spcPts val="100"/>
              </a:spcBef>
              <a:spcAft>
                <a:spcPts val="100"/>
              </a:spcAft>
              <a:buNone/>
            </a:pPr>
            <a:r>
              <a:rPr lang="en-US" sz="900" dirty="0">
                <a:solidFill>
                  <a:prstClr val="black"/>
                </a:solidFill>
              </a:rPr>
              <a:t>T: 303.721.4703</a:t>
            </a:r>
          </a:p>
          <a:p>
            <a:pPr marL="0" indent="0" defTabSz="685800">
              <a:lnSpc>
                <a:spcPct val="100000"/>
              </a:lnSpc>
              <a:spcBef>
                <a:spcPts val="100"/>
              </a:spcBef>
              <a:spcAft>
                <a:spcPts val="100"/>
              </a:spcAft>
              <a:buNone/>
            </a:pPr>
            <a:r>
              <a:rPr lang="en-US" sz="900" dirty="0">
                <a:solidFill>
                  <a:prstClr val="black"/>
                </a:solidFill>
              </a:rPr>
              <a:t>blake.fundingsland@spglobal.com</a:t>
            </a:r>
          </a:p>
        </p:txBody>
      </p:sp>
      <p:pic>
        <p:nvPicPr>
          <p:cNvPr id="39" name="Picture 38">
            <a:extLst>
              <a:ext uri="{FF2B5EF4-FFF2-40B4-BE49-F238E27FC236}">
                <a16:creationId xmlns:a16="http://schemas.microsoft.com/office/drawing/2014/main" id="{AF779E81-F259-47C9-BACA-022588073104}"/>
              </a:ext>
            </a:extLst>
          </p:cNvPr>
          <p:cNvPicPr>
            <a:picLocks noChangeAspect="1"/>
          </p:cNvPicPr>
          <p:nvPr/>
        </p:nvPicPr>
        <p:blipFill>
          <a:blip r:embed="rId13"/>
          <a:stretch>
            <a:fillRect/>
          </a:stretch>
        </p:blipFill>
        <p:spPr>
          <a:xfrm>
            <a:off x="6365556" y="2352162"/>
            <a:ext cx="773755" cy="990555"/>
          </a:xfrm>
          <a:prstGeom prst="rect">
            <a:avLst/>
          </a:prstGeom>
        </p:spPr>
      </p:pic>
      <p:sp>
        <p:nvSpPr>
          <p:cNvPr id="40" name="Text Placeholder 8">
            <a:extLst>
              <a:ext uri="{FF2B5EF4-FFF2-40B4-BE49-F238E27FC236}">
                <a16:creationId xmlns:a16="http://schemas.microsoft.com/office/drawing/2014/main" id="{FC5148B8-0732-49BB-A280-5C28D495C597}"/>
              </a:ext>
            </a:extLst>
          </p:cNvPr>
          <p:cNvSpPr txBox="1">
            <a:spLocks/>
          </p:cNvSpPr>
          <p:nvPr/>
        </p:nvSpPr>
        <p:spPr>
          <a:xfrm>
            <a:off x="10236021" y="3447987"/>
            <a:ext cx="1984048" cy="959805"/>
          </a:xfrm>
          <a:prstGeom prst="rect">
            <a:avLst/>
          </a:prstGeom>
        </p:spPr>
        <p:txBody>
          <a:bodyPr/>
          <a:lstStyle>
            <a:lvl1pPr marL="169858" indent="-169858" algn="l" defTabSz="914377" rtl="0" eaLnBrk="1" latinLnBrk="0" hangingPunct="1">
              <a:lnSpc>
                <a:spcPct val="90000"/>
              </a:lnSpc>
              <a:spcBef>
                <a:spcPts val="1200"/>
              </a:spcBef>
              <a:spcAft>
                <a:spcPts val="200"/>
              </a:spcAft>
              <a:buFont typeface="Arial" panose="020B0604020202020204" pitchFamily="34" charset="0"/>
              <a:buChar char="•"/>
              <a:defRPr sz="2000" b="0" kern="1200">
                <a:solidFill>
                  <a:schemeClr val="tx1"/>
                </a:solidFill>
                <a:latin typeface="+mn-lt"/>
                <a:ea typeface="+mn-ea"/>
                <a:cs typeface="+mn-cs"/>
              </a:defRPr>
            </a:lvl1pPr>
            <a:lvl2pPr marL="403215" indent="-219451" algn="l" defTabSz="914377" rtl="0" eaLnBrk="1" latinLnBrk="0" hangingPunct="1">
              <a:lnSpc>
                <a:spcPct val="90000"/>
              </a:lnSpc>
              <a:spcBef>
                <a:spcPts val="300"/>
              </a:spcBef>
              <a:spcAft>
                <a:spcPts val="0"/>
              </a:spcAft>
              <a:buFont typeface="Arial" panose="020B0604020202020204" pitchFamily="34" charset="0"/>
              <a:buChar char="–"/>
              <a:defRPr sz="1867" b="0" kern="1200">
                <a:solidFill>
                  <a:schemeClr val="tx1"/>
                </a:solidFill>
                <a:latin typeface="+mn-lt"/>
                <a:ea typeface="+mn-ea"/>
                <a:cs typeface="+mn-cs"/>
              </a:defRPr>
            </a:lvl2pPr>
            <a:lvl3pPr marL="566914" indent="-169858" algn="l" defTabSz="914377" rtl="0" eaLnBrk="1" latinLnBrk="0" hangingPunct="1">
              <a:lnSpc>
                <a:spcPct val="90000"/>
              </a:lnSpc>
              <a:spcBef>
                <a:spcPts val="300"/>
              </a:spcBef>
              <a:spcAft>
                <a:spcPts val="0"/>
              </a:spcAft>
              <a:buFont typeface="Wingdings" panose="05000000000000000000" pitchFamily="2" charset="2"/>
              <a:buChar char="§"/>
              <a:defRPr sz="1600" b="0" kern="1200">
                <a:solidFill>
                  <a:schemeClr val="tx1"/>
                </a:solidFill>
                <a:latin typeface="+mn-lt"/>
                <a:ea typeface="+mn-ea"/>
                <a:cs typeface="+mn-cs"/>
              </a:defRPr>
            </a:lvl3pPr>
            <a:lvl4pPr marL="740645" indent="-173732" algn="l" defTabSz="914377" rtl="0" eaLnBrk="1" latinLnBrk="0" hangingPunct="1">
              <a:lnSpc>
                <a:spcPct val="90000"/>
              </a:lnSpc>
              <a:spcBef>
                <a:spcPts val="300"/>
              </a:spcBef>
              <a:buFont typeface="Arial" panose="020B0604020202020204" pitchFamily="34" charset="0"/>
              <a:buChar char="•"/>
              <a:defRPr sz="1467" b="0" kern="1200">
                <a:solidFill>
                  <a:schemeClr val="tx1"/>
                </a:solidFill>
                <a:latin typeface="+mn-lt"/>
                <a:ea typeface="+mn-ea"/>
                <a:cs typeface="+mn-cs"/>
              </a:defRPr>
            </a:lvl4pPr>
            <a:lvl5pPr marL="914377" indent="-173732" algn="l" defTabSz="914377" rtl="0" eaLnBrk="1" latinLnBrk="0" hangingPunct="1">
              <a:lnSpc>
                <a:spcPct val="90000"/>
              </a:lnSpc>
              <a:spcBef>
                <a:spcPts val="300"/>
              </a:spcBef>
              <a:buFont typeface="Arial" panose="020B0604020202020204" pitchFamily="34" charset="0"/>
              <a:buChar char="–"/>
              <a:defRPr sz="1467" b="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indent="0" defTabSz="685800">
              <a:lnSpc>
                <a:spcPct val="100000"/>
              </a:lnSpc>
              <a:spcBef>
                <a:spcPts val="100"/>
              </a:spcBef>
              <a:spcAft>
                <a:spcPts val="100"/>
              </a:spcAft>
              <a:buNone/>
            </a:pPr>
            <a:r>
              <a:rPr lang="en-US" sz="1200" b="1" dirty="0">
                <a:solidFill>
                  <a:srgbClr val="D6002A"/>
                </a:solidFill>
              </a:rPr>
              <a:t>Elsa Berisha</a:t>
            </a:r>
          </a:p>
          <a:p>
            <a:pPr marL="0" indent="0" defTabSz="685800">
              <a:lnSpc>
                <a:spcPct val="100000"/>
              </a:lnSpc>
              <a:spcBef>
                <a:spcPts val="100"/>
              </a:spcBef>
              <a:spcAft>
                <a:spcPts val="100"/>
              </a:spcAft>
              <a:buNone/>
            </a:pPr>
            <a:r>
              <a:rPr lang="en-US" sz="900" dirty="0">
                <a:solidFill>
                  <a:prstClr val="black"/>
                </a:solidFill>
              </a:rPr>
              <a:t>Credit Analyst</a:t>
            </a:r>
          </a:p>
          <a:p>
            <a:pPr marL="0" indent="0" defTabSz="685800">
              <a:lnSpc>
                <a:spcPct val="100000"/>
              </a:lnSpc>
              <a:spcBef>
                <a:spcPts val="100"/>
              </a:spcBef>
              <a:spcAft>
                <a:spcPts val="100"/>
              </a:spcAft>
              <a:buNone/>
            </a:pPr>
            <a:r>
              <a:rPr lang="en-US" sz="900" dirty="0">
                <a:solidFill>
                  <a:prstClr val="black"/>
                </a:solidFill>
              </a:rPr>
              <a:t>New York, NY</a:t>
            </a:r>
          </a:p>
          <a:p>
            <a:pPr marL="0" indent="0" defTabSz="685800">
              <a:lnSpc>
                <a:spcPct val="100000"/>
              </a:lnSpc>
              <a:spcBef>
                <a:spcPts val="100"/>
              </a:spcBef>
              <a:spcAft>
                <a:spcPts val="100"/>
              </a:spcAft>
              <a:buNone/>
            </a:pPr>
            <a:r>
              <a:rPr lang="en-US" sz="900" dirty="0">
                <a:solidFill>
                  <a:prstClr val="black"/>
                </a:solidFill>
              </a:rPr>
              <a:t>elsa.bersiha@spglobal.com</a:t>
            </a:r>
          </a:p>
        </p:txBody>
      </p:sp>
      <p:sp>
        <p:nvSpPr>
          <p:cNvPr id="41" name="Text Placeholder 8">
            <a:extLst>
              <a:ext uri="{FF2B5EF4-FFF2-40B4-BE49-F238E27FC236}">
                <a16:creationId xmlns:a16="http://schemas.microsoft.com/office/drawing/2014/main" id="{66097912-916E-4AC1-BF20-D43605CB8A2A}"/>
              </a:ext>
            </a:extLst>
          </p:cNvPr>
          <p:cNvSpPr txBox="1">
            <a:spLocks/>
          </p:cNvSpPr>
          <p:nvPr/>
        </p:nvSpPr>
        <p:spPr>
          <a:xfrm>
            <a:off x="7315459" y="4614889"/>
            <a:ext cx="1849428" cy="1101613"/>
          </a:xfrm>
          <a:prstGeom prst="rect">
            <a:avLst/>
          </a:prstGeom>
        </p:spPr>
        <p:txBody>
          <a:bodyPr/>
          <a:lstStyle>
            <a:lvl1pPr marL="169858" indent="-169858" algn="l" defTabSz="914377" rtl="0" eaLnBrk="1" latinLnBrk="0" hangingPunct="1">
              <a:lnSpc>
                <a:spcPct val="90000"/>
              </a:lnSpc>
              <a:spcBef>
                <a:spcPts val="1200"/>
              </a:spcBef>
              <a:spcAft>
                <a:spcPts val="200"/>
              </a:spcAft>
              <a:buFont typeface="Arial" panose="020B0604020202020204" pitchFamily="34" charset="0"/>
              <a:buChar char="•"/>
              <a:defRPr sz="2000" b="0" kern="1200">
                <a:solidFill>
                  <a:schemeClr val="tx1"/>
                </a:solidFill>
                <a:latin typeface="+mn-lt"/>
                <a:ea typeface="+mn-ea"/>
                <a:cs typeface="+mn-cs"/>
              </a:defRPr>
            </a:lvl1pPr>
            <a:lvl2pPr marL="403215" indent="-219451" algn="l" defTabSz="914377" rtl="0" eaLnBrk="1" latinLnBrk="0" hangingPunct="1">
              <a:lnSpc>
                <a:spcPct val="90000"/>
              </a:lnSpc>
              <a:spcBef>
                <a:spcPts val="300"/>
              </a:spcBef>
              <a:spcAft>
                <a:spcPts val="0"/>
              </a:spcAft>
              <a:buFont typeface="Arial" panose="020B0604020202020204" pitchFamily="34" charset="0"/>
              <a:buChar char="–"/>
              <a:defRPr sz="1867" b="0" kern="1200">
                <a:solidFill>
                  <a:schemeClr val="tx1"/>
                </a:solidFill>
                <a:latin typeface="+mn-lt"/>
                <a:ea typeface="+mn-ea"/>
                <a:cs typeface="+mn-cs"/>
              </a:defRPr>
            </a:lvl2pPr>
            <a:lvl3pPr marL="566914" indent="-169858" algn="l" defTabSz="914377" rtl="0" eaLnBrk="1" latinLnBrk="0" hangingPunct="1">
              <a:lnSpc>
                <a:spcPct val="90000"/>
              </a:lnSpc>
              <a:spcBef>
                <a:spcPts val="300"/>
              </a:spcBef>
              <a:spcAft>
                <a:spcPts val="0"/>
              </a:spcAft>
              <a:buFont typeface="Wingdings" panose="05000000000000000000" pitchFamily="2" charset="2"/>
              <a:buChar char="§"/>
              <a:defRPr sz="1600" b="0" kern="1200">
                <a:solidFill>
                  <a:schemeClr val="tx1"/>
                </a:solidFill>
                <a:latin typeface="+mn-lt"/>
                <a:ea typeface="+mn-ea"/>
                <a:cs typeface="+mn-cs"/>
              </a:defRPr>
            </a:lvl3pPr>
            <a:lvl4pPr marL="740645" indent="-173732" algn="l" defTabSz="914377" rtl="0" eaLnBrk="1" latinLnBrk="0" hangingPunct="1">
              <a:lnSpc>
                <a:spcPct val="90000"/>
              </a:lnSpc>
              <a:spcBef>
                <a:spcPts val="300"/>
              </a:spcBef>
              <a:buFont typeface="Arial" panose="020B0604020202020204" pitchFamily="34" charset="0"/>
              <a:buChar char="•"/>
              <a:defRPr sz="1467" b="0" kern="1200">
                <a:solidFill>
                  <a:schemeClr val="tx1"/>
                </a:solidFill>
                <a:latin typeface="+mn-lt"/>
                <a:ea typeface="+mn-ea"/>
                <a:cs typeface="+mn-cs"/>
              </a:defRPr>
            </a:lvl4pPr>
            <a:lvl5pPr marL="914377" indent="-173732" algn="l" defTabSz="914377" rtl="0" eaLnBrk="1" latinLnBrk="0" hangingPunct="1">
              <a:lnSpc>
                <a:spcPct val="90000"/>
              </a:lnSpc>
              <a:spcBef>
                <a:spcPts val="300"/>
              </a:spcBef>
              <a:buFont typeface="Arial" panose="020B0604020202020204" pitchFamily="34" charset="0"/>
              <a:buChar char="–"/>
              <a:defRPr sz="1467" b="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indent="0" defTabSz="685800">
              <a:lnSpc>
                <a:spcPct val="100000"/>
              </a:lnSpc>
              <a:spcBef>
                <a:spcPts val="100"/>
              </a:spcBef>
              <a:spcAft>
                <a:spcPts val="100"/>
              </a:spcAft>
              <a:buNone/>
            </a:pPr>
            <a:r>
              <a:rPr lang="en-US" sz="1200" b="1" dirty="0">
                <a:solidFill>
                  <a:srgbClr val="D6002A"/>
                </a:solidFill>
              </a:rPr>
              <a:t>David Mares</a:t>
            </a:r>
          </a:p>
          <a:p>
            <a:pPr marL="0" indent="0" defTabSz="685800">
              <a:lnSpc>
                <a:spcPct val="100000"/>
              </a:lnSpc>
              <a:spcBef>
                <a:spcPts val="100"/>
              </a:spcBef>
              <a:spcAft>
                <a:spcPts val="100"/>
              </a:spcAft>
              <a:buNone/>
            </a:pPr>
            <a:r>
              <a:rPr lang="en-US" sz="900" dirty="0">
                <a:solidFill>
                  <a:prstClr val="black"/>
                </a:solidFill>
              </a:rPr>
              <a:t>Associate</a:t>
            </a:r>
          </a:p>
          <a:p>
            <a:pPr marL="0" indent="0" defTabSz="685800">
              <a:lnSpc>
                <a:spcPct val="100000"/>
              </a:lnSpc>
              <a:spcBef>
                <a:spcPts val="100"/>
              </a:spcBef>
              <a:spcAft>
                <a:spcPts val="100"/>
              </a:spcAft>
              <a:buNone/>
            </a:pPr>
            <a:r>
              <a:rPr lang="en-US" sz="900" dirty="0">
                <a:solidFill>
                  <a:prstClr val="black"/>
                </a:solidFill>
              </a:rPr>
              <a:t>Centennial, CO</a:t>
            </a:r>
          </a:p>
          <a:p>
            <a:pPr marL="0" indent="0" defTabSz="685800">
              <a:lnSpc>
                <a:spcPct val="100000"/>
              </a:lnSpc>
              <a:spcBef>
                <a:spcPts val="100"/>
              </a:spcBef>
              <a:spcAft>
                <a:spcPts val="100"/>
              </a:spcAft>
              <a:buNone/>
            </a:pPr>
            <a:r>
              <a:rPr lang="en-US" sz="900" dirty="0">
                <a:solidFill>
                  <a:prstClr val="black"/>
                </a:solidFill>
              </a:rPr>
              <a:t>T: 303.721.4700</a:t>
            </a:r>
          </a:p>
          <a:p>
            <a:pPr marL="0" indent="0" defTabSz="685800">
              <a:lnSpc>
                <a:spcPct val="100000"/>
              </a:lnSpc>
              <a:spcBef>
                <a:spcPts val="100"/>
              </a:spcBef>
              <a:spcAft>
                <a:spcPts val="100"/>
              </a:spcAft>
              <a:buNone/>
            </a:pPr>
            <a:r>
              <a:rPr lang="en-US" sz="900" dirty="0">
                <a:solidFill>
                  <a:prstClr val="black"/>
                </a:solidFill>
              </a:rPr>
              <a:t>david.mares@spglobal.com</a:t>
            </a:r>
          </a:p>
        </p:txBody>
      </p:sp>
      <p:pic>
        <p:nvPicPr>
          <p:cNvPr id="23" name="Picture 22" descr="A person wearing glasses&#10;&#10;Description automatically generated with medium confidence">
            <a:extLst>
              <a:ext uri="{FF2B5EF4-FFF2-40B4-BE49-F238E27FC236}">
                <a16:creationId xmlns:a16="http://schemas.microsoft.com/office/drawing/2014/main" id="{13D866DB-2226-49E7-A402-456EF1E629A5}"/>
              </a:ext>
            </a:extLst>
          </p:cNvPr>
          <p:cNvPicPr>
            <a:picLocks noChangeAspect="1"/>
          </p:cNvPicPr>
          <p:nvPr/>
        </p:nvPicPr>
        <p:blipFill>
          <a:blip r:embed="rId14"/>
          <a:stretch>
            <a:fillRect/>
          </a:stretch>
        </p:blipFill>
        <p:spPr>
          <a:xfrm>
            <a:off x="6400461" y="4654433"/>
            <a:ext cx="806422" cy="994585"/>
          </a:xfrm>
          <a:prstGeom prst="rect">
            <a:avLst/>
          </a:prstGeom>
        </p:spPr>
      </p:pic>
      <p:grpSp>
        <p:nvGrpSpPr>
          <p:cNvPr id="52" name="Group 51">
            <a:extLst>
              <a:ext uri="{FF2B5EF4-FFF2-40B4-BE49-F238E27FC236}">
                <a16:creationId xmlns:a16="http://schemas.microsoft.com/office/drawing/2014/main" id="{71EF8141-2D78-4F34-AE35-F12EFBCD8C2E}"/>
              </a:ext>
            </a:extLst>
          </p:cNvPr>
          <p:cNvGrpSpPr/>
          <p:nvPr/>
        </p:nvGrpSpPr>
        <p:grpSpPr>
          <a:xfrm>
            <a:off x="9420602" y="1197595"/>
            <a:ext cx="717134" cy="925471"/>
            <a:chOff x="3880534" y="2883565"/>
            <a:chExt cx="717134" cy="925471"/>
          </a:xfrm>
        </p:grpSpPr>
        <p:pic>
          <p:nvPicPr>
            <p:cNvPr id="53" name="Picture 52">
              <a:extLst>
                <a:ext uri="{FF2B5EF4-FFF2-40B4-BE49-F238E27FC236}">
                  <a16:creationId xmlns:a16="http://schemas.microsoft.com/office/drawing/2014/main" id="{3FBACDB5-E6BB-44D1-8740-536584066A1E}"/>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905935" y="3160003"/>
              <a:ext cx="678668" cy="335294"/>
            </a:xfrm>
            <a:prstGeom prst="rect">
              <a:avLst/>
            </a:prstGeom>
            <a:noFill/>
            <a:ln>
              <a:noFill/>
            </a:ln>
          </p:spPr>
        </p:pic>
        <p:sp>
          <p:nvSpPr>
            <p:cNvPr id="54" name="Rectangle 53">
              <a:extLst>
                <a:ext uri="{FF2B5EF4-FFF2-40B4-BE49-F238E27FC236}">
                  <a16:creationId xmlns:a16="http://schemas.microsoft.com/office/drawing/2014/main" id="{4C1686F2-187B-443B-96DD-622BA18E3E2B}"/>
                </a:ext>
              </a:extLst>
            </p:cNvPr>
            <p:cNvSpPr/>
            <p:nvPr/>
          </p:nvSpPr>
          <p:spPr>
            <a:xfrm>
              <a:off x="3880534" y="2883565"/>
              <a:ext cx="717134" cy="92547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pic>
        <p:nvPicPr>
          <p:cNvPr id="18" name="Picture 17">
            <a:extLst>
              <a:ext uri="{FF2B5EF4-FFF2-40B4-BE49-F238E27FC236}">
                <a16:creationId xmlns:a16="http://schemas.microsoft.com/office/drawing/2014/main" id="{D4EFE26C-8F39-4FAE-BC8B-E66235996CE7}"/>
              </a:ext>
            </a:extLst>
          </p:cNvPr>
          <p:cNvPicPr>
            <a:picLocks noChangeAspect="1"/>
          </p:cNvPicPr>
          <p:nvPr/>
        </p:nvPicPr>
        <p:blipFill rotWithShape="1">
          <a:blip r:embed="rId15"/>
          <a:srcRect t="8810"/>
          <a:stretch/>
        </p:blipFill>
        <p:spPr>
          <a:xfrm>
            <a:off x="6334550" y="1221570"/>
            <a:ext cx="805099" cy="914883"/>
          </a:xfrm>
          <a:prstGeom prst="rect">
            <a:avLst/>
          </a:prstGeom>
        </p:spPr>
      </p:pic>
      <p:grpSp>
        <p:nvGrpSpPr>
          <p:cNvPr id="55" name="Group 54">
            <a:extLst>
              <a:ext uri="{FF2B5EF4-FFF2-40B4-BE49-F238E27FC236}">
                <a16:creationId xmlns:a16="http://schemas.microsoft.com/office/drawing/2014/main" id="{680E3F5E-F23A-4B87-ACCC-D8C6961D7033}"/>
              </a:ext>
            </a:extLst>
          </p:cNvPr>
          <p:cNvGrpSpPr/>
          <p:nvPr/>
        </p:nvGrpSpPr>
        <p:grpSpPr>
          <a:xfrm>
            <a:off x="6360323" y="3535839"/>
            <a:ext cx="773754" cy="925471"/>
            <a:chOff x="3880534" y="2883565"/>
            <a:chExt cx="717134" cy="925471"/>
          </a:xfrm>
        </p:grpSpPr>
        <p:pic>
          <p:nvPicPr>
            <p:cNvPr id="56" name="Picture 55">
              <a:extLst>
                <a:ext uri="{FF2B5EF4-FFF2-40B4-BE49-F238E27FC236}">
                  <a16:creationId xmlns:a16="http://schemas.microsoft.com/office/drawing/2014/main" id="{64E5BC03-39DF-42CE-A0E7-9020E5F19ECD}"/>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905935" y="3160003"/>
              <a:ext cx="678668" cy="335294"/>
            </a:xfrm>
            <a:prstGeom prst="rect">
              <a:avLst/>
            </a:prstGeom>
            <a:noFill/>
            <a:ln>
              <a:noFill/>
            </a:ln>
          </p:spPr>
        </p:pic>
        <p:sp>
          <p:nvSpPr>
            <p:cNvPr id="57" name="Rectangle 56">
              <a:extLst>
                <a:ext uri="{FF2B5EF4-FFF2-40B4-BE49-F238E27FC236}">
                  <a16:creationId xmlns:a16="http://schemas.microsoft.com/office/drawing/2014/main" id="{3BCF8F8F-94B2-4FA2-A6D3-B310C01B7835}"/>
                </a:ext>
              </a:extLst>
            </p:cNvPr>
            <p:cNvSpPr/>
            <p:nvPr/>
          </p:nvSpPr>
          <p:spPr>
            <a:xfrm>
              <a:off x="3880534" y="2883565"/>
              <a:ext cx="717134" cy="92547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3456837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2">
            <a:extLst>
              <a:ext uri="{FF2B5EF4-FFF2-40B4-BE49-F238E27FC236}">
                <a16:creationId xmlns:a16="http://schemas.microsoft.com/office/drawing/2014/main" id="{AA244BC3-F1C0-4C1B-B397-E01DB6333561}"/>
              </a:ext>
            </a:extLst>
          </p:cNvPr>
          <p:cNvSpPr>
            <a:spLocks noGrp="1"/>
          </p:cNvSpPr>
          <p:nvPr>
            <p:ph idx="1"/>
          </p:nvPr>
        </p:nvSpPr>
        <p:spPr>
          <a:xfrm>
            <a:off x="404565" y="5049100"/>
            <a:ext cx="11367253" cy="1454727"/>
          </a:xfrm>
        </p:spPr>
        <p:txBody>
          <a:bodyPr/>
          <a:lstStyle/>
          <a:p>
            <a:r>
              <a:rPr lang="en-US" sz="1400" dirty="0"/>
              <a:t>S&amp;P’s portfolio of not-for-profit acute health care credits: ~ 430</a:t>
            </a:r>
          </a:p>
          <a:p>
            <a:r>
              <a:rPr lang="en-US" sz="1400" dirty="0"/>
              <a:t>Average rating is still around an ‘A’ despite rating actions</a:t>
            </a:r>
          </a:p>
          <a:p>
            <a:r>
              <a:rPr lang="en-US" sz="1400" dirty="0"/>
              <a:t>S&amp;P’s  acute care credit portfolio includes wide variety of acute care organizations (e.g., systems, stand-alone hospitals, children’s hospitals, specialty hospitals, rural hospitals, hospital districts, etc.) and all covered under one criteria</a:t>
            </a:r>
          </a:p>
        </p:txBody>
      </p:sp>
      <p:sp>
        <p:nvSpPr>
          <p:cNvPr id="22" name="Title 21">
            <a:extLst>
              <a:ext uri="{FF2B5EF4-FFF2-40B4-BE49-F238E27FC236}">
                <a16:creationId xmlns:a16="http://schemas.microsoft.com/office/drawing/2014/main" id="{535BCA8A-B9D8-4735-8629-937389A723E7}"/>
              </a:ext>
            </a:extLst>
          </p:cNvPr>
          <p:cNvSpPr>
            <a:spLocks noGrp="1"/>
          </p:cNvSpPr>
          <p:nvPr>
            <p:ph type="title"/>
          </p:nvPr>
        </p:nvSpPr>
        <p:spPr/>
        <p:txBody>
          <a:bodyPr/>
          <a:lstStyle/>
          <a:p>
            <a:r>
              <a:rPr lang="en-US" dirty="0"/>
              <a:t>Overview – Portfolio of Acute Care Credits</a:t>
            </a:r>
          </a:p>
        </p:txBody>
      </p:sp>
      <p:sp>
        <p:nvSpPr>
          <p:cNvPr id="3" name="Slide Number Placeholder 2">
            <a:extLst>
              <a:ext uri="{FF2B5EF4-FFF2-40B4-BE49-F238E27FC236}">
                <a16:creationId xmlns:a16="http://schemas.microsoft.com/office/drawing/2014/main" id="{78D2886E-8984-4DBA-972B-47D274920AA0}"/>
              </a:ext>
            </a:extLst>
          </p:cNvPr>
          <p:cNvSpPr>
            <a:spLocks noGrp="1"/>
          </p:cNvSpPr>
          <p:nvPr>
            <p:ph type="sldNum" sz="quarter" idx="12"/>
          </p:nvPr>
        </p:nvSpPr>
        <p:spPr/>
        <p:txBody>
          <a:bodyPr/>
          <a:lstStyle/>
          <a:p>
            <a:fld id="{5246FB18-5DF1-419A-B975-14AFDDD65B9F}" type="slidenum">
              <a:rPr lang="en-US" smtClean="0"/>
              <a:t>2</a:t>
            </a:fld>
            <a:endParaRPr lang="en-US"/>
          </a:p>
        </p:txBody>
      </p:sp>
      <p:graphicFrame>
        <p:nvGraphicFramePr>
          <p:cNvPr id="5" name="Chart 4">
            <a:extLst>
              <a:ext uri="{FF2B5EF4-FFF2-40B4-BE49-F238E27FC236}">
                <a16:creationId xmlns:a16="http://schemas.microsoft.com/office/drawing/2014/main" id="{B637E91A-B894-4518-9669-8D47E96CAA26}"/>
              </a:ext>
            </a:extLst>
          </p:cNvPr>
          <p:cNvGraphicFramePr/>
          <p:nvPr>
            <p:extLst>
              <p:ext uri="{D42A27DB-BD31-4B8C-83A1-F6EECF244321}">
                <p14:modId xmlns:p14="http://schemas.microsoft.com/office/powerpoint/2010/main" val="2612225968"/>
              </p:ext>
            </p:extLst>
          </p:nvPr>
        </p:nvGraphicFramePr>
        <p:xfrm>
          <a:off x="406155" y="1176867"/>
          <a:ext cx="7375236" cy="36029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5595D8D8-A62D-4F33-8617-BD375743F407}"/>
              </a:ext>
            </a:extLst>
          </p:cNvPr>
          <p:cNvGraphicFramePr/>
          <p:nvPr>
            <p:extLst>
              <p:ext uri="{D42A27DB-BD31-4B8C-83A1-F6EECF244321}">
                <p14:modId xmlns:p14="http://schemas.microsoft.com/office/powerpoint/2010/main" val="914076876"/>
              </p:ext>
            </p:extLst>
          </p:nvPr>
        </p:nvGraphicFramePr>
        <p:xfrm>
          <a:off x="8898764" y="785543"/>
          <a:ext cx="2200231" cy="23425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110DE904-AB6F-4E40-A51C-7B2FB3C72556}"/>
              </a:ext>
            </a:extLst>
          </p:cNvPr>
          <p:cNvGraphicFramePr/>
          <p:nvPr>
            <p:extLst>
              <p:ext uri="{D42A27DB-BD31-4B8C-83A1-F6EECF244321}">
                <p14:modId xmlns:p14="http://schemas.microsoft.com/office/powerpoint/2010/main" val="45767018"/>
              </p:ext>
            </p:extLst>
          </p:nvPr>
        </p:nvGraphicFramePr>
        <p:xfrm>
          <a:off x="8882607" y="3125972"/>
          <a:ext cx="2200231" cy="234251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7FD34880-E219-4AC4-9889-1BF13FB0CEFF}"/>
              </a:ext>
            </a:extLst>
          </p:cNvPr>
          <p:cNvSpPr/>
          <p:nvPr/>
        </p:nvSpPr>
        <p:spPr>
          <a:xfrm>
            <a:off x="11046518" y="2358548"/>
            <a:ext cx="78816" cy="191386"/>
          </a:xfrm>
          <a:prstGeom prst="rect">
            <a:avLst/>
          </a:prstGeom>
          <a:solidFill>
            <a:srgbClr val="FFAC17"/>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10" name="TextBox 9">
            <a:extLst>
              <a:ext uri="{FF2B5EF4-FFF2-40B4-BE49-F238E27FC236}">
                <a16:creationId xmlns:a16="http://schemas.microsoft.com/office/drawing/2014/main" id="{39739752-9D57-4737-BD78-E086CE00686F}"/>
              </a:ext>
            </a:extLst>
          </p:cNvPr>
          <p:cNvSpPr txBox="1"/>
          <p:nvPr/>
        </p:nvSpPr>
        <p:spPr>
          <a:xfrm>
            <a:off x="11188422" y="2358548"/>
            <a:ext cx="530915" cy="230832"/>
          </a:xfrm>
          <a:prstGeom prst="rect">
            <a:avLst/>
          </a:prstGeom>
          <a:noFill/>
        </p:spPr>
        <p:txBody>
          <a:bodyPr wrap="none" rtlCol="0">
            <a:spAutoFit/>
          </a:bodyPr>
          <a:lstStyle/>
          <a:p>
            <a:r>
              <a:rPr lang="en-US" sz="900" b="1" dirty="0"/>
              <a:t>Stable</a:t>
            </a:r>
          </a:p>
        </p:txBody>
      </p:sp>
      <p:sp>
        <p:nvSpPr>
          <p:cNvPr id="14" name="Rectangle 13">
            <a:extLst>
              <a:ext uri="{FF2B5EF4-FFF2-40B4-BE49-F238E27FC236}">
                <a16:creationId xmlns:a16="http://schemas.microsoft.com/office/drawing/2014/main" id="{20382CCA-272D-40B4-9C08-4E1D55F567AC}"/>
              </a:ext>
            </a:extLst>
          </p:cNvPr>
          <p:cNvSpPr/>
          <p:nvPr/>
        </p:nvSpPr>
        <p:spPr>
          <a:xfrm>
            <a:off x="11047601" y="2744422"/>
            <a:ext cx="78816" cy="191386"/>
          </a:xfrm>
          <a:prstGeom prst="rect">
            <a:avLst/>
          </a:prstGeom>
          <a:solidFill>
            <a:schemeClr val="accent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15" name="TextBox 14">
            <a:extLst>
              <a:ext uri="{FF2B5EF4-FFF2-40B4-BE49-F238E27FC236}">
                <a16:creationId xmlns:a16="http://schemas.microsoft.com/office/drawing/2014/main" id="{E7B82F06-DFB4-41CA-A56B-52DCEF0E534E}"/>
              </a:ext>
            </a:extLst>
          </p:cNvPr>
          <p:cNvSpPr txBox="1"/>
          <p:nvPr/>
        </p:nvSpPr>
        <p:spPr>
          <a:xfrm>
            <a:off x="11189505" y="2744422"/>
            <a:ext cx="665567" cy="230832"/>
          </a:xfrm>
          <a:prstGeom prst="rect">
            <a:avLst/>
          </a:prstGeom>
          <a:noFill/>
        </p:spPr>
        <p:txBody>
          <a:bodyPr wrap="none" rtlCol="0">
            <a:spAutoFit/>
          </a:bodyPr>
          <a:lstStyle/>
          <a:p>
            <a:r>
              <a:rPr lang="en-US" sz="900" b="1" dirty="0"/>
              <a:t>Negative</a:t>
            </a:r>
          </a:p>
        </p:txBody>
      </p:sp>
      <p:sp>
        <p:nvSpPr>
          <p:cNvPr id="16" name="Rectangle 15">
            <a:extLst>
              <a:ext uri="{FF2B5EF4-FFF2-40B4-BE49-F238E27FC236}">
                <a16:creationId xmlns:a16="http://schemas.microsoft.com/office/drawing/2014/main" id="{AF440F09-A470-4801-951D-EF1B38FCA1DE}"/>
              </a:ext>
            </a:extLst>
          </p:cNvPr>
          <p:cNvSpPr/>
          <p:nvPr/>
        </p:nvSpPr>
        <p:spPr>
          <a:xfrm>
            <a:off x="11036336" y="3183751"/>
            <a:ext cx="78816" cy="191386"/>
          </a:xfrm>
          <a:prstGeom prst="rect">
            <a:avLst/>
          </a:prstGeom>
          <a:solidFill>
            <a:schemeClr val="accent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17" name="TextBox 16">
            <a:extLst>
              <a:ext uri="{FF2B5EF4-FFF2-40B4-BE49-F238E27FC236}">
                <a16:creationId xmlns:a16="http://schemas.microsoft.com/office/drawing/2014/main" id="{C59D6F48-AC9A-4D5B-8C06-169714492FA3}"/>
              </a:ext>
            </a:extLst>
          </p:cNvPr>
          <p:cNvSpPr txBox="1"/>
          <p:nvPr/>
        </p:nvSpPr>
        <p:spPr>
          <a:xfrm>
            <a:off x="11154208" y="3183751"/>
            <a:ext cx="627095" cy="230832"/>
          </a:xfrm>
          <a:prstGeom prst="rect">
            <a:avLst/>
          </a:prstGeom>
          <a:noFill/>
        </p:spPr>
        <p:txBody>
          <a:bodyPr wrap="none" rtlCol="0">
            <a:spAutoFit/>
          </a:bodyPr>
          <a:lstStyle/>
          <a:p>
            <a:r>
              <a:rPr lang="en-US" sz="900" b="1" dirty="0"/>
              <a:t>Positive</a:t>
            </a:r>
          </a:p>
        </p:txBody>
      </p:sp>
    </p:spTree>
    <p:extLst>
      <p:ext uri="{BB962C8B-B14F-4D97-AF65-F5344CB8AC3E}">
        <p14:creationId xmlns:p14="http://schemas.microsoft.com/office/powerpoint/2010/main" val="2311844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2">
            <a:extLst>
              <a:ext uri="{FF2B5EF4-FFF2-40B4-BE49-F238E27FC236}">
                <a16:creationId xmlns:a16="http://schemas.microsoft.com/office/drawing/2014/main" id="{AA244BC3-F1C0-4C1B-B397-E01DB6333561}"/>
              </a:ext>
            </a:extLst>
          </p:cNvPr>
          <p:cNvSpPr>
            <a:spLocks noGrp="1"/>
          </p:cNvSpPr>
          <p:nvPr>
            <p:ph idx="1"/>
          </p:nvPr>
        </p:nvSpPr>
        <p:spPr/>
        <p:txBody>
          <a:bodyPr/>
          <a:lstStyle/>
          <a:p>
            <a:r>
              <a:rPr lang="en-US" sz="1800" b="1" dirty="0"/>
              <a:t>Continued cash flow compression. </a:t>
            </a:r>
            <a:r>
              <a:rPr lang="en-US" sz="1800" dirty="0"/>
              <a:t>We believe many hospitals, though not all, will be in a tighter space for credit quality given higher labor costs, inflationary expenses, and a mixed revenue outlook.</a:t>
            </a:r>
          </a:p>
          <a:p>
            <a:pPr marL="0" indent="0">
              <a:buNone/>
            </a:pPr>
            <a:endParaRPr lang="en-US" sz="1800" dirty="0"/>
          </a:p>
          <a:p>
            <a:r>
              <a:rPr lang="en-US" sz="1800" b="1" dirty="0"/>
              <a:t>Waning unrestricted reserves. </a:t>
            </a:r>
            <a:r>
              <a:rPr lang="en-US" sz="1800" dirty="0"/>
              <a:t>Unrestricted reserves and a generally low leveraged sector supported credit quality in 2022, however, without cash flow growth or investment rebound, the overall balance sheet could be less supportive of credit quality in 2023.</a:t>
            </a:r>
          </a:p>
          <a:p>
            <a:endParaRPr lang="en-US" sz="1800" b="1" dirty="0"/>
          </a:p>
          <a:p>
            <a:r>
              <a:rPr lang="en-US" sz="1800" b="1" dirty="0"/>
              <a:t>Expected negative bias in ratings and outlooks. </a:t>
            </a:r>
            <a:r>
              <a:rPr lang="en-US" sz="1800" dirty="0"/>
              <a:t>Negative outlooks have increased through the second half of the year and we expect a continuation of that trend with more negative outlooks and downgrades in 2023, though there will continue to be affirmations for many of our credits that are well positioned at their rating, both financially and enterprise-wise.  </a:t>
            </a:r>
          </a:p>
        </p:txBody>
      </p:sp>
      <p:sp>
        <p:nvSpPr>
          <p:cNvPr id="22" name="Title 21">
            <a:extLst>
              <a:ext uri="{FF2B5EF4-FFF2-40B4-BE49-F238E27FC236}">
                <a16:creationId xmlns:a16="http://schemas.microsoft.com/office/drawing/2014/main" id="{535BCA8A-B9D8-4735-8629-937389A723E7}"/>
              </a:ext>
            </a:extLst>
          </p:cNvPr>
          <p:cNvSpPr>
            <a:spLocks noGrp="1"/>
          </p:cNvSpPr>
          <p:nvPr>
            <p:ph type="title"/>
          </p:nvPr>
        </p:nvSpPr>
        <p:spPr/>
        <p:txBody>
          <a:bodyPr/>
          <a:lstStyle/>
          <a:p>
            <a:r>
              <a:rPr lang="en-US" dirty="0"/>
              <a:t>Key Take Aways For </a:t>
            </a:r>
            <a:r>
              <a:rPr lang="en-US" b="1" u="sng" dirty="0">
                <a:solidFill>
                  <a:srgbClr val="FF0000"/>
                </a:solidFill>
              </a:rPr>
              <a:t>Negative</a:t>
            </a:r>
            <a:r>
              <a:rPr lang="en-US" b="1" dirty="0"/>
              <a:t> </a:t>
            </a:r>
            <a:r>
              <a:rPr lang="en-US" dirty="0"/>
              <a:t>Outlook For Acute Health Care Sector</a:t>
            </a:r>
          </a:p>
        </p:txBody>
      </p:sp>
      <p:sp>
        <p:nvSpPr>
          <p:cNvPr id="3" name="Slide Number Placeholder 2">
            <a:extLst>
              <a:ext uri="{FF2B5EF4-FFF2-40B4-BE49-F238E27FC236}">
                <a16:creationId xmlns:a16="http://schemas.microsoft.com/office/drawing/2014/main" id="{78D2886E-8984-4DBA-972B-47D274920AA0}"/>
              </a:ext>
            </a:extLst>
          </p:cNvPr>
          <p:cNvSpPr>
            <a:spLocks noGrp="1"/>
          </p:cNvSpPr>
          <p:nvPr>
            <p:ph type="sldNum" sz="quarter" idx="12"/>
          </p:nvPr>
        </p:nvSpPr>
        <p:spPr/>
        <p:txBody>
          <a:bodyPr/>
          <a:lstStyle/>
          <a:p>
            <a:fld id="{5246FB18-5DF1-419A-B975-14AFDDD65B9F}" type="slidenum">
              <a:rPr lang="en-US" smtClean="0"/>
              <a:t>3</a:t>
            </a:fld>
            <a:endParaRPr lang="en-US"/>
          </a:p>
        </p:txBody>
      </p:sp>
    </p:spTree>
    <p:extLst>
      <p:ext uri="{BB962C8B-B14F-4D97-AF65-F5344CB8AC3E}">
        <p14:creationId xmlns:p14="http://schemas.microsoft.com/office/powerpoint/2010/main" val="3925795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00368" y="185376"/>
            <a:ext cx="11358880" cy="1031333"/>
          </a:xfrm>
        </p:spPr>
        <p:txBody>
          <a:bodyPr/>
          <a:lstStyle/>
          <a:p>
            <a:r>
              <a:rPr lang="en-US" dirty="0"/>
              <a:t>U.S. Not-For-Profit Health Care: By The Numbers</a:t>
            </a:r>
            <a:br>
              <a:rPr lang="en-AU" dirty="0"/>
            </a:br>
            <a:endParaRPr lang="en-AU" dirty="0"/>
          </a:p>
        </p:txBody>
      </p:sp>
      <p:sp>
        <p:nvSpPr>
          <p:cNvPr id="5" name="Slide Number Placeholder 4"/>
          <p:cNvSpPr>
            <a:spLocks noGrp="1"/>
          </p:cNvSpPr>
          <p:nvPr>
            <p:ph type="sldNum" sz="quarter" idx="12"/>
          </p:nvPr>
        </p:nvSpPr>
        <p:spPr/>
        <p:txBody>
          <a:bodyPr/>
          <a:lstStyle/>
          <a:p>
            <a:fld id="{5246FB18-5DF1-419A-B975-14AFDDD65B9F}" type="slidenum">
              <a:rPr lang="en-US" smtClean="0"/>
              <a:t>4</a:t>
            </a:fld>
            <a:endParaRPr lang="en-US" dirty="0"/>
          </a:p>
        </p:txBody>
      </p:sp>
      <p:pic>
        <p:nvPicPr>
          <p:cNvPr id="3" name="Picture 2">
            <a:extLst>
              <a:ext uri="{FF2B5EF4-FFF2-40B4-BE49-F238E27FC236}">
                <a16:creationId xmlns:a16="http://schemas.microsoft.com/office/drawing/2014/main" id="{09CAF85B-C2B9-4DC7-A524-02972110CBE4}"/>
              </a:ext>
            </a:extLst>
          </p:cNvPr>
          <p:cNvPicPr>
            <a:picLocks noChangeAspect="1"/>
          </p:cNvPicPr>
          <p:nvPr/>
        </p:nvPicPr>
        <p:blipFill rotWithShape="1">
          <a:blip r:embed="rId2"/>
          <a:srcRect l="18048" t="3500" r="18578" b="12149"/>
          <a:stretch/>
        </p:blipFill>
        <p:spPr>
          <a:xfrm>
            <a:off x="1424539" y="790283"/>
            <a:ext cx="8590318" cy="4979662"/>
          </a:xfrm>
          <a:prstGeom prst="rect">
            <a:avLst/>
          </a:prstGeom>
        </p:spPr>
      </p:pic>
      <p:pic>
        <p:nvPicPr>
          <p:cNvPr id="4" name="Picture 3">
            <a:extLst>
              <a:ext uri="{FF2B5EF4-FFF2-40B4-BE49-F238E27FC236}">
                <a16:creationId xmlns:a16="http://schemas.microsoft.com/office/drawing/2014/main" id="{5020E321-054C-4C6A-86BD-47A6D71C7212}"/>
              </a:ext>
            </a:extLst>
          </p:cNvPr>
          <p:cNvPicPr>
            <a:picLocks noChangeAspect="1"/>
          </p:cNvPicPr>
          <p:nvPr/>
        </p:nvPicPr>
        <p:blipFill rotWithShape="1">
          <a:blip r:embed="rId3"/>
          <a:srcRect l="12813" t="62222" r="39843" b="28333"/>
          <a:stretch/>
        </p:blipFill>
        <p:spPr>
          <a:xfrm>
            <a:off x="513034" y="5727152"/>
            <a:ext cx="5772150" cy="647700"/>
          </a:xfrm>
          <a:prstGeom prst="rect">
            <a:avLst/>
          </a:prstGeom>
        </p:spPr>
      </p:pic>
    </p:spTree>
    <p:extLst>
      <p:ext uri="{BB962C8B-B14F-4D97-AF65-F5344CB8AC3E}">
        <p14:creationId xmlns:p14="http://schemas.microsoft.com/office/powerpoint/2010/main" val="2289992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AE83D-B628-4FF1-9175-D9FC2D37A2AB}"/>
              </a:ext>
            </a:extLst>
          </p:cNvPr>
          <p:cNvSpPr>
            <a:spLocks noGrp="1"/>
          </p:cNvSpPr>
          <p:nvPr>
            <p:ph type="title"/>
          </p:nvPr>
        </p:nvSpPr>
        <p:spPr>
          <a:xfrm>
            <a:off x="414529" y="134747"/>
            <a:ext cx="11358880" cy="865273"/>
          </a:xfrm>
        </p:spPr>
        <p:txBody>
          <a:bodyPr/>
          <a:lstStyle/>
          <a:p>
            <a:r>
              <a:rPr lang="en-US" dirty="0"/>
              <a:t>2022 Rating Actions</a:t>
            </a:r>
          </a:p>
        </p:txBody>
      </p:sp>
      <p:sp>
        <p:nvSpPr>
          <p:cNvPr id="4" name="Slide Number Placeholder 3">
            <a:extLst>
              <a:ext uri="{FF2B5EF4-FFF2-40B4-BE49-F238E27FC236}">
                <a16:creationId xmlns:a16="http://schemas.microsoft.com/office/drawing/2014/main" id="{A2CE5FF8-1840-4097-899C-8776D47E80F4}"/>
              </a:ext>
            </a:extLst>
          </p:cNvPr>
          <p:cNvSpPr>
            <a:spLocks noGrp="1"/>
          </p:cNvSpPr>
          <p:nvPr>
            <p:ph type="sldNum" sz="quarter" idx="12"/>
          </p:nvPr>
        </p:nvSpPr>
        <p:spPr/>
        <p:txBody>
          <a:bodyPr/>
          <a:lstStyle/>
          <a:p>
            <a:fld id="{5246FB18-5DF1-419A-B975-14AFDDD65B9F}" type="slidenum">
              <a:rPr lang="en-US" smtClean="0">
                <a:latin typeface="Akkurat Pro" panose="020B0504020101020102" pitchFamily="34" charset="0"/>
              </a:rPr>
              <a:t>5</a:t>
            </a:fld>
            <a:endParaRPr lang="en-US" dirty="0">
              <a:latin typeface="Akkurat Pro" panose="020B0504020101020102" pitchFamily="34" charset="0"/>
            </a:endParaRPr>
          </a:p>
        </p:txBody>
      </p:sp>
      <p:sp>
        <p:nvSpPr>
          <p:cNvPr id="5" name="Text Placeholder 4">
            <a:extLst>
              <a:ext uri="{FF2B5EF4-FFF2-40B4-BE49-F238E27FC236}">
                <a16:creationId xmlns:a16="http://schemas.microsoft.com/office/drawing/2014/main" id="{64AA366A-6CD9-46C6-AF93-8A068F914A2B}"/>
              </a:ext>
            </a:extLst>
          </p:cNvPr>
          <p:cNvSpPr>
            <a:spLocks noGrp="1"/>
          </p:cNvSpPr>
          <p:nvPr>
            <p:ph type="body" sz="quarter" idx="15"/>
          </p:nvPr>
        </p:nvSpPr>
        <p:spPr>
          <a:xfrm>
            <a:off x="414529" y="5954863"/>
            <a:ext cx="11358880" cy="214804"/>
          </a:xfrm>
        </p:spPr>
        <p:txBody>
          <a:bodyPr/>
          <a:lstStyle/>
          <a:p>
            <a:r>
              <a:rPr lang="en-US" sz="900" dirty="0"/>
              <a:t>Data as of </a:t>
            </a:r>
            <a:r>
              <a:rPr lang="en-US" dirty="0"/>
              <a:t>December</a:t>
            </a:r>
            <a:r>
              <a:rPr lang="en-US" sz="900" dirty="0"/>
              <a:t> 2022.</a:t>
            </a:r>
          </a:p>
        </p:txBody>
      </p:sp>
      <p:graphicFrame>
        <p:nvGraphicFramePr>
          <p:cNvPr id="7" name="Chart 6">
            <a:extLst>
              <a:ext uri="{FF2B5EF4-FFF2-40B4-BE49-F238E27FC236}">
                <a16:creationId xmlns:a16="http://schemas.microsoft.com/office/drawing/2014/main" id="{4178AF0B-1B4D-4D42-A2C0-BE4DC05047C3}"/>
              </a:ext>
            </a:extLst>
          </p:cNvPr>
          <p:cNvGraphicFramePr>
            <a:graphicFrameLocks/>
          </p:cNvGraphicFramePr>
          <p:nvPr>
            <p:extLst>
              <p:ext uri="{D42A27DB-BD31-4B8C-83A1-F6EECF244321}">
                <p14:modId xmlns:p14="http://schemas.microsoft.com/office/powerpoint/2010/main" val="3016496480"/>
              </p:ext>
            </p:extLst>
          </p:nvPr>
        </p:nvGraphicFramePr>
        <p:xfrm>
          <a:off x="757706" y="1278832"/>
          <a:ext cx="5475669" cy="36878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B3AE4350-6841-462F-8D4F-03A894D00E37}"/>
              </a:ext>
            </a:extLst>
          </p:cNvPr>
          <p:cNvGraphicFramePr>
            <a:graphicFrameLocks/>
          </p:cNvGraphicFramePr>
          <p:nvPr>
            <p:extLst>
              <p:ext uri="{D42A27DB-BD31-4B8C-83A1-F6EECF244321}">
                <p14:modId xmlns:p14="http://schemas.microsoft.com/office/powerpoint/2010/main" val="3044844020"/>
              </p:ext>
            </p:extLst>
          </p:nvPr>
        </p:nvGraphicFramePr>
        <p:xfrm>
          <a:off x="6365455" y="1278833"/>
          <a:ext cx="5547360" cy="36878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44764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893514" y="736508"/>
            <a:ext cx="8122409" cy="440834"/>
          </a:xfrm>
        </p:spPr>
        <p:txBody>
          <a:bodyPr/>
          <a:lstStyle/>
          <a:p>
            <a:pPr marL="0" indent="0">
              <a:buNone/>
            </a:pPr>
            <a:endParaRPr lang="en-US" dirty="0"/>
          </a:p>
          <a:p>
            <a:pPr marL="0" indent="0">
              <a:buNone/>
            </a:pPr>
            <a:endParaRPr lang="en-US" dirty="0"/>
          </a:p>
        </p:txBody>
      </p:sp>
      <p:sp>
        <p:nvSpPr>
          <p:cNvPr id="11" name="Content Placeholder 9"/>
          <p:cNvSpPr txBox="1">
            <a:spLocks/>
          </p:cNvSpPr>
          <p:nvPr/>
        </p:nvSpPr>
        <p:spPr>
          <a:xfrm>
            <a:off x="1893514" y="5982282"/>
            <a:ext cx="8688387" cy="217912"/>
          </a:xfrm>
          <a:prstGeom prst="rect">
            <a:avLst/>
          </a:prstGeom>
        </p:spPr>
        <p:txBody>
          <a:bodyPr vert="horz" wrap="square" lIns="0" tIns="0" rIns="0" bIns="91440" rtlCol="0" anchor="b" anchorCtr="0">
            <a:noAutofit/>
          </a:bodyPr>
          <a:lstStyle>
            <a:lvl1pPr marL="0" indent="0" algn="l" defTabSz="457200" rtl="0" eaLnBrk="1" latinLnBrk="0" hangingPunct="1">
              <a:lnSpc>
                <a:spcPct val="95000"/>
              </a:lnSpc>
              <a:spcBef>
                <a:spcPts val="1200"/>
              </a:spcBef>
              <a:buFont typeface="Arial"/>
              <a:buNone/>
              <a:defRPr lang="en-US" sz="2000" b="1" kern="1200" dirty="0" smtClean="0">
                <a:solidFill>
                  <a:schemeClr val="tx1"/>
                </a:solidFill>
                <a:latin typeface="+mj-lt"/>
                <a:ea typeface="+mn-ea"/>
                <a:cs typeface="+mn-cs"/>
              </a:defRPr>
            </a:lvl1pPr>
            <a:lvl2pPr marL="233363" indent="-233363" algn="l" defTabSz="457200" rtl="0" eaLnBrk="1" latinLnBrk="0" hangingPunct="1">
              <a:lnSpc>
                <a:spcPct val="95000"/>
              </a:lnSpc>
              <a:spcBef>
                <a:spcPts val="1200"/>
              </a:spcBef>
              <a:buFont typeface="Arial" pitchFamily="34" charset="0"/>
              <a:buChar char="•"/>
              <a:defRPr lang="en-US" sz="2000" b="1" kern="1200" dirty="0" smtClean="0">
                <a:solidFill>
                  <a:schemeClr val="tx1"/>
                </a:solidFill>
                <a:latin typeface="+mj-lt"/>
                <a:ea typeface="+mn-ea"/>
                <a:cs typeface="+mn-cs"/>
              </a:defRPr>
            </a:lvl2pPr>
            <a:lvl3pPr marL="630238" indent="-173038" algn="l" defTabSz="457200" rtl="0" eaLnBrk="1" latinLnBrk="0" hangingPunct="1">
              <a:lnSpc>
                <a:spcPct val="95000"/>
              </a:lnSpc>
              <a:spcBef>
                <a:spcPts val="300"/>
              </a:spcBef>
              <a:buFont typeface="Arial"/>
              <a:buChar char="•"/>
              <a:defRPr lang="en-US" sz="1600" b="0" kern="1200" dirty="0" smtClean="0">
                <a:solidFill>
                  <a:schemeClr val="tx1"/>
                </a:solidFill>
                <a:latin typeface="Times New Roman" pitchFamily="18" charset="0"/>
                <a:ea typeface="+mn-ea"/>
                <a:cs typeface="Times New Roman" pitchFamily="18" charset="0"/>
              </a:defRPr>
            </a:lvl3pPr>
            <a:lvl4pPr marL="1025525" indent="-171450" algn="l" defTabSz="457200" rtl="0" eaLnBrk="1" latinLnBrk="0" hangingPunct="1">
              <a:lnSpc>
                <a:spcPct val="95000"/>
              </a:lnSpc>
              <a:spcBef>
                <a:spcPts val="300"/>
              </a:spcBef>
              <a:buFont typeface="Arial" pitchFamily="34" charset="0"/>
              <a:buChar char="•"/>
              <a:defRPr lang="en-US" sz="1400" b="0" kern="1200" dirty="0" smtClean="0">
                <a:solidFill>
                  <a:schemeClr val="tx1"/>
                </a:solidFill>
                <a:latin typeface="Times New Roman" pitchFamily="18" charset="0"/>
                <a:ea typeface="+mn-ea"/>
                <a:cs typeface="Times New Roman" pitchFamily="18" charset="0"/>
              </a:defRPr>
            </a:lvl4pPr>
            <a:lvl5pPr marL="1311275" indent="-163513" algn="l" defTabSz="457200" rtl="0" eaLnBrk="1" latinLnBrk="0" hangingPunct="1">
              <a:lnSpc>
                <a:spcPct val="95000"/>
              </a:lnSpc>
              <a:spcBef>
                <a:spcPts val="300"/>
              </a:spcBef>
              <a:buFont typeface="Arial" pitchFamily="34" charset="0"/>
              <a:buChar char="•"/>
              <a:defRPr lang="en-US" sz="1200" b="0" kern="1200" dirty="0">
                <a:solidFill>
                  <a:schemeClr val="tx1"/>
                </a:solidFill>
                <a:latin typeface="Times New Roman" pitchFamily="18" charset="0"/>
                <a:ea typeface="+mn-ea"/>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spcBef>
                <a:spcPts val="900"/>
              </a:spcBef>
            </a:pPr>
            <a:endParaRPr lang="en-US" sz="800" b="0" dirty="0">
              <a:latin typeface="+mn-lt"/>
            </a:endParaRPr>
          </a:p>
        </p:txBody>
      </p:sp>
      <p:sp>
        <p:nvSpPr>
          <p:cNvPr id="2" name="TextBox 1">
            <a:extLst>
              <a:ext uri="{FF2B5EF4-FFF2-40B4-BE49-F238E27FC236}">
                <a16:creationId xmlns:a16="http://schemas.microsoft.com/office/drawing/2014/main" id="{81460666-523F-4177-8DEA-9F510FAC554B}"/>
              </a:ext>
            </a:extLst>
          </p:cNvPr>
          <p:cNvSpPr txBox="1"/>
          <p:nvPr/>
        </p:nvSpPr>
        <p:spPr>
          <a:xfrm>
            <a:off x="488698" y="5972264"/>
            <a:ext cx="11182220" cy="369332"/>
          </a:xfrm>
          <a:prstGeom prst="rect">
            <a:avLst/>
          </a:prstGeom>
          <a:noFill/>
        </p:spPr>
        <p:txBody>
          <a:bodyPr wrap="square" rtlCol="0">
            <a:spAutoFit/>
          </a:bodyPr>
          <a:lstStyle/>
          <a:p>
            <a:r>
              <a:rPr lang="en-US" sz="900" dirty="0"/>
              <a:t>Data represents all ratings reviewed including some with multiple rating actions. Criteria actions</a:t>
            </a:r>
            <a:r>
              <a:rPr lang="en-US" sz="900" baseline="0" dirty="0"/>
              <a:t> in 2018 and 2019 relate to </a:t>
            </a:r>
            <a:r>
              <a:rPr lang="en-US" sz="900" dirty="0"/>
              <a:t>"U.S. And Canadian Not-For-Profit Acute-Care Health Care Organizations" criteria, published on March 19, 2018. 2023 YTD is through February 2023.</a:t>
            </a:r>
            <a:endParaRPr lang="en-US" dirty="0"/>
          </a:p>
        </p:txBody>
      </p:sp>
      <p:sp>
        <p:nvSpPr>
          <p:cNvPr id="9" name="Title 8">
            <a:extLst>
              <a:ext uri="{FF2B5EF4-FFF2-40B4-BE49-F238E27FC236}">
                <a16:creationId xmlns:a16="http://schemas.microsoft.com/office/drawing/2014/main" id="{79352837-87CA-45DC-B4A8-AD91543DB17D}"/>
              </a:ext>
            </a:extLst>
          </p:cNvPr>
          <p:cNvSpPr txBox="1">
            <a:spLocks/>
          </p:cNvSpPr>
          <p:nvPr/>
        </p:nvSpPr>
        <p:spPr>
          <a:xfrm>
            <a:off x="400368" y="185376"/>
            <a:ext cx="11358880" cy="1031333"/>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2400" kern="1200">
                <a:solidFill>
                  <a:schemeClr val="tx1"/>
                </a:solidFill>
                <a:latin typeface="+mj-lt"/>
                <a:ea typeface="+mj-ea"/>
                <a:cs typeface="+mj-cs"/>
              </a:defRPr>
            </a:lvl1pPr>
          </a:lstStyle>
          <a:p>
            <a:r>
              <a:rPr lang="en-US" sz="2800" b="1" dirty="0">
                <a:latin typeface="Akkurat Pro" panose="020B0504020101020102" pitchFamily="34" charset="0"/>
              </a:rPr>
              <a:t>Unfavorable Bias in Rating Actions for 2022 and YTD 2023</a:t>
            </a:r>
            <a:endParaRPr lang="en-AU" sz="2800" b="1" dirty="0">
              <a:latin typeface="Akkurat Pro" panose="020B0504020101020102" pitchFamily="34" charset="0"/>
            </a:endParaRPr>
          </a:p>
        </p:txBody>
      </p:sp>
      <p:sp>
        <p:nvSpPr>
          <p:cNvPr id="5" name="Slide Number Placeholder 4">
            <a:extLst>
              <a:ext uri="{FF2B5EF4-FFF2-40B4-BE49-F238E27FC236}">
                <a16:creationId xmlns:a16="http://schemas.microsoft.com/office/drawing/2014/main" id="{FC5D8268-D803-4663-A2EB-F1B7E464ECC3}"/>
              </a:ext>
            </a:extLst>
          </p:cNvPr>
          <p:cNvSpPr>
            <a:spLocks noGrp="1"/>
          </p:cNvSpPr>
          <p:nvPr>
            <p:ph type="sldNum" sz="quarter" idx="11"/>
          </p:nvPr>
        </p:nvSpPr>
        <p:spPr/>
        <p:txBody>
          <a:bodyPr/>
          <a:lstStyle/>
          <a:p>
            <a:fld id="{BDDC3DCF-E0A7-DA4A-BC2C-1EC3743A297B}" type="slidenum">
              <a:rPr lang="en-US" smtClean="0"/>
              <a:pPr/>
              <a:t>6</a:t>
            </a:fld>
            <a:endParaRPr lang="en-US" dirty="0"/>
          </a:p>
        </p:txBody>
      </p:sp>
      <p:graphicFrame>
        <p:nvGraphicFramePr>
          <p:cNvPr id="7" name="Chart 6">
            <a:extLst>
              <a:ext uri="{FF2B5EF4-FFF2-40B4-BE49-F238E27FC236}">
                <a16:creationId xmlns:a16="http://schemas.microsoft.com/office/drawing/2014/main" id="{ACD972C3-E68D-407C-9EB2-DF41DA8301BC}"/>
              </a:ext>
            </a:extLst>
          </p:cNvPr>
          <p:cNvGraphicFramePr/>
          <p:nvPr>
            <p:extLst>
              <p:ext uri="{D42A27DB-BD31-4B8C-83A1-F6EECF244321}">
                <p14:modId xmlns:p14="http://schemas.microsoft.com/office/powerpoint/2010/main" val="2036839778"/>
              </p:ext>
            </p:extLst>
          </p:nvPr>
        </p:nvGraphicFramePr>
        <p:xfrm>
          <a:off x="602673" y="719666"/>
          <a:ext cx="11156575"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E8F9D5A9-8DA6-44C2-838D-3FD46F08DA05}"/>
              </a:ext>
            </a:extLst>
          </p:cNvPr>
          <p:cNvSpPr/>
          <p:nvPr/>
        </p:nvSpPr>
        <p:spPr>
          <a:xfrm>
            <a:off x="6837218" y="1537855"/>
            <a:ext cx="2815937" cy="384463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Tree>
    <p:extLst>
      <p:ext uri="{BB962C8B-B14F-4D97-AF65-F5344CB8AC3E}">
        <p14:creationId xmlns:p14="http://schemas.microsoft.com/office/powerpoint/2010/main" val="2304961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00368" y="185376"/>
            <a:ext cx="11358880" cy="1031333"/>
          </a:xfrm>
        </p:spPr>
        <p:txBody>
          <a:bodyPr/>
          <a:lstStyle/>
          <a:p>
            <a:r>
              <a:rPr lang="en-AU" dirty="0"/>
              <a:t>What Types of Acute Care Credits Have Been Impacted? </a:t>
            </a:r>
            <a:br>
              <a:rPr lang="en-AU" dirty="0"/>
            </a:br>
            <a:endParaRPr lang="en-AU" dirty="0"/>
          </a:p>
        </p:txBody>
      </p:sp>
      <p:sp>
        <p:nvSpPr>
          <p:cNvPr id="5" name="Slide Number Placeholder 4"/>
          <p:cNvSpPr>
            <a:spLocks noGrp="1"/>
          </p:cNvSpPr>
          <p:nvPr>
            <p:ph type="sldNum" sz="quarter" idx="12"/>
          </p:nvPr>
        </p:nvSpPr>
        <p:spPr/>
        <p:txBody>
          <a:bodyPr/>
          <a:lstStyle/>
          <a:p>
            <a:fld id="{5246FB18-5DF1-419A-B975-14AFDDD65B9F}" type="slidenum">
              <a:rPr lang="en-US" smtClean="0"/>
              <a:t>7</a:t>
            </a:fld>
            <a:endParaRPr lang="en-US"/>
          </a:p>
        </p:txBody>
      </p:sp>
      <p:sp>
        <p:nvSpPr>
          <p:cNvPr id="4" name="Content Placeholder 22">
            <a:extLst>
              <a:ext uri="{FF2B5EF4-FFF2-40B4-BE49-F238E27FC236}">
                <a16:creationId xmlns:a16="http://schemas.microsoft.com/office/drawing/2014/main" id="{32D3194E-08E4-456D-B31F-DD4B900CC310}"/>
              </a:ext>
            </a:extLst>
          </p:cNvPr>
          <p:cNvSpPr>
            <a:spLocks noGrp="1"/>
          </p:cNvSpPr>
          <p:nvPr>
            <p:ph idx="1"/>
          </p:nvPr>
        </p:nvSpPr>
        <p:spPr>
          <a:xfrm>
            <a:off x="412373" y="1007918"/>
            <a:ext cx="11367253" cy="4300538"/>
          </a:xfrm>
        </p:spPr>
        <p:txBody>
          <a:bodyPr/>
          <a:lstStyle/>
          <a:p>
            <a:r>
              <a:rPr lang="en-US" sz="1600" b="1" dirty="0"/>
              <a:t>Unfavorable rating actions/outlooks:</a:t>
            </a:r>
          </a:p>
          <a:p>
            <a:pPr marL="285750" indent="-285750">
              <a:buFont typeface="Arial" panose="020B0604020202020204" pitchFamily="34" charset="0"/>
              <a:buChar char="•"/>
            </a:pPr>
            <a:r>
              <a:rPr lang="en-US" sz="1600" dirty="0"/>
              <a:t>Systems &amp; standalones affected, but more standalones (though may be a bias of portfolio) </a:t>
            </a:r>
          </a:p>
          <a:p>
            <a:pPr marL="285750" indent="-285750">
              <a:buFont typeface="Arial" panose="020B0604020202020204" pitchFamily="34" charset="0"/>
              <a:buChar char="•"/>
            </a:pPr>
            <a:r>
              <a:rPr lang="en-US" sz="1600" dirty="0"/>
              <a:t>Multi-notch credit rating actions are generally at BBB or lower</a:t>
            </a:r>
          </a:p>
          <a:p>
            <a:pPr marL="285750" indent="-285750">
              <a:buFont typeface="Arial" panose="020B0604020202020204" pitchFamily="34" charset="0"/>
              <a:buChar char="•"/>
            </a:pPr>
            <a:r>
              <a:rPr lang="en-US" sz="1600" dirty="0"/>
              <a:t>Some markets harder hit due to various factors incl. demographics, regulatory environment, cost of living</a:t>
            </a:r>
          </a:p>
          <a:p>
            <a:pPr marL="285750" indent="-285750">
              <a:buFont typeface="Arial" panose="020B0604020202020204" pitchFamily="34" charset="0"/>
              <a:buChar char="•"/>
            </a:pPr>
            <a:r>
              <a:rPr lang="en-US" sz="1600" dirty="0"/>
              <a:t>Certain safety net providers also overly affected as they continue to provide services even if costly to do so (vs. others that slowed down services due to labor costs/availability)</a:t>
            </a:r>
          </a:p>
          <a:p>
            <a:pPr marL="285750" indent="-285750">
              <a:buFont typeface="Arial" panose="020B0604020202020204" pitchFamily="34" charset="0"/>
              <a:buChar char="•"/>
            </a:pPr>
            <a:r>
              <a:rPr lang="en-US" sz="1600" dirty="0"/>
              <a:t>Enterprise profile may buy some time before a rating action (but could still result in outlook change)</a:t>
            </a:r>
          </a:p>
          <a:p>
            <a:endParaRPr lang="en-US" sz="1600" b="1" dirty="0"/>
          </a:p>
          <a:p>
            <a:r>
              <a:rPr lang="en-US" sz="1600" b="1" dirty="0"/>
              <a:t>Favorable rating actins/outlooks:</a:t>
            </a:r>
          </a:p>
          <a:p>
            <a:pPr marL="285750" indent="-285750">
              <a:buFont typeface="Arial" panose="020B0604020202020204" pitchFamily="34" charset="0"/>
              <a:buChar char="•"/>
            </a:pPr>
            <a:r>
              <a:rPr lang="en-US" sz="1600" dirty="0"/>
              <a:t>Not as many occurring but there are some</a:t>
            </a:r>
          </a:p>
          <a:p>
            <a:pPr marL="285750" indent="-285750">
              <a:buFont typeface="Arial" panose="020B0604020202020204" pitchFamily="34" charset="0"/>
              <a:buChar char="•"/>
            </a:pPr>
            <a:r>
              <a:rPr lang="en-US" sz="1600" dirty="0"/>
              <a:t>M&amp;A has resulted in certain credits’ rating improving</a:t>
            </a:r>
          </a:p>
          <a:p>
            <a:pPr marL="285750" indent="-285750">
              <a:buFont typeface="Arial" panose="020B0604020202020204" pitchFamily="34" charset="0"/>
              <a:buChar char="•"/>
            </a:pPr>
            <a:r>
              <a:rPr lang="en-US" sz="1600" dirty="0"/>
              <a:t>Certain states have benefited from state Medicaid programs (KY, FL, etc.)</a:t>
            </a:r>
          </a:p>
          <a:p>
            <a:pPr marL="285750" indent="-285750">
              <a:buFont typeface="Arial" panose="020B0604020202020204" pitchFamily="34" charset="0"/>
              <a:buChar char="•"/>
            </a:pPr>
            <a:endParaRPr lang="en-US" sz="1800" b="1" i="1" dirty="0"/>
          </a:p>
          <a:p>
            <a:pPr marL="285750" indent="-285750">
              <a:buFont typeface="Arial" panose="020B0604020202020204" pitchFamily="34" charset="0"/>
              <a:buChar char="•"/>
            </a:pPr>
            <a:endParaRPr lang="en-US" sz="1800" b="1" i="1" dirty="0"/>
          </a:p>
          <a:p>
            <a:r>
              <a:rPr lang="en-US" sz="1800" b="1" i="1" dirty="0"/>
              <a:t>While pressures are easing, there is uncertainty on the level of improvement we will see over the next few years.  </a:t>
            </a:r>
          </a:p>
          <a:p>
            <a:pPr marL="285750" indent="-285750">
              <a:buFont typeface="Arial" panose="020B0604020202020204" pitchFamily="34" charset="0"/>
              <a:buChar char="•"/>
            </a:pPr>
            <a:endParaRPr lang="en-US" sz="1800" b="1" dirty="0"/>
          </a:p>
        </p:txBody>
      </p:sp>
    </p:spTree>
    <p:extLst>
      <p:ext uri="{BB962C8B-B14F-4D97-AF65-F5344CB8AC3E}">
        <p14:creationId xmlns:p14="http://schemas.microsoft.com/office/powerpoint/2010/main" val="837836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00368" y="185376"/>
            <a:ext cx="11358880" cy="1031333"/>
          </a:xfrm>
        </p:spPr>
        <p:txBody>
          <a:bodyPr/>
          <a:lstStyle/>
          <a:p>
            <a:r>
              <a:rPr lang="en-US" dirty="0"/>
              <a:t>U.S Not-for-Profit Health Care: What We’re Watching</a:t>
            </a:r>
            <a:br>
              <a:rPr lang="en-AU" dirty="0"/>
            </a:br>
            <a:endParaRPr lang="en-AU" dirty="0"/>
          </a:p>
        </p:txBody>
      </p:sp>
      <p:sp>
        <p:nvSpPr>
          <p:cNvPr id="5" name="Slide Number Placeholder 4"/>
          <p:cNvSpPr>
            <a:spLocks noGrp="1"/>
          </p:cNvSpPr>
          <p:nvPr>
            <p:ph type="sldNum" sz="quarter" idx="12"/>
          </p:nvPr>
        </p:nvSpPr>
        <p:spPr/>
        <p:txBody>
          <a:bodyPr/>
          <a:lstStyle/>
          <a:p>
            <a:fld id="{5246FB18-5DF1-419A-B975-14AFDDD65B9F}" type="slidenum">
              <a:rPr lang="en-US" smtClean="0"/>
              <a:t>8</a:t>
            </a:fld>
            <a:endParaRPr lang="en-US"/>
          </a:p>
        </p:txBody>
      </p:sp>
      <p:pic>
        <p:nvPicPr>
          <p:cNvPr id="8" name="Picture 7" descr="Timeline&#10;&#10;Description automatically generated">
            <a:extLst>
              <a:ext uri="{FF2B5EF4-FFF2-40B4-BE49-F238E27FC236}">
                <a16:creationId xmlns:a16="http://schemas.microsoft.com/office/drawing/2014/main" id="{27CD9D45-E9A1-4D45-9045-3A23089482CE}"/>
              </a:ext>
            </a:extLst>
          </p:cNvPr>
          <p:cNvPicPr>
            <a:picLocks noChangeAspect="1"/>
          </p:cNvPicPr>
          <p:nvPr/>
        </p:nvPicPr>
        <p:blipFill rotWithShape="1">
          <a:blip r:embed="rId2">
            <a:extLst>
              <a:ext uri="{28A0092B-C50C-407E-A947-70E740481C1C}">
                <a14:useLocalDpi xmlns:a14="http://schemas.microsoft.com/office/drawing/2010/main" val="0"/>
              </a:ext>
            </a:extLst>
          </a:blip>
          <a:srcRect t="17643" b="8568"/>
          <a:stretch/>
        </p:blipFill>
        <p:spPr>
          <a:xfrm>
            <a:off x="1719737" y="783564"/>
            <a:ext cx="8752526" cy="4911841"/>
          </a:xfrm>
          <a:prstGeom prst="rect">
            <a:avLst/>
          </a:prstGeom>
        </p:spPr>
      </p:pic>
    </p:spTree>
    <p:extLst>
      <p:ext uri="{BB962C8B-B14F-4D97-AF65-F5344CB8AC3E}">
        <p14:creationId xmlns:p14="http://schemas.microsoft.com/office/powerpoint/2010/main" val="2696192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00368" y="185376"/>
            <a:ext cx="11358880" cy="1031333"/>
          </a:xfrm>
        </p:spPr>
        <p:txBody>
          <a:bodyPr/>
          <a:lstStyle/>
          <a:p>
            <a:r>
              <a:rPr lang="en-US" dirty="0"/>
              <a:t>Labor Improving, But Not Back To Pre-Pandemic Levels</a:t>
            </a:r>
            <a:br>
              <a:rPr lang="en-AU" dirty="0"/>
            </a:br>
            <a:endParaRPr lang="en-AU" dirty="0"/>
          </a:p>
        </p:txBody>
      </p:sp>
      <p:sp>
        <p:nvSpPr>
          <p:cNvPr id="5" name="Slide Number Placeholder 4"/>
          <p:cNvSpPr>
            <a:spLocks noGrp="1"/>
          </p:cNvSpPr>
          <p:nvPr>
            <p:ph type="sldNum" sz="quarter" idx="12"/>
          </p:nvPr>
        </p:nvSpPr>
        <p:spPr/>
        <p:txBody>
          <a:bodyPr/>
          <a:lstStyle/>
          <a:p>
            <a:fld id="{5246FB18-5DF1-419A-B975-14AFDDD65B9F}" type="slidenum">
              <a:rPr lang="en-US" smtClean="0"/>
              <a:t>9</a:t>
            </a:fld>
            <a:endParaRPr lang="en-US"/>
          </a:p>
        </p:txBody>
      </p:sp>
      <p:sp>
        <p:nvSpPr>
          <p:cNvPr id="11" name="Text Placeholder 10">
            <a:extLst>
              <a:ext uri="{FF2B5EF4-FFF2-40B4-BE49-F238E27FC236}">
                <a16:creationId xmlns:a16="http://schemas.microsoft.com/office/drawing/2014/main" id="{2DDFE466-465E-458E-8237-DD8018D7887E}"/>
              </a:ext>
            </a:extLst>
          </p:cNvPr>
          <p:cNvSpPr>
            <a:spLocks noGrp="1"/>
          </p:cNvSpPr>
          <p:nvPr>
            <p:ph type="body" sz="quarter" idx="15"/>
          </p:nvPr>
        </p:nvSpPr>
        <p:spPr>
          <a:xfrm>
            <a:off x="539391" y="6024759"/>
            <a:ext cx="11372904" cy="308176"/>
          </a:xfrm>
        </p:spPr>
        <p:txBody>
          <a:bodyPr/>
          <a:lstStyle/>
          <a:p>
            <a:r>
              <a:rPr lang="en-US" i="0" dirty="0">
                <a:latin typeface="+mn-lt"/>
              </a:rPr>
              <a:t>Source: Vivian Health, data through October 2022 (from </a:t>
            </a:r>
            <a:r>
              <a:rPr lang="en-US" i="0" dirty="0">
                <a:latin typeface="+mn-lt"/>
                <a:hlinkClick r:id="rId2"/>
              </a:rPr>
              <a:t>https://www.healthcaredive.com/news/travel-nurse-pay-high-hospitals-staffing/637412/</a:t>
            </a:r>
            <a:r>
              <a:rPr lang="en-US" i="0" dirty="0">
                <a:latin typeface="+mn-lt"/>
              </a:rPr>
              <a:t>); Aya Health Care Staffing Data</a:t>
            </a:r>
          </a:p>
        </p:txBody>
      </p:sp>
      <p:graphicFrame>
        <p:nvGraphicFramePr>
          <p:cNvPr id="4" name="Chart 3">
            <a:extLst>
              <a:ext uri="{FF2B5EF4-FFF2-40B4-BE49-F238E27FC236}">
                <a16:creationId xmlns:a16="http://schemas.microsoft.com/office/drawing/2014/main" id="{643BF1A1-290F-4CD6-B572-51CB62AB58DD}"/>
              </a:ext>
            </a:extLst>
          </p:cNvPr>
          <p:cNvGraphicFramePr/>
          <p:nvPr/>
        </p:nvGraphicFramePr>
        <p:xfrm>
          <a:off x="261256" y="782878"/>
          <a:ext cx="11497991" cy="26117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0DBA6423-43DB-49FC-BC3C-EF7214B7DC3D}"/>
              </a:ext>
            </a:extLst>
          </p:cNvPr>
          <p:cNvGraphicFramePr/>
          <p:nvPr/>
        </p:nvGraphicFramePr>
        <p:xfrm>
          <a:off x="150724" y="3429000"/>
          <a:ext cx="11608523" cy="2611713"/>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CE5532D1-C91A-4B1B-BD2C-30AA02315F3A}"/>
              </a:ext>
            </a:extLst>
          </p:cNvPr>
          <p:cNvSpPr txBox="1"/>
          <p:nvPr/>
        </p:nvSpPr>
        <p:spPr>
          <a:xfrm>
            <a:off x="7576924" y="2237362"/>
            <a:ext cx="3086038" cy="523220"/>
          </a:xfrm>
          <a:prstGeom prst="rect">
            <a:avLst/>
          </a:prstGeom>
          <a:noFill/>
        </p:spPr>
        <p:txBody>
          <a:bodyPr wrap="none" rtlCol="0">
            <a:spAutoFit/>
          </a:bodyPr>
          <a:lstStyle/>
          <a:p>
            <a:r>
              <a:rPr lang="en-US" sz="1400" dirty="0"/>
              <a:t>Average weekly travel rate 2/6/2023:</a:t>
            </a:r>
          </a:p>
          <a:p>
            <a:r>
              <a:rPr lang="en-US" sz="1400" dirty="0"/>
              <a:t>$2,550</a:t>
            </a:r>
          </a:p>
        </p:txBody>
      </p:sp>
    </p:spTree>
    <p:extLst>
      <p:ext uri="{BB962C8B-B14F-4D97-AF65-F5344CB8AC3E}">
        <p14:creationId xmlns:p14="http://schemas.microsoft.com/office/powerpoint/2010/main" val="1284139877"/>
      </p:ext>
    </p:extLst>
  </p:cSld>
  <p:clrMapOvr>
    <a:masterClrMapping/>
  </p:clrMapOvr>
</p:sld>
</file>

<file path=ppt/theme/theme1.xml><?xml version="1.0" encoding="utf-8"?>
<a:theme xmlns:a="http://schemas.openxmlformats.org/drawingml/2006/main" name="S-P Global Commodities 4:3 Template">
  <a:themeElements>
    <a:clrScheme name="Custom 2">
      <a:dk1>
        <a:sysClr val="windowText" lastClr="000000"/>
      </a:dk1>
      <a:lt1>
        <a:sysClr val="window" lastClr="FFFFFF"/>
      </a:lt1>
      <a:dk2>
        <a:srgbClr val="404040"/>
      </a:dk2>
      <a:lt2>
        <a:srgbClr val="DCDCDC"/>
      </a:lt2>
      <a:accent1>
        <a:srgbClr val="4F99C1"/>
      </a:accent1>
      <a:accent2>
        <a:srgbClr val="002B5F"/>
      </a:accent2>
      <a:accent3>
        <a:srgbClr val="FFAC17"/>
      </a:accent3>
      <a:accent4>
        <a:srgbClr val="4B2514"/>
      </a:accent4>
      <a:accent5>
        <a:srgbClr val="DE8BA5"/>
      </a:accent5>
      <a:accent6>
        <a:srgbClr val="6A035C"/>
      </a:accent6>
      <a:hlink>
        <a:srgbClr val="D6002A"/>
      </a:hlink>
      <a:folHlink>
        <a:srgbClr val="D6002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solidFill>
            <a:schemeClr val="bg2">
              <a:lumMod val="90000"/>
            </a:schemeClr>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AQUA">
      <a:srgbClr val="08C3A5"/>
    </a:custClr>
    <a:custClr name="DARKTEAL">
      <a:srgbClr val="06423D"/>
    </a:custClr>
    <a:custClr name="MELON">
      <a:srgbClr val="F79668"/>
    </a:custClr>
    <a:custClr name="DARKSIENNA">
      <a:srgbClr val="712300"/>
    </a:custClr>
    <a:custClr name="IRIS">
      <a:srgbClr val="908EC5"/>
    </a:custClr>
    <a:custClr name="INDIGO">
      <a:srgbClr val="37237B"/>
    </a:custClr>
    <a:custClr name="TREE">
      <a:srgbClr val="A4C032"/>
    </a:custClr>
    <a:custClr name="FOREST">
      <a:srgbClr val="2C3B0D"/>
    </a:custClr>
    <a:custClr name="White">
      <a:srgbClr val="FFFFFF"/>
    </a:custClr>
    <a:custClr name="White">
      <a:srgbClr val="FFFFFF"/>
    </a:custClr>
    <a:custClr name="BLACK100">
      <a:srgbClr val="000000"/>
    </a:custClr>
    <a:custClr name="BLACK80">
      <a:srgbClr val="333333"/>
    </a:custClr>
    <a:custClr name="BLACK60">
      <a:srgbClr val="666666"/>
    </a:custClr>
    <a:custClr name="BLACK40">
      <a:srgbClr val="999999"/>
    </a:custClr>
    <a:custClr name="BLACK20">
      <a:srgbClr val="CCCCCC"/>
    </a:custClr>
    <a:custClr name="White">
      <a:srgbClr val="FFFFFF"/>
    </a:custClr>
    <a:custClr name="White">
      <a:srgbClr val="FFFFFF"/>
    </a:custClr>
    <a:custClr name="White">
      <a:srgbClr val="FFFFFF"/>
    </a:custClr>
    <a:custClr name="White">
      <a:srgbClr val="FFFFFF"/>
    </a:custClr>
    <a:custClr name="White">
      <a:srgbClr val="FFFFFF"/>
    </a:custClr>
    <a:custClr name="Neutral5">
      <a:srgbClr val="473729"/>
    </a:custClr>
    <a:custClr name="Neutral4">
      <a:srgbClr val="7A6855"/>
    </a:custClr>
    <a:custClr name="Neutral3">
      <a:srgbClr val="A39382"/>
    </a:custClr>
    <a:custClr name="Neutral2">
      <a:srgbClr val="B7A99A"/>
    </a:custClr>
    <a:custClr name="Neutral1">
      <a:srgbClr val="CEC2B4"/>
    </a:custClr>
    <a:custClr name="White">
      <a:srgbClr val="FFFFFF"/>
    </a:custClr>
    <a:custClr name="White">
      <a:srgbClr val="FFFFFF"/>
    </a:custClr>
    <a:custClr name="White">
      <a:srgbClr val="FFFFFF"/>
    </a:custClr>
    <a:custClr name="White">
      <a:srgbClr val="FFFFFF"/>
    </a:custClr>
    <a:custClr name="White">
      <a:srgbClr val="FFFFFF"/>
    </a:custClr>
    <a:custClr name="OCEAN ">
      <a:srgbClr val="007EAE"/>
    </a:custClr>
    <a:custClr name="HONEY">
      <a:srgbClr val="FFAC17"/>
    </a:custClr>
    <a:custClr name="RUBINE">
      <a:srgbClr val="C40067"/>
    </a:custClr>
    <a:custClr name="AQUA">
      <a:srgbClr val="08C3A5"/>
    </a:custClr>
    <a:custClr name="COPPERPLATE">
      <a:srgbClr val="F36C35"/>
    </a:custClr>
    <a:custClr name="PETRO">
      <a:srgbClr val="6A6AB1"/>
    </a:custClr>
    <a:custClr name="TREE">
      <a:srgbClr val="A4C032"/>
    </a:custClr>
    <a:custClr name="White">
      <a:srgbClr val="FFFFFF"/>
    </a:custClr>
    <a:custClr name="White">
      <a:srgbClr val="FFFFFF"/>
    </a:custClr>
    <a:custClr name="White">
      <a:srgbClr val="FFFFFF"/>
    </a:custClr>
    <a:custClr name="SPGRed">
      <a:srgbClr val="D6002A"/>
    </a:custClr>
  </a:custClrLst>
  <a:extLst>
    <a:ext uri="{05A4C25C-085E-4340-85A3-A5531E510DB2}">
      <thm15:themeFamily xmlns:thm15="http://schemas.microsoft.com/office/thememl/2012/main" name="SPGlobal Ratings 4-3 Template" id="{4889CBD3-35DC-4ADD-A3DF-BDA9E3652BBC}" vid="{A4B9BF2A-6765-435E-9BFC-17C97D228B9D}"/>
    </a:ext>
  </a:extLst>
</a:theme>
</file>

<file path=ppt/theme/theme2.xml><?xml version="1.0" encoding="utf-8"?>
<a:theme xmlns:a="http://schemas.openxmlformats.org/drawingml/2006/main" name="Office Theme">
  <a:themeElements>
    <a:clrScheme name="S-P Global Color Theme">
      <a:dk1>
        <a:sysClr val="windowText" lastClr="000000"/>
      </a:dk1>
      <a:lt1>
        <a:sysClr val="window" lastClr="FFFFFF"/>
      </a:lt1>
      <a:dk2>
        <a:srgbClr val="404040"/>
      </a:dk2>
      <a:lt2>
        <a:srgbClr val="DCDCDC"/>
      </a:lt2>
      <a:accent1>
        <a:srgbClr val="4F99C1"/>
      </a:accent1>
      <a:accent2>
        <a:srgbClr val="002B5F"/>
      </a:accent2>
      <a:accent3>
        <a:srgbClr val="FFAC17"/>
      </a:accent3>
      <a:accent4>
        <a:srgbClr val="4B2514"/>
      </a:accent4>
      <a:accent5>
        <a:srgbClr val="DE8BA5"/>
      </a:accent5>
      <a:accent6>
        <a:srgbClr val="6A035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P Global Color Theme">
      <a:dk1>
        <a:sysClr val="windowText" lastClr="000000"/>
      </a:dk1>
      <a:lt1>
        <a:sysClr val="window" lastClr="FFFFFF"/>
      </a:lt1>
      <a:dk2>
        <a:srgbClr val="404040"/>
      </a:dk2>
      <a:lt2>
        <a:srgbClr val="DCDCDC"/>
      </a:lt2>
      <a:accent1>
        <a:srgbClr val="4F99C1"/>
      </a:accent1>
      <a:accent2>
        <a:srgbClr val="002B5F"/>
      </a:accent2>
      <a:accent3>
        <a:srgbClr val="FFAC17"/>
      </a:accent3>
      <a:accent4>
        <a:srgbClr val="4B2514"/>
      </a:accent4>
      <a:accent5>
        <a:srgbClr val="DE8BA5"/>
      </a:accent5>
      <a:accent6>
        <a:srgbClr val="6A035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12380</TotalTime>
  <Words>1351</Words>
  <Application>Microsoft Office PowerPoint</Application>
  <PresentationFormat>Widescreen</PresentationFormat>
  <Paragraphs>211</Paragraphs>
  <Slides>14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Akkurat Pro</vt:lpstr>
      <vt:lpstr>Akkurat Pro Light</vt:lpstr>
      <vt:lpstr>Albra</vt:lpstr>
      <vt:lpstr>Arial</vt:lpstr>
      <vt:lpstr>Arial Narrow</vt:lpstr>
      <vt:lpstr>Arial Regular</vt:lpstr>
      <vt:lpstr>S-P Global Commodities 4:3 Template</vt:lpstr>
      <vt:lpstr>A Long Road Ahead</vt:lpstr>
      <vt:lpstr>Overview – Portfolio of Acute Care Credits</vt:lpstr>
      <vt:lpstr>Key Take Aways For Negative Outlook For Acute Health Care Sector</vt:lpstr>
      <vt:lpstr>U.S. Not-For-Profit Health Care: By The Numbers </vt:lpstr>
      <vt:lpstr>2022 Rating Actions</vt:lpstr>
      <vt:lpstr>PowerPoint Presentation</vt:lpstr>
      <vt:lpstr>What Types of Acute Care Credits Have Been Impacted?  </vt:lpstr>
      <vt:lpstr>U.S Not-for-Profit Health Care: What We’re Watching </vt:lpstr>
      <vt:lpstr>Labor Improving, But Not Back To Pre-Pandemic Levels </vt:lpstr>
      <vt:lpstr>Additional Drivers of Margin Compression</vt:lpstr>
      <vt:lpstr>2023 Federal Developments &amp; Policy Views</vt:lpstr>
      <vt:lpstr>Some Near-Term Mitigation Strategies </vt:lpstr>
      <vt:lpstr>Q&amp;A</vt:lpstr>
      <vt:lpstr>Not-for-Profit Health Care Group: Contact Information </vt:lpstr>
    </vt:vector>
  </TitlesOfParts>
  <Company>S&amp;P Global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Mennen, Halie (Associated)</dc:creator>
  <cp:lastModifiedBy>Cosgrove, Anne (Analytical)</cp:lastModifiedBy>
  <cp:revision>247</cp:revision>
  <cp:lastPrinted>2016-09-30T18:43:28Z</cp:lastPrinted>
  <dcterms:created xsi:type="dcterms:W3CDTF">2019-03-27T02:28:10Z</dcterms:created>
  <dcterms:modified xsi:type="dcterms:W3CDTF">2023-04-14T13:39:52Z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f7a93ceb-299e-4716-b0b2-cafc31301ef2</vt:lpwstr>
  </property>
</Properties>
</file>