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76" r:id="rId5"/>
    <p:sldId id="268" r:id="rId6"/>
    <p:sldId id="269" r:id="rId7"/>
    <p:sldId id="270" r:id="rId8"/>
    <p:sldId id="266" r:id="rId9"/>
    <p:sldId id="267" r:id="rId10"/>
    <p:sldId id="259" r:id="rId11"/>
    <p:sldId id="272" r:id="rId12"/>
    <p:sldId id="274" r:id="rId13"/>
    <p:sldId id="273" r:id="rId14"/>
    <p:sldId id="263" r:id="rId15"/>
    <p:sldId id="271" r:id="rId16"/>
    <p:sldId id="260" r:id="rId17"/>
    <p:sldId id="261" r:id="rId18"/>
    <p:sldId id="262" r:id="rId19"/>
    <p:sldId id="278" r:id="rId20"/>
    <p:sldId id="264" r:id="rId21"/>
    <p:sldId id="265" r:id="rId22"/>
    <p:sldId id="275"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EF0FE0-05AF-4BAE-86AF-DC552DE42039}" v="58" dt="2021-09-02T17:31:23.349"/>
    <p1510:client id="{FBE09031-E633-401D-82D3-7F3709A4B289}" v="51" dt="2021-09-02T14:28:09.0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92" autoAdjust="0"/>
  </p:normalViewPr>
  <p:slideViewPr>
    <p:cSldViewPr snapToGrid="0">
      <p:cViewPr>
        <p:scale>
          <a:sx n="80" d="100"/>
          <a:sy n="80" d="100"/>
        </p:scale>
        <p:origin x="112" y="-4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Andrew" userId="13f2ae6d-a1c8-469c-a5b8-d215cb75bdb2" providerId="ADAL" clId="{C3EF0FE0-05AF-4BAE-86AF-DC552DE42039}"/>
    <pc:docChg chg="undo custSel addSld modSld">
      <pc:chgData name="Brian Andrew" userId="13f2ae6d-a1c8-469c-a5b8-d215cb75bdb2" providerId="ADAL" clId="{C3EF0FE0-05AF-4BAE-86AF-DC552DE42039}" dt="2021-09-02T17:31:34.985" v="28" actId="14100"/>
      <pc:docMkLst>
        <pc:docMk/>
      </pc:docMkLst>
      <pc:sldChg chg="modNotesTx">
        <pc:chgData name="Brian Andrew" userId="13f2ae6d-a1c8-469c-a5b8-d215cb75bdb2" providerId="ADAL" clId="{C3EF0FE0-05AF-4BAE-86AF-DC552DE42039}" dt="2021-09-02T17:28:10.552" v="0" actId="6549"/>
        <pc:sldMkLst>
          <pc:docMk/>
          <pc:sldMk cId="1546297427" sldId="256"/>
        </pc:sldMkLst>
      </pc:sldChg>
      <pc:sldChg chg="modSp mod">
        <pc:chgData name="Brian Andrew" userId="13f2ae6d-a1c8-469c-a5b8-d215cb75bdb2" providerId="ADAL" clId="{C3EF0FE0-05AF-4BAE-86AF-DC552DE42039}" dt="2021-09-02T17:29:52.708" v="14" actId="20577"/>
        <pc:sldMkLst>
          <pc:docMk/>
          <pc:sldMk cId="1282308960" sldId="262"/>
        </pc:sldMkLst>
        <pc:spChg chg="mod">
          <ac:chgData name="Brian Andrew" userId="13f2ae6d-a1c8-469c-a5b8-d215cb75bdb2" providerId="ADAL" clId="{C3EF0FE0-05AF-4BAE-86AF-DC552DE42039}" dt="2021-09-02T17:29:52.708" v="14" actId="20577"/>
          <ac:spMkLst>
            <pc:docMk/>
            <pc:sldMk cId="1282308960" sldId="262"/>
            <ac:spMk id="3" creationId="{9A84AA71-3DFC-4DCE-8579-6E5CB96C84EE}"/>
          </ac:spMkLst>
        </pc:spChg>
      </pc:sldChg>
      <pc:sldChg chg="addSp delSp modSp add mod">
        <pc:chgData name="Brian Andrew" userId="13f2ae6d-a1c8-469c-a5b8-d215cb75bdb2" providerId="ADAL" clId="{C3EF0FE0-05AF-4BAE-86AF-DC552DE42039}" dt="2021-09-02T17:31:34.985" v="28" actId="14100"/>
        <pc:sldMkLst>
          <pc:docMk/>
          <pc:sldMk cId="1814882895" sldId="278"/>
        </pc:sldMkLst>
        <pc:spChg chg="mod">
          <ac:chgData name="Brian Andrew" userId="13f2ae6d-a1c8-469c-a5b8-d215cb75bdb2" providerId="ADAL" clId="{C3EF0FE0-05AF-4BAE-86AF-DC552DE42039}" dt="2021-09-02T17:29:47.359" v="8" actId="20577"/>
          <ac:spMkLst>
            <pc:docMk/>
            <pc:sldMk cId="1814882895" sldId="278"/>
            <ac:spMk id="3" creationId="{9A84AA71-3DFC-4DCE-8579-6E5CB96C84EE}"/>
          </ac:spMkLst>
        </pc:spChg>
        <pc:spChg chg="mod">
          <ac:chgData name="Brian Andrew" userId="13f2ae6d-a1c8-469c-a5b8-d215cb75bdb2" providerId="ADAL" clId="{C3EF0FE0-05AF-4BAE-86AF-DC552DE42039}" dt="2021-09-02T17:30:52.109" v="20" actId="1076"/>
          <ac:spMkLst>
            <pc:docMk/>
            <pc:sldMk cId="1814882895" sldId="278"/>
            <ac:spMk id="7" creationId="{5F49E195-F072-4C1F-A592-A9E1865AEEDE}"/>
          </ac:spMkLst>
        </pc:spChg>
        <pc:spChg chg="del">
          <ac:chgData name="Brian Andrew" userId="13f2ae6d-a1c8-469c-a5b8-d215cb75bdb2" providerId="ADAL" clId="{C3EF0FE0-05AF-4BAE-86AF-DC552DE42039}" dt="2021-09-02T17:29:40.879" v="3" actId="478"/>
          <ac:spMkLst>
            <pc:docMk/>
            <pc:sldMk cId="1814882895" sldId="278"/>
            <ac:spMk id="8" creationId="{E0FBC1A9-A532-4E4B-A71F-2ADD99486E5D}"/>
          </ac:spMkLst>
        </pc:spChg>
        <pc:spChg chg="add mod">
          <ac:chgData name="Brian Andrew" userId="13f2ae6d-a1c8-469c-a5b8-d215cb75bdb2" providerId="ADAL" clId="{C3EF0FE0-05AF-4BAE-86AF-DC552DE42039}" dt="2021-09-02T17:31:34.985" v="28" actId="14100"/>
          <ac:spMkLst>
            <pc:docMk/>
            <pc:sldMk cId="1814882895" sldId="278"/>
            <ac:spMk id="9" creationId="{9422A24A-D36A-4349-BACC-C93961FA0EDC}"/>
          </ac:spMkLst>
        </pc:spChg>
        <pc:picChg chg="del">
          <ac:chgData name="Brian Andrew" userId="13f2ae6d-a1c8-469c-a5b8-d215cb75bdb2" providerId="ADAL" clId="{C3EF0FE0-05AF-4BAE-86AF-DC552DE42039}" dt="2021-09-02T17:29:38.161" v="2" actId="478"/>
          <ac:picMkLst>
            <pc:docMk/>
            <pc:sldMk cId="1814882895" sldId="278"/>
            <ac:picMk id="6" creationId="{3CBC06BE-CE1D-4A15-83B4-5518C14F0683}"/>
          </ac:picMkLst>
        </pc:picChg>
        <pc:picChg chg="add mod">
          <ac:chgData name="Brian Andrew" userId="13f2ae6d-a1c8-469c-a5b8-d215cb75bdb2" providerId="ADAL" clId="{C3EF0FE0-05AF-4BAE-86AF-DC552DE42039}" dt="2021-09-02T17:31:23.349" v="25" actId="1076"/>
          <ac:picMkLst>
            <pc:docMk/>
            <pc:sldMk cId="1814882895" sldId="278"/>
            <ac:picMk id="1026" creationId="{3619A207-39F4-4688-B4CA-A177823569B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56288-189C-4909-A96C-5E57CC572366}" type="datetimeFigureOut">
              <a:rPr lang="en-US" smtClean="0"/>
              <a:t>9/2/2021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B1E34-6186-4BC4-A08C-CC2AE3A446D6}" type="slidenum">
              <a:rPr lang="en-US" smtClean="0"/>
              <a:t>‹#›</a:t>
            </a:fld>
            <a:endParaRPr lang="en-US"/>
          </a:p>
        </p:txBody>
      </p:sp>
    </p:spTree>
    <p:extLst>
      <p:ext uri="{BB962C8B-B14F-4D97-AF65-F5344CB8AC3E}">
        <p14:creationId xmlns:p14="http://schemas.microsoft.com/office/powerpoint/2010/main" val="3118061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B1E34-6186-4BC4-A08C-CC2AE3A446D6}" type="slidenum">
              <a:rPr lang="en-US" smtClean="0"/>
              <a:t>1</a:t>
            </a:fld>
            <a:endParaRPr lang="en-US"/>
          </a:p>
        </p:txBody>
      </p:sp>
    </p:spTree>
    <p:extLst>
      <p:ext uri="{BB962C8B-B14F-4D97-AF65-F5344CB8AC3E}">
        <p14:creationId xmlns:p14="http://schemas.microsoft.com/office/powerpoint/2010/main" val="139900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Delta 15-30 seconds vs 15-30 minutes for Alpha R not is 6-7 vs 2-3 </a:t>
            </a:r>
          </a:p>
          <a:p>
            <a:r>
              <a:rPr lang="en-US" dirty="0"/>
              <a:t>Unvaccinated 17x more likely to be hospitalized</a:t>
            </a:r>
          </a:p>
          <a:p>
            <a:endParaRPr lang="en-US" dirty="0"/>
          </a:p>
        </p:txBody>
      </p:sp>
      <p:sp>
        <p:nvSpPr>
          <p:cNvPr id="4" name="Slide Number Placeholder 3"/>
          <p:cNvSpPr>
            <a:spLocks noGrp="1"/>
          </p:cNvSpPr>
          <p:nvPr>
            <p:ph type="sldNum" sz="quarter" idx="5"/>
          </p:nvPr>
        </p:nvSpPr>
        <p:spPr/>
        <p:txBody>
          <a:bodyPr/>
          <a:lstStyle/>
          <a:p>
            <a:fld id="{114B1E34-6186-4BC4-A08C-CC2AE3A446D6}" type="slidenum">
              <a:rPr lang="en-US" smtClean="0"/>
              <a:t>5</a:t>
            </a:fld>
            <a:endParaRPr lang="en-US"/>
          </a:p>
        </p:txBody>
      </p:sp>
    </p:spTree>
    <p:extLst>
      <p:ext uri="{BB962C8B-B14F-4D97-AF65-F5344CB8AC3E}">
        <p14:creationId xmlns:p14="http://schemas.microsoft.com/office/powerpoint/2010/main" val="34718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50% of kids 12-15 vaccinated so spread increase with school opening – look at TN </a:t>
            </a:r>
            <a:r>
              <a:rPr lang="en-US" dirty="0" err="1"/>
              <a:t>infextions</a:t>
            </a:r>
            <a:endParaRPr lang="en-US" dirty="0"/>
          </a:p>
          <a:p>
            <a:r>
              <a:rPr lang="en-US" dirty="0"/>
              <a:t>Open heart surgery post stroke 8 hospitals to get a bed</a:t>
            </a:r>
          </a:p>
          <a:p>
            <a:r>
              <a:rPr lang="en-US" dirty="0"/>
              <a:t>Delta 10% to almost 100% from 5/23 to 8/31</a:t>
            </a:r>
          </a:p>
          <a:p>
            <a:r>
              <a:rPr lang="en-US" dirty="0"/>
              <a:t>Because the delta is so contagious should get to 95% either have it or vaccinated within 12-18 </a:t>
            </a:r>
            <a:r>
              <a:rPr lang="en-US" dirty="0" err="1"/>
              <a:t>mos</a:t>
            </a:r>
            <a:endParaRPr lang="en-US" dirty="0"/>
          </a:p>
        </p:txBody>
      </p:sp>
      <p:sp>
        <p:nvSpPr>
          <p:cNvPr id="4" name="Slide Number Placeholder 3"/>
          <p:cNvSpPr>
            <a:spLocks noGrp="1"/>
          </p:cNvSpPr>
          <p:nvPr>
            <p:ph type="sldNum" sz="quarter" idx="5"/>
          </p:nvPr>
        </p:nvSpPr>
        <p:spPr/>
        <p:txBody>
          <a:bodyPr/>
          <a:lstStyle/>
          <a:p>
            <a:fld id="{114B1E34-6186-4BC4-A08C-CC2AE3A446D6}" type="slidenum">
              <a:rPr lang="en-US" smtClean="0"/>
              <a:t>6</a:t>
            </a:fld>
            <a:endParaRPr lang="en-US"/>
          </a:p>
        </p:txBody>
      </p:sp>
    </p:spTree>
    <p:extLst>
      <p:ext uri="{BB962C8B-B14F-4D97-AF65-F5344CB8AC3E}">
        <p14:creationId xmlns:p14="http://schemas.microsoft.com/office/powerpoint/2010/main" val="103040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 and C.2.1 are examples new variant would have to be more contagious to Delta to crowd it out which would complicate the situation further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Variants are becoming less diverse as Delta crowds out</a:t>
            </a:r>
          </a:p>
          <a:p>
            <a:r>
              <a:rPr lang="en-US" dirty="0"/>
              <a:t>	</a:t>
            </a:r>
          </a:p>
        </p:txBody>
      </p:sp>
      <p:sp>
        <p:nvSpPr>
          <p:cNvPr id="4" name="Slide Number Placeholder 3"/>
          <p:cNvSpPr>
            <a:spLocks noGrp="1"/>
          </p:cNvSpPr>
          <p:nvPr>
            <p:ph type="sldNum" sz="quarter" idx="5"/>
          </p:nvPr>
        </p:nvSpPr>
        <p:spPr/>
        <p:txBody>
          <a:bodyPr/>
          <a:lstStyle/>
          <a:p>
            <a:fld id="{114B1E34-6186-4BC4-A08C-CC2AE3A446D6}" type="slidenum">
              <a:rPr lang="en-US" smtClean="0"/>
              <a:t>7</a:t>
            </a:fld>
            <a:endParaRPr lang="en-US"/>
          </a:p>
        </p:txBody>
      </p:sp>
    </p:spTree>
    <p:extLst>
      <p:ext uri="{BB962C8B-B14F-4D97-AF65-F5344CB8AC3E}">
        <p14:creationId xmlns:p14="http://schemas.microsoft.com/office/powerpoint/2010/main" val="607829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0EAD8F3-C960-43F7-9ABD-E0B7426D24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2428"/>
            <a:ext cx="7642087" cy="6829338"/>
          </a:xfrm>
          <a:prstGeom prst="rect">
            <a:avLst/>
          </a:prstGeom>
        </p:spPr>
      </p:pic>
      <p:sp>
        <p:nvSpPr>
          <p:cNvPr id="10" name="Rectangle 9">
            <a:extLst>
              <a:ext uri="{FF2B5EF4-FFF2-40B4-BE49-F238E27FC236}">
                <a16:creationId xmlns:a16="http://schemas.microsoft.com/office/drawing/2014/main" id="{619FCAF5-8CC6-43DA-9B9B-D70DE6677F52}"/>
              </a:ext>
            </a:extLst>
          </p:cNvPr>
          <p:cNvSpPr/>
          <p:nvPr/>
        </p:nvSpPr>
        <p:spPr>
          <a:xfrm>
            <a:off x="3827517" y="1192277"/>
            <a:ext cx="8364483" cy="389534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81343" y="3373108"/>
            <a:ext cx="6953396" cy="1180603"/>
          </a:xfrm>
        </p:spPr>
        <p:txBody>
          <a:bodyPr anchor="ctr" anchorCtr="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p:cNvCxnSpPr>
            <a:cxnSpLocks/>
          </p:cNvCxnSpPr>
          <p:nvPr/>
        </p:nvCxnSpPr>
        <p:spPr>
          <a:xfrm>
            <a:off x="11740663" y="661804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FD09754-AB00-4701-9DC0-2B8342E14B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3301" y="5509577"/>
            <a:ext cx="3807700" cy="913245"/>
          </a:xfrm>
          <a:prstGeom prst="rect">
            <a:avLst/>
          </a:prstGeom>
        </p:spPr>
      </p:pic>
      <p:sp>
        <p:nvSpPr>
          <p:cNvPr id="2" name="Title 1"/>
          <p:cNvSpPr>
            <a:spLocks noGrp="1"/>
          </p:cNvSpPr>
          <p:nvPr>
            <p:ph type="ctrTitle"/>
          </p:nvPr>
        </p:nvSpPr>
        <p:spPr>
          <a:xfrm>
            <a:off x="4531484" y="1675380"/>
            <a:ext cx="7003255" cy="1472882"/>
          </a:xfrm>
          <a:prstGeom prst="rect">
            <a:avLst/>
          </a:prstGeom>
        </p:spPr>
        <p:txBody>
          <a:bodyPr anchor="ctr" anchorCtr="0">
            <a:noAutofit/>
          </a:bodyPr>
          <a:lstStyle>
            <a:lvl1pPr algn="l">
              <a:defRPr sz="440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3039C3B9-8B28-4BA3-BD24-E613655AAFFE}"/>
              </a:ext>
            </a:extLst>
          </p:cNvPr>
          <p:cNvCxnSpPr/>
          <p:nvPr/>
        </p:nvCxnSpPr>
        <p:spPr>
          <a:xfrm>
            <a:off x="4622908" y="3249017"/>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3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3 Content w/Photo Dark">
    <p:spTree>
      <p:nvGrpSpPr>
        <p:cNvPr id="1" name=""/>
        <p:cNvGrpSpPr/>
        <p:nvPr/>
      </p:nvGrpSpPr>
      <p:grpSpPr>
        <a:xfrm>
          <a:off x="0" y="0"/>
          <a:ext cx="0" cy="0"/>
          <a:chOff x="0" y="0"/>
          <a:chExt cx="0" cy="0"/>
        </a:xfrm>
      </p:grpSpPr>
      <p:pic>
        <p:nvPicPr>
          <p:cNvPr id="17" name="Content Placeholder 14" descr="Person in crossing">
            <a:extLst>
              <a:ext uri="{FF2B5EF4-FFF2-40B4-BE49-F238E27FC236}">
                <a16:creationId xmlns:a16="http://schemas.microsoft.com/office/drawing/2014/main" id="{D3F9F2BB-510E-4063-BA57-39F07A81B9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
            <a:ext cx="4206234" cy="6858005"/>
          </a:xfrm>
          <a:prstGeom prst="rect">
            <a:avLst/>
          </a:prstGeom>
        </p:spPr>
      </p:pic>
      <p:sp>
        <p:nvSpPr>
          <p:cNvPr id="16" name="Rectangle 15">
            <a:extLst>
              <a:ext uri="{FF2B5EF4-FFF2-40B4-BE49-F238E27FC236}">
                <a16:creationId xmlns:a16="http://schemas.microsoft.com/office/drawing/2014/main" id="{7F6DE192-D323-4C5E-8C64-D4377460257C}"/>
              </a:ext>
            </a:extLst>
          </p:cNvPr>
          <p:cNvSpPr/>
          <p:nvPr/>
        </p:nvSpPr>
        <p:spPr>
          <a:xfrm>
            <a:off x="4206234" y="-6"/>
            <a:ext cx="8015158" cy="6858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9875FAC-5CE5-4F41-BB0A-A7673721FB52}"/>
              </a:ext>
            </a:extLst>
          </p:cNvPr>
          <p:cNvSpPr/>
          <p:nvPr/>
        </p:nvSpPr>
        <p:spPr>
          <a:xfrm>
            <a:off x="0" y="0"/>
            <a:ext cx="4206235"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3">
            <a:extLst>
              <a:ext uri="{FF2B5EF4-FFF2-40B4-BE49-F238E27FC236}">
                <a16:creationId xmlns:a16="http://schemas.microsoft.com/office/drawing/2014/main" id="{0A2A1D23-A55A-4B7B-900A-403469000B3C}"/>
              </a:ext>
            </a:extLst>
          </p:cNvPr>
          <p:cNvSpPr>
            <a:spLocks noGrp="1"/>
          </p:cNvSpPr>
          <p:nvPr>
            <p:ph type="sldNum" sz="quarter" idx="12"/>
          </p:nvPr>
        </p:nvSpPr>
        <p:spPr>
          <a:xfrm>
            <a:off x="8726520" y="6228588"/>
            <a:ext cx="2743200" cy="365125"/>
          </a:xfrm>
          <a:prstGeom prst="rect">
            <a:avLst/>
          </a:prstGeom>
        </p:spPr>
        <p:txBody>
          <a:bodyPr/>
          <a:lstStyle/>
          <a:p>
            <a:fld id="{5E5B7044-045D-4D47-B723-5684BC258783}" type="slidenum">
              <a:rPr lang="en-US" smtClean="0"/>
              <a:t>‹#›</a:t>
            </a:fld>
            <a:endParaRPr lang="en-US"/>
          </a:p>
        </p:txBody>
      </p:sp>
      <p:sp>
        <p:nvSpPr>
          <p:cNvPr id="19" name="Slide Number Placeholder 8">
            <a:extLst>
              <a:ext uri="{FF2B5EF4-FFF2-40B4-BE49-F238E27FC236}">
                <a16:creationId xmlns:a16="http://schemas.microsoft.com/office/drawing/2014/main" id="{7E6958F9-2384-4C8E-B069-908514C5613F}"/>
              </a:ext>
            </a:extLst>
          </p:cNvPr>
          <p:cNvSpPr txBox="1">
            <a:spLocks/>
          </p:cNvSpPr>
          <p:nvPr/>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pPr/>
              <a:t>‹#›</a:t>
            </a:fld>
            <a:endParaRPr lang="en-US"/>
          </a:p>
        </p:txBody>
      </p:sp>
      <p:pic>
        <p:nvPicPr>
          <p:cNvPr id="20" name="Picture 19" descr="Icon&#10;&#10;Description automatically generated">
            <a:extLst>
              <a:ext uri="{FF2B5EF4-FFF2-40B4-BE49-F238E27FC236}">
                <a16:creationId xmlns:a16="http://schemas.microsoft.com/office/drawing/2014/main" id="{842E542B-0D82-457B-A08D-654DBC2DEB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83935" y="6298124"/>
            <a:ext cx="274702" cy="274702"/>
          </a:xfrm>
          <a:prstGeom prst="rect">
            <a:avLst/>
          </a:prstGeom>
        </p:spPr>
      </p:pic>
      <p:cxnSp>
        <p:nvCxnSpPr>
          <p:cNvPr id="21" name="Straight Connector 20">
            <a:extLst>
              <a:ext uri="{FF2B5EF4-FFF2-40B4-BE49-F238E27FC236}">
                <a16:creationId xmlns:a16="http://schemas.microsoft.com/office/drawing/2014/main" id="{7993E6E5-ADE3-4522-A7E4-A819799A5F3F}"/>
              </a:ext>
            </a:extLst>
          </p:cNvPr>
          <p:cNvCxnSpPr/>
          <p:nvPr/>
        </p:nvCxnSpPr>
        <p:spPr>
          <a:xfrm>
            <a:off x="11525250" y="6195762"/>
            <a:ext cx="0" cy="462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2D8501F-C21B-4313-849B-3DDF6B2DB118}"/>
              </a:ext>
            </a:extLst>
          </p:cNvPr>
          <p:cNvCxnSpPr/>
          <p:nvPr/>
        </p:nvCxnSpPr>
        <p:spPr>
          <a:xfrm flipV="1">
            <a:off x="4290596"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BCC92EF-28C2-4850-9633-07215898F3F9}"/>
              </a:ext>
            </a:extLst>
          </p:cNvPr>
          <p:cNvSpPr/>
          <p:nvPr/>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6606D01-69BE-4403-BA57-F7EEAECBE653}"/>
              </a:ext>
            </a:extLst>
          </p:cNvPr>
          <p:cNvSpPr txBox="1"/>
          <p:nvPr/>
        </p:nvSpPr>
        <p:spPr>
          <a:xfrm>
            <a:off x="1010083" y="2782666"/>
            <a:ext cx="2237362" cy="646331"/>
          </a:xfrm>
          <a:prstGeom prst="rect">
            <a:avLst/>
          </a:prstGeom>
          <a:noFill/>
        </p:spPr>
        <p:txBody>
          <a:bodyPr wrap="square" rtlCol="0">
            <a:spAutoFit/>
          </a:bodyPr>
          <a:lstStyle/>
          <a:p>
            <a:pPr algn="ctr"/>
            <a:r>
              <a:rPr lang="en-US">
                <a:solidFill>
                  <a:schemeClr val="bg1"/>
                </a:solidFill>
              </a:rPr>
              <a:t>Place Your </a:t>
            </a:r>
          </a:p>
          <a:p>
            <a:pPr algn="ctr"/>
            <a:r>
              <a:rPr lang="en-US">
                <a:solidFill>
                  <a:schemeClr val="bg1"/>
                </a:solidFill>
              </a:rPr>
              <a:t>Photo Here</a:t>
            </a:r>
          </a:p>
        </p:txBody>
      </p:sp>
      <p:sp>
        <p:nvSpPr>
          <p:cNvPr id="14" name="Title Placeholder 1">
            <a:extLst>
              <a:ext uri="{FF2B5EF4-FFF2-40B4-BE49-F238E27FC236}">
                <a16:creationId xmlns:a16="http://schemas.microsoft.com/office/drawing/2014/main" id="{FB3B34A1-2647-415B-BD96-C710CD57D18E}"/>
              </a:ext>
            </a:extLst>
          </p:cNvPr>
          <p:cNvSpPr>
            <a:spLocks noGrp="1"/>
          </p:cNvSpPr>
          <p:nvPr>
            <p:ph type="title"/>
          </p:nvPr>
        </p:nvSpPr>
        <p:spPr>
          <a:xfrm>
            <a:off x="4449249" y="322261"/>
            <a:ext cx="7490334" cy="814349"/>
          </a:xfrm>
          <a:prstGeom prst="rect">
            <a:avLst/>
          </a:prstGeom>
        </p:spPr>
        <p:txBody>
          <a:bodyPr vert="horz" lIns="91440" tIns="45720" rIns="91440" bIns="45720" rtlCol="0" anchor="ctr">
            <a:noAutofit/>
          </a:bodyPr>
          <a:lstStyle>
            <a:lvl1pPr>
              <a:defRPr>
                <a:solidFill>
                  <a:schemeClr val="bg1"/>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5EC59C3A-56D9-4ECA-9DBC-7440E82CF3CE}"/>
              </a:ext>
            </a:extLst>
          </p:cNvPr>
          <p:cNvSpPr>
            <a:spLocks noGrp="1"/>
          </p:cNvSpPr>
          <p:nvPr>
            <p:ph idx="1"/>
          </p:nvPr>
        </p:nvSpPr>
        <p:spPr>
          <a:xfrm>
            <a:off x="5077838" y="1825625"/>
            <a:ext cx="6275962" cy="3709413"/>
          </a:xfrm>
        </p:spPr>
        <p:txBody>
          <a:bodyPr/>
          <a:lstStyle>
            <a:lvl1pPr>
              <a:defRPr>
                <a:solidFill>
                  <a:schemeClr val="bg1"/>
                </a:solidFill>
              </a:defRPr>
            </a:lvl1pPr>
            <a:lvl2pPr>
              <a:defRPr>
                <a:solidFill>
                  <a:schemeClr val="accent3">
                    <a:lumMod val="60000"/>
                    <a:lumOff val="40000"/>
                  </a:schemeClr>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64316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Photo ">
    <p:spTree>
      <p:nvGrpSpPr>
        <p:cNvPr id="1" name=""/>
        <p:cNvGrpSpPr/>
        <p:nvPr/>
      </p:nvGrpSpPr>
      <p:grpSpPr>
        <a:xfrm>
          <a:off x="0" y="0"/>
          <a:ext cx="0" cy="0"/>
          <a:chOff x="0" y="0"/>
          <a:chExt cx="0" cy="0"/>
        </a:xfrm>
      </p:grpSpPr>
      <p:pic>
        <p:nvPicPr>
          <p:cNvPr id="14" name="Content Placeholder 14" descr="Person in crossing">
            <a:extLst>
              <a:ext uri="{FF2B5EF4-FFF2-40B4-BE49-F238E27FC236}">
                <a16:creationId xmlns:a16="http://schemas.microsoft.com/office/drawing/2014/main" id="{A6F486DE-6DE4-4602-A990-56D92001FD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481" y="-5"/>
            <a:ext cx="6109481" cy="6858005"/>
          </a:xfrm>
          <a:prstGeom prst="rect">
            <a:avLst/>
          </a:prstGeom>
        </p:spPr>
      </p:pic>
      <p:sp>
        <p:nvSpPr>
          <p:cNvPr id="25" name="Slide Number Placeholder 3">
            <a:extLst>
              <a:ext uri="{FF2B5EF4-FFF2-40B4-BE49-F238E27FC236}">
                <a16:creationId xmlns:a16="http://schemas.microsoft.com/office/drawing/2014/main" id="{6E0DB693-E6EC-4EA3-A714-92418B1C7564}"/>
              </a:ext>
            </a:extLst>
          </p:cNvPr>
          <p:cNvSpPr>
            <a:spLocks noGrp="1"/>
          </p:cNvSpPr>
          <p:nvPr>
            <p:ph type="sldNum" sz="quarter" idx="12"/>
          </p:nvPr>
        </p:nvSpPr>
        <p:spPr>
          <a:xfrm>
            <a:off x="8726520" y="6228588"/>
            <a:ext cx="2743200" cy="365125"/>
          </a:xfrm>
          <a:prstGeom prst="rect">
            <a:avLst/>
          </a:prstGeom>
        </p:spPr>
        <p:txBody>
          <a:bodyPr/>
          <a:lstStyle/>
          <a:p>
            <a:fld id="{5E5B7044-045D-4D47-B723-5684BC258783}" type="slidenum">
              <a:rPr lang="en-US" smtClean="0"/>
              <a:t>‹#›</a:t>
            </a:fld>
            <a:endParaRPr lang="en-US"/>
          </a:p>
        </p:txBody>
      </p:sp>
      <p:sp>
        <p:nvSpPr>
          <p:cNvPr id="26" name="Slide Number Placeholder 8">
            <a:extLst>
              <a:ext uri="{FF2B5EF4-FFF2-40B4-BE49-F238E27FC236}">
                <a16:creationId xmlns:a16="http://schemas.microsoft.com/office/drawing/2014/main" id="{B24905A3-2189-4D3F-9544-0B962E8DC6D6}"/>
              </a:ext>
            </a:extLst>
          </p:cNvPr>
          <p:cNvSpPr txBox="1">
            <a:spLocks/>
          </p:cNvSpPr>
          <p:nvPr/>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solidFill>
                  <a:schemeClr val="accent6">
                    <a:lumMod val="75000"/>
                  </a:schemeClr>
                </a:solidFill>
              </a:rPr>
              <a:pPr/>
              <a:t>‹#›</a:t>
            </a:fld>
            <a:endParaRPr lang="en-US">
              <a:solidFill>
                <a:schemeClr val="accent6">
                  <a:lumMod val="75000"/>
                </a:schemeClr>
              </a:solidFill>
            </a:endParaRPr>
          </a:p>
        </p:txBody>
      </p:sp>
      <p:cxnSp>
        <p:nvCxnSpPr>
          <p:cNvPr id="28" name="Straight Connector 27">
            <a:extLst>
              <a:ext uri="{FF2B5EF4-FFF2-40B4-BE49-F238E27FC236}">
                <a16:creationId xmlns:a16="http://schemas.microsoft.com/office/drawing/2014/main" id="{7A8553F2-A599-4387-92F4-02A59611FE8D}"/>
              </a:ext>
            </a:extLst>
          </p:cNvPr>
          <p:cNvCxnSpPr/>
          <p:nvPr/>
        </p:nvCxnSpPr>
        <p:spPr>
          <a:xfrm>
            <a:off x="11525250" y="6195762"/>
            <a:ext cx="0" cy="46221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Icon&#10;&#10;Description automatically generated">
            <a:extLst>
              <a:ext uri="{FF2B5EF4-FFF2-40B4-BE49-F238E27FC236}">
                <a16:creationId xmlns:a16="http://schemas.microsoft.com/office/drawing/2014/main" id="{9D1DD10F-4CFB-4314-963F-D2643095A9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sp>
        <p:nvSpPr>
          <p:cNvPr id="16" name="Rectangle 15">
            <a:extLst>
              <a:ext uri="{FF2B5EF4-FFF2-40B4-BE49-F238E27FC236}">
                <a16:creationId xmlns:a16="http://schemas.microsoft.com/office/drawing/2014/main" id="{0F7D6174-4F7B-4562-8B52-34BE4EE2A6B9}"/>
              </a:ext>
            </a:extLst>
          </p:cNvPr>
          <p:cNvSpPr/>
          <p:nvPr/>
        </p:nvSpPr>
        <p:spPr>
          <a:xfrm>
            <a:off x="1" y="0"/>
            <a:ext cx="6096000"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F3E926E-B0D5-48BC-B3BE-7A893F2943B1}"/>
              </a:ext>
            </a:extLst>
          </p:cNvPr>
          <p:cNvSpPr/>
          <p:nvPr/>
        </p:nvSpPr>
        <p:spPr>
          <a:xfrm>
            <a:off x="437745" y="405063"/>
            <a:ext cx="5283514"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19BBB96-59CD-44D4-8FE9-C0C296F54989}"/>
              </a:ext>
            </a:extLst>
          </p:cNvPr>
          <p:cNvSpPr txBox="1"/>
          <p:nvPr/>
        </p:nvSpPr>
        <p:spPr>
          <a:xfrm>
            <a:off x="1010083" y="3105834"/>
            <a:ext cx="4174760" cy="646331"/>
          </a:xfrm>
          <a:prstGeom prst="rect">
            <a:avLst/>
          </a:prstGeom>
          <a:noFill/>
        </p:spPr>
        <p:txBody>
          <a:bodyPr wrap="square" rtlCol="0">
            <a:spAutoFit/>
          </a:bodyPr>
          <a:lstStyle/>
          <a:p>
            <a:pPr algn="ctr"/>
            <a:r>
              <a:rPr lang="en-US">
                <a:solidFill>
                  <a:schemeClr val="bg1"/>
                </a:solidFill>
              </a:rPr>
              <a:t>Place Your </a:t>
            </a:r>
          </a:p>
          <a:p>
            <a:pPr algn="ctr"/>
            <a:r>
              <a:rPr lang="en-US">
                <a:solidFill>
                  <a:schemeClr val="bg1"/>
                </a:solidFill>
              </a:rPr>
              <a:t>Photo Here</a:t>
            </a:r>
          </a:p>
        </p:txBody>
      </p:sp>
      <p:sp>
        <p:nvSpPr>
          <p:cNvPr id="13" name="TextBox 12">
            <a:extLst>
              <a:ext uri="{FF2B5EF4-FFF2-40B4-BE49-F238E27FC236}">
                <a16:creationId xmlns:a16="http://schemas.microsoft.com/office/drawing/2014/main" id="{FF2505AA-8ECE-4923-8044-D19BC0C0F8EE}"/>
              </a:ext>
            </a:extLst>
          </p:cNvPr>
          <p:cNvSpPr txBox="1"/>
          <p:nvPr/>
        </p:nvSpPr>
        <p:spPr>
          <a:xfrm>
            <a:off x="6551762" y="442854"/>
            <a:ext cx="1521219" cy="4708981"/>
          </a:xfrm>
          <a:prstGeom prst="rect">
            <a:avLst/>
          </a:prstGeom>
          <a:noFill/>
        </p:spPr>
        <p:txBody>
          <a:bodyPr wrap="square" rtlCol="0" anchor="b">
            <a:spAutoFit/>
          </a:bodyPr>
          <a:lstStyle/>
          <a:p>
            <a:pPr algn="ctr"/>
            <a:r>
              <a:rPr lang="en-US" sz="30000">
                <a:solidFill>
                  <a:schemeClr val="accent1">
                    <a:lumMod val="60000"/>
                    <a:lumOff val="40000"/>
                  </a:schemeClr>
                </a:solidFill>
                <a:latin typeface="PT Serif" panose="020A0603040505020204" pitchFamily="18" charset="0"/>
              </a:rPr>
              <a:t>“</a:t>
            </a:r>
          </a:p>
        </p:txBody>
      </p:sp>
      <p:sp>
        <p:nvSpPr>
          <p:cNvPr id="19" name="Text Placeholder 2">
            <a:extLst>
              <a:ext uri="{FF2B5EF4-FFF2-40B4-BE49-F238E27FC236}">
                <a16:creationId xmlns:a16="http://schemas.microsoft.com/office/drawing/2014/main" id="{F8916643-3C55-4346-AA70-2D70E4AC153F}"/>
              </a:ext>
            </a:extLst>
          </p:cNvPr>
          <p:cNvSpPr>
            <a:spLocks noGrp="1"/>
          </p:cNvSpPr>
          <p:nvPr>
            <p:ph type="body" sz="quarter" idx="13"/>
          </p:nvPr>
        </p:nvSpPr>
        <p:spPr>
          <a:xfrm>
            <a:off x="6551613" y="1235075"/>
            <a:ext cx="5132387" cy="4359275"/>
          </a:xfrm>
        </p:spPr>
        <p:txBody>
          <a:bodyPr anchor="ctr">
            <a:noAutofit/>
          </a:bodyPr>
          <a:lstStyle>
            <a:lvl1pPr marL="0" indent="0">
              <a:buNone/>
              <a:defRPr sz="3600" i="1">
                <a:solidFill>
                  <a:schemeClr val="tx1"/>
                </a:solidFill>
                <a:latin typeface="PT Serif" panose="020A0603040505020204" pitchFamily="18" charset="0"/>
              </a:defRPr>
            </a:lvl1pPr>
          </a:lstStyle>
          <a:p>
            <a:pPr lvl="0"/>
            <a:r>
              <a:rPr lang="en-US"/>
              <a:t>Click to edit Master text styles</a:t>
            </a:r>
          </a:p>
        </p:txBody>
      </p:sp>
      <p:sp>
        <p:nvSpPr>
          <p:cNvPr id="20" name="Text Placeholder 4">
            <a:extLst>
              <a:ext uri="{FF2B5EF4-FFF2-40B4-BE49-F238E27FC236}">
                <a16:creationId xmlns:a16="http://schemas.microsoft.com/office/drawing/2014/main" id="{8E2AE9F3-0CE2-41CE-8022-687A877DF6E7}"/>
              </a:ext>
            </a:extLst>
          </p:cNvPr>
          <p:cNvSpPr>
            <a:spLocks noGrp="1"/>
          </p:cNvSpPr>
          <p:nvPr>
            <p:ph type="body" sz="quarter" idx="14" hasCustomPrompt="1"/>
          </p:nvPr>
        </p:nvSpPr>
        <p:spPr>
          <a:xfrm>
            <a:off x="6551613" y="4532313"/>
            <a:ext cx="5132387" cy="619125"/>
          </a:xfrm>
        </p:spPr>
        <p:txBody>
          <a:bodyPr anchor="ctr" anchorCtr="0">
            <a:noAutofit/>
          </a:bodyPr>
          <a:lstStyle>
            <a:lvl1pPr marL="0" indent="0">
              <a:buNone/>
              <a:defRPr sz="200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923299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Photo Dar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6D7DB07-88E1-4D0D-B39B-679DA975124D}"/>
              </a:ext>
            </a:extLst>
          </p:cNvPr>
          <p:cNvSpPr/>
          <p:nvPr/>
        </p:nvSpPr>
        <p:spPr>
          <a:xfrm>
            <a:off x="6096000" y="-6"/>
            <a:ext cx="6125391" cy="6858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D493CF0-4EC5-40DA-938E-370A9FE4E06C}"/>
              </a:ext>
            </a:extLst>
          </p:cNvPr>
          <p:cNvSpPr>
            <a:spLocks noGrp="1"/>
          </p:cNvSpPr>
          <p:nvPr>
            <p:ph type="body" sz="quarter" idx="13"/>
          </p:nvPr>
        </p:nvSpPr>
        <p:spPr>
          <a:xfrm>
            <a:off x="6551613" y="1235075"/>
            <a:ext cx="5132387" cy="4359275"/>
          </a:xfrm>
        </p:spPr>
        <p:txBody>
          <a:bodyPr anchor="ctr">
            <a:noAutofit/>
          </a:bodyPr>
          <a:lstStyle>
            <a:lvl1pPr marL="0" indent="0">
              <a:buNone/>
              <a:defRPr sz="3600" i="1">
                <a:solidFill>
                  <a:schemeClr val="bg1"/>
                </a:solidFill>
                <a:latin typeface="PT Serif" panose="020A0603040505020204" pitchFamily="18" charset="0"/>
              </a:defRPr>
            </a:lvl1pPr>
          </a:lstStyle>
          <a:p>
            <a:pPr lvl="0"/>
            <a:r>
              <a:rPr lang="en-US"/>
              <a:t>Click to edit Master text styles</a:t>
            </a:r>
          </a:p>
        </p:txBody>
      </p:sp>
      <p:pic>
        <p:nvPicPr>
          <p:cNvPr id="14" name="Content Placeholder 14" descr="Person in crossing">
            <a:extLst>
              <a:ext uri="{FF2B5EF4-FFF2-40B4-BE49-F238E27FC236}">
                <a16:creationId xmlns:a16="http://schemas.microsoft.com/office/drawing/2014/main" id="{A6F486DE-6DE4-4602-A990-56D92001FD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481" y="-5"/>
            <a:ext cx="6109481" cy="6858005"/>
          </a:xfrm>
          <a:prstGeom prst="rect">
            <a:avLst/>
          </a:prstGeom>
        </p:spPr>
      </p:pic>
      <p:sp>
        <p:nvSpPr>
          <p:cNvPr id="35" name="Rectangle 34">
            <a:extLst>
              <a:ext uri="{FF2B5EF4-FFF2-40B4-BE49-F238E27FC236}">
                <a16:creationId xmlns:a16="http://schemas.microsoft.com/office/drawing/2014/main" id="{45094C18-0657-4BA5-88DA-8B9F104480C8}"/>
              </a:ext>
            </a:extLst>
          </p:cNvPr>
          <p:cNvSpPr/>
          <p:nvPr/>
        </p:nvSpPr>
        <p:spPr>
          <a:xfrm>
            <a:off x="1" y="0"/>
            <a:ext cx="6096000"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3">
            <a:extLst>
              <a:ext uri="{FF2B5EF4-FFF2-40B4-BE49-F238E27FC236}">
                <a16:creationId xmlns:a16="http://schemas.microsoft.com/office/drawing/2014/main" id="{6E0DB693-E6EC-4EA3-A714-92418B1C7564}"/>
              </a:ext>
            </a:extLst>
          </p:cNvPr>
          <p:cNvSpPr>
            <a:spLocks noGrp="1"/>
          </p:cNvSpPr>
          <p:nvPr>
            <p:ph type="sldNum" sz="quarter" idx="12"/>
          </p:nvPr>
        </p:nvSpPr>
        <p:spPr>
          <a:xfrm>
            <a:off x="8726520" y="6228588"/>
            <a:ext cx="2743200" cy="365125"/>
          </a:xfrm>
          <a:prstGeom prst="rect">
            <a:avLst/>
          </a:prstGeom>
        </p:spPr>
        <p:txBody>
          <a:bodyPr/>
          <a:lstStyle/>
          <a:p>
            <a:fld id="{5E5B7044-045D-4D47-B723-5684BC258783}" type="slidenum">
              <a:rPr lang="en-US" smtClean="0"/>
              <a:t>‹#›</a:t>
            </a:fld>
            <a:endParaRPr lang="en-US"/>
          </a:p>
        </p:txBody>
      </p:sp>
      <p:sp>
        <p:nvSpPr>
          <p:cNvPr id="26" name="Slide Number Placeholder 8">
            <a:extLst>
              <a:ext uri="{FF2B5EF4-FFF2-40B4-BE49-F238E27FC236}">
                <a16:creationId xmlns:a16="http://schemas.microsoft.com/office/drawing/2014/main" id="{B24905A3-2189-4D3F-9544-0B962E8DC6D6}"/>
              </a:ext>
            </a:extLst>
          </p:cNvPr>
          <p:cNvSpPr txBox="1">
            <a:spLocks/>
          </p:cNvSpPr>
          <p:nvPr/>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pPr/>
              <a:t>‹#›</a:t>
            </a:fld>
            <a:endParaRPr lang="en-US"/>
          </a:p>
        </p:txBody>
      </p:sp>
      <p:pic>
        <p:nvPicPr>
          <p:cNvPr id="27" name="Picture 26" descr="Icon&#10;&#10;Description automatically generated">
            <a:extLst>
              <a:ext uri="{FF2B5EF4-FFF2-40B4-BE49-F238E27FC236}">
                <a16:creationId xmlns:a16="http://schemas.microsoft.com/office/drawing/2014/main" id="{A23E54A0-102A-4942-8762-415B9A8F6D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83935" y="6298124"/>
            <a:ext cx="274702" cy="274702"/>
          </a:xfrm>
          <a:prstGeom prst="rect">
            <a:avLst/>
          </a:prstGeom>
        </p:spPr>
      </p:pic>
      <p:cxnSp>
        <p:nvCxnSpPr>
          <p:cNvPr id="28" name="Straight Connector 27">
            <a:extLst>
              <a:ext uri="{FF2B5EF4-FFF2-40B4-BE49-F238E27FC236}">
                <a16:creationId xmlns:a16="http://schemas.microsoft.com/office/drawing/2014/main" id="{7A8553F2-A599-4387-92F4-02A59611FE8D}"/>
              </a:ext>
            </a:extLst>
          </p:cNvPr>
          <p:cNvCxnSpPr/>
          <p:nvPr/>
        </p:nvCxnSpPr>
        <p:spPr>
          <a:xfrm>
            <a:off x="11525250" y="6195762"/>
            <a:ext cx="0" cy="462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181005D-245B-42FF-A3D0-EC11864CAA3C}"/>
              </a:ext>
            </a:extLst>
          </p:cNvPr>
          <p:cNvSpPr txBox="1"/>
          <p:nvPr/>
        </p:nvSpPr>
        <p:spPr>
          <a:xfrm>
            <a:off x="6551762" y="442854"/>
            <a:ext cx="1521219" cy="4708981"/>
          </a:xfrm>
          <a:prstGeom prst="rect">
            <a:avLst/>
          </a:prstGeom>
          <a:noFill/>
        </p:spPr>
        <p:txBody>
          <a:bodyPr wrap="square" rtlCol="0" anchor="b">
            <a:spAutoFit/>
          </a:bodyPr>
          <a:lstStyle/>
          <a:p>
            <a:pPr algn="ctr"/>
            <a:r>
              <a:rPr lang="en-US" sz="30000">
                <a:solidFill>
                  <a:schemeClr val="accent2">
                    <a:lumMod val="50000"/>
                  </a:schemeClr>
                </a:solidFill>
                <a:latin typeface="PT Serif" panose="020A0603040505020204" pitchFamily="18" charset="0"/>
              </a:rPr>
              <a:t>“</a:t>
            </a:r>
          </a:p>
        </p:txBody>
      </p:sp>
      <p:sp>
        <p:nvSpPr>
          <p:cNvPr id="33" name="Rectangle 32">
            <a:extLst>
              <a:ext uri="{FF2B5EF4-FFF2-40B4-BE49-F238E27FC236}">
                <a16:creationId xmlns:a16="http://schemas.microsoft.com/office/drawing/2014/main" id="{BC0B6F09-2C82-4D56-A7E0-06B335B0A5BB}"/>
              </a:ext>
            </a:extLst>
          </p:cNvPr>
          <p:cNvSpPr/>
          <p:nvPr/>
        </p:nvSpPr>
        <p:spPr>
          <a:xfrm>
            <a:off x="437745" y="405063"/>
            <a:ext cx="5283514"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FADD9BF-0B1B-469D-959E-8805CEBEED4D}"/>
              </a:ext>
            </a:extLst>
          </p:cNvPr>
          <p:cNvSpPr txBox="1"/>
          <p:nvPr/>
        </p:nvSpPr>
        <p:spPr>
          <a:xfrm>
            <a:off x="1010083" y="3105834"/>
            <a:ext cx="4174760" cy="646331"/>
          </a:xfrm>
          <a:prstGeom prst="rect">
            <a:avLst/>
          </a:prstGeom>
          <a:noFill/>
        </p:spPr>
        <p:txBody>
          <a:bodyPr wrap="square" rtlCol="0">
            <a:spAutoFit/>
          </a:bodyPr>
          <a:lstStyle/>
          <a:p>
            <a:pPr algn="ctr"/>
            <a:r>
              <a:rPr lang="en-US">
                <a:solidFill>
                  <a:schemeClr val="bg1"/>
                </a:solidFill>
              </a:rPr>
              <a:t>Place Your </a:t>
            </a:r>
          </a:p>
          <a:p>
            <a:pPr algn="ctr"/>
            <a:r>
              <a:rPr lang="en-US">
                <a:solidFill>
                  <a:schemeClr val="bg1"/>
                </a:solidFill>
              </a:rPr>
              <a:t>Photo Here</a:t>
            </a:r>
          </a:p>
        </p:txBody>
      </p:sp>
      <p:sp>
        <p:nvSpPr>
          <p:cNvPr id="5" name="Text Placeholder 4">
            <a:extLst>
              <a:ext uri="{FF2B5EF4-FFF2-40B4-BE49-F238E27FC236}">
                <a16:creationId xmlns:a16="http://schemas.microsoft.com/office/drawing/2014/main" id="{1B92C2DF-9FB3-4C7B-860C-49D79D042C11}"/>
              </a:ext>
            </a:extLst>
          </p:cNvPr>
          <p:cNvSpPr>
            <a:spLocks noGrp="1"/>
          </p:cNvSpPr>
          <p:nvPr>
            <p:ph type="body" sz="quarter" idx="14" hasCustomPrompt="1"/>
          </p:nvPr>
        </p:nvSpPr>
        <p:spPr>
          <a:xfrm>
            <a:off x="6551613" y="4532313"/>
            <a:ext cx="5132387" cy="619125"/>
          </a:xfrm>
        </p:spPr>
        <p:txBody>
          <a:bodyPr anchor="ctr" anchorCtr="0">
            <a:noAutofit/>
          </a:bodyPr>
          <a:lstStyle>
            <a:lvl1pPr marL="0" indent="0">
              <a:buNone/>
              <a:defRPr sz="200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96897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26520" y="6228588"/>
            <a:ext cx="2743200" cy="365125"/>
          </a:xfrm>
          <a:prstGeom prst="rect">
            <a:avLst/>
          </a:prstGeom>
        </p:spPr>
        <p:txBody>
          <a:bodyPr/>
          <a:lstStyle>
            <a:lvl1pPr>
              <a:defRPr>
                <a:solidFill>
                  <a:schemeClr val="tx1"/>
                </a:solidFill>
              </a:defRPr>
            </a:lvl1pPr>
          </a:lstStyle>
          <a:p>
            <a:fld id="{5E5B7044-045D-4D47-B723-5684BC258783}" type="slidenum">
              <a:rPr lang="en-US" smtClean="0"/>
              <a:t>‹#›</a:t>
            </a:fld>
            <a:endParaRPr lang="en-US"/>
          </a:p>
        </p:txBody>
      </p:sp>
      <p:sp>
        <p:nvSpPr>
          <p:cNvPr id="6" name="Rectangle 5">
            <a:extLst>
              <a:ext uri="{FF2B5EF4-FFF2-40B4-BE49-F238E27FC236}">
                <a16:creationId xmlns:a16="http://schemas.microsoft.com/office/drawing/2014/main" id="{4032ED03-B0BF-443E-84BC-75D5432085F1}"/>
              </a:ext>
            </a:extLst>
          </p:cNvPr>
          <p:cNvSpPr/>
          <p:nvPr/>
        </p:nvSpPr>
        <p:spPr>
          <a:xfrm>
            <a:off x="0" y="1138199"/>
            <a:ext cx="12192000" cy="486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C2C3E2C4-2A5B-4003-9CBA-2AFEE5C7612F}"/>
              </a:ext>
            </a:extLst>
          </p:cNvPr>
          <p:cNvSpPr>
            <a:spLocks noGrp="1"/>
          </p:cNvSpPr>
          <p:nvPr>
            <p:ph type="title"/>
          </p:nvPr>
        </p:nvSpPr>
        <p:spPr>
          <a:xfrm>
            <a:off x="234696" y="322261"/>
            <a:ext cx="11235024" cy="404813"/>
          </a:xfrm>
          <a:prstGeom prst="rect">
            <a:avLst/>
          </a:prstGeom>
        </p:spPr>
        <p:txBody>
          <a:bodyPr vert="horz" lIns="91440" tIns="45720" rIns="91440" bIns="45720" rtlCol="0" anchor="ctr">
            <a:noAutofit/>
          </a:bodyPr>
          <a:lstStyle/>
          <a:p>
            <a:r>
              <a:rPr lang="en-US"/>
              <a:t>Click to edit Master title style</a:t>
            </a:r>
          </a:p>
        </p:txBody>
      </p:sp>
      <p:sp>
        <p:nvSpPr>
          <p:cNvPr id="7" name="Text Placeholder 6">
            <a:extLst>
              <a:ext uri="{FF2B5EF4-FFF2-40B4-BE49-F238E27FC236}">
                <a16:creationId xmlns:a16="http://schemas.microsoft.com/office/drawing/2014/main" id="{B892FB74-0D4A-4CF4-85B9-82ACDFFEA183}"/>
              </a:ext>
            </a:extLst>
          </p:cNvPr>
          <p:cNvSpPr>
            <a:spLocks noGrp="1"/>
          </p:cNvSpPr>
          <p:nvPr>
            <p:ph type="body" sz="quarter" idx="13" hasCustomPrompt="1"/>
          </p:nvPr>
        </p:nvSpPr>
        <p:spPr>
          <a:xfrm>
            <a:off x="234950" y="727075"/>
            <a:ext cx="11234770" cy="404813"/>
          </a:xfrm>
        </p:spPr>
        <p:txBody>
          <a:bodyPr anchor="ctr">
            <a:noAutofit/>
          </a:bodyPr>
          <a:lstStyle>
            <a:lvl1pPr marL="0" indent="0">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69002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9" name="Picture 8" descr="A picture containing timeline&#10;&#10;Description automatically generated">
            <a:extLst>
              <a:ext uri="{FF2B5EF4-FFF2-40B4-BE49-F238E27FC236}">
                <a16:creationId xmlns:a16="http://schemas.microsoft.com/office/drawing/2014/main" id="{8FABFE5D-B762-4C37-BADF-F456704071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DB52505D-894F-483F-84C1-0398422CF7F3}"/>
              </a:ext>
            </a:extLst>
          </p:cNvPr>
          <p:cNvSpPr/>
          <p:nvPr/>
        </p:nvSpPr>
        <p:spPr>
          <a:xfrm>
            <a:off x="0" y="1138200"/>
            <a:ext cx="12204963" cy="4591392"/>
          </a:xfrm>
          <a:prstGeom prst="rect">
            <a:avLst/>
          </a:prstGeom>
          <a:solidFill>
            <a:srgbClr val="294C5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19801" y="2236700"/>
            <a:ext cx="5850253" cy="2283163"/>
          </a:xfrm>
          <a:prstGeom prst="rect">
            <a:avLst/>
          </a:prstGeom>
        </p:spPr>
        <p:txBody>
          <a:bodyPr anchor="ctr">
            <a:normAutofit/>
          </a:bodyPr>
          <a:lstStyle>
            <a:lvl1pPr>
              <a:defRPr sz="2400" b="0">
                <a:solidFill>
                  <a:schemeClr val="bg1"/>
                </a:solidFill>
                <a:latin typeface="+mn-lt"/>
              </a:defRPr>
            </a:lvl1pPr>
          </a:lstStyle>
          <a:p>
            <a:r>
              <a:rPr lang="en-US"/>
              <a:t>Click to edit Master title style</a:t>
            </a:r>
          </a:p>
        </p:txBody>
      </p:sp>
      <p:cxnSp>
        <p:nvCxnSpPr>
          <p:cNvPr id="14" name="Straight Connector 13">
            <a:extLst>
              <a:ext uri="{FF2B5EF4-FFF2-40B4-BE49-F238E27FC236}">
                <a16:creationId xmlns:a16="http://schemas.microsoft.com/office/drawing/2014/main" id="{0C84B55F-8E08-4526-9583-79FD738BC718}"/>
              </a:ext>
            </a:extLst>
          </p:cNvPr>
          <p:cNvCxnSpPr>
            <a:cxnSpLocks/>
          </p:cNvCxnSpPr>
          <p:nvPr/>
        </p:nvCxnSpPr>
        <p:spPr>
          <a:xfrm flipV="1">
            <a:off x="4737201" y="2236701"/>
            <a:ext cx="0" cy="22831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DF6DDA5-EBD4-40D2-A841-A1C99559CC12}"/>
              </a:ext>
            </a:extLst>
          </p:cNvPr>
          <p:cNvSpPr txBox="1">
            <a:spLocks/>
          </p:cNvSpPr>
          <p:nvPr/>
        </p:nvSpPr>
        <p:spPr>
          <a:xfrm>
            <a:off x="1007724" y="2249265"/>
            <a:ext cx="3321084" cy="2283163"/>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bg1"/>
                </a:solidFill>
                <a:latin typeface="PT Serif" panose="020A0603040505020204" pitchFamily="18" charset="0"/>
                <a:ea typeface="+mj-ea"/>
                <a:cs typeface="+mj-cs"/>
              </a:defRPr>
            </a:lvl1pPr>
          </a:lstStyle>
          <a:p>
            <a:pPr algn="r"/>
            <a:r>
              <a:rPr lang="en-US" sz="7200">
                <a:solidFill>
                  <a:schemeClr val="accent2"/>
                </a:solidFill>
              </a:rPr>
              <a:t>Thank </a:t>
            </a:r>
          </a:p>
          <a:p>
            <a:pPr algn="r"/>
            <a:r>
              <a:rPr lang="en-US" sz="7200">
                <a:solidFill>
                  <a:schemeClr val="accent2"/>
                </a:solidFill>
              </a:rPr>
              <a:t>You</a:t>
            </a:r>
          </a:p>
        </p:txBody>
      </p:sp>
      <p:sp>
        <p:nvSpPr>
          <p:cNvPr id="5" name="TextBox 4">
            <a:extLst>
              <a:ext uri="{FF2B5EF4-FFF2-40B4-BE49-F238E27FC236}">
                <a16:creationId xmlns:a16="http://schemas.microsoft.com/office/drawing/2014/main" id="{647CF11F-1E02-4F90-AFA1-F61E63AD128B}"/>
              </a:ext>
            </a:extLst>
          </p:cNvPr>
          <p:cNvSpPr txBox="1"/>
          <p:nvPr/>
        </p:nvSpPr>
        <p:spPr>
          <a:xfrm>
            <a:off x="7756083" y="5236530"/>
            <a:ext cx="4163643" cy="369332"/>
          </a:xfrm>
          <a:prstGeom prst="rect">
            <a:avLst/>
          </a:prstGeom>
          <a:noFill/>
        </p:spPr>
        <p:txBody>
          <a:bodyPr wrap="square" rtlCol="0">
            <a:spAutoFit/>
          </a:bodyPr>
          <a:lstStyle/>
          <a:p>
            <a:pPr algn="r"/>
            <a:r>
              <a:rPr lang="en-US" spc="50" baseline="0" err="1">
                <a:solidFill>
                  <a:schemeClr val="accent2"/>
                </a:solidFill>
              </a:rPr>
              <a:t>JohnsonFinancialGroup.Com</a:t>
            </a:r>
            <a:endParaRPr lang="en-US" spc="50" baseline="0">
              <a:solidFill>
                <a:schemeClr val="accent2"/>
              </a:solidFill>
            </a:endParaRPr>
          </a:p>
        </p:txBody>
      </p:sp>
      <p:pic>
        <p:nvPicPr>
          <p:cNvPr id="16" name="Picture 15">
            <a:extLst>
              <a:ext uri="{FF2B5EF4-FFF2-40B4-BE49-F238E27FC236}">
                <a16:creationId xmlns:a16="http://schemas.microsoft.com/office/drawing/2014/main" id="{C603FD09-7427-437E-895C-17B8598383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4927" y="5837173"/>
            <a:ext cx="3807700" cy="913245"/>
          </a:xfrm>
          <a:prstGeom prst="rect">
            <a:avLst/>
          </a:prstGeom>
        </p:spPr>
      </p:pic>
    </p:spTree>
    <p:extLst>
      <p:ext uri="{BB962C8B-B14F-4D97-AF65-F5344CB8AC3E}">
        <p14:creationId xmlns:p14="http://schemas.microsoft.com/office/powerpoint/2010/main" val="292689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0_content-slide_title-sub-chart-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p:nvPr>
        </p:nvSpPr>
        <p:spPr/>
        <p:txBody>
          <a:bodyPr rIns="0"/>
          <a:lstStyle/>
          <a:p>
            <a:r>
              <a:rPr lang="en-US"/>
              <a:t>Click to edit Master title style</a:t>
            </a:r>
          </a:p>
        </p:txBody>
      </p:sp>
      <p:sp>
        <p:nvSpPr>
          <p:cNvPr id="3" name="Text Placeholder 11">
            <a:extLst>
              <a:ext uri="{FF2B5EF4-FFF2-40B4-BE49-F238E27FC236}">
                <a16:creationId xmlns:a16="http://schemas.microsoft.com/office/drawing/2014/main" id="{5C3405BA-157B-804B-8396-3064EDC06C30}"/>
              </a:ext>
            </a:extLst>
          </p:cNvPr>
          <p:cNvSpPr>
            <a:spLocks noGrp="1"/>
          </p:cNvSpPr>
          <p:nvPr>
            <p:ph type="body" sz="quarter" idx="11" hasCustomPrompt="1"/>
          </p:nvPr>
        </p:nvSpPr>
        <p:spPr>
          <a:xfrm>
            <a:off x="609602" y="973723"/>
            <a:ext cx="10972799" cy="334083"/>
          </a:xfrm>
          <a:prstGeom prst="rect">
            <a:avLst/>
          </a:prstGeom>
        </p:spPr>
        <p:txBody>
          <a:bodyPr lIns="0" tIns="45720" rIns="0" bIns="45720" anchor="t">
            <a:noAutofit/>
          </a:bodyPr>
          <a:lstStyle>
            <a:lvl1pPr marL="0" indent="0">
              <a:spcBef>
                <a:spcPts val="0"/>
              </a:spcBef>
              <a:buNone/>
              <a:defRPr sz="1600" b="0" baseline="0">
                <a:solidFill>
                  <a:schemeClr val="tx1"/>
                </a:solidFill>
              </a:defRPr>
            </a:lvl1pPr>
            <a:lvl2pPr marL="236531" indent="0">
              <a:buNone/>
              <a:defRPr/>
            </a:lvl2pPr>
            <a:lvl3pPr marL="401627" indent="0">
              <a:buNone/>
              <a:defRPr/>
            </a:lvl3pPr>
            <a:lvl4pPr marL="568311" indent="0">
              <a:buNone/>
              <a:defRPr/>
            </a:lvl4pPr>
            <a:lvl5pPr marL="512750" indent="0">
              <a:buNone/>
              <a:defRPr/>
            </a:lvl5pPr>
          </a:lstStyle>
          <a:p>
            <a:pPr lvl="0"/>
            <a:r>
              <a:rPr lang="en-US"/>
              <a:t>Subtitle – Use Title Case (Arial 16pt, slate)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9" cy="282488"/>
          </a:xfrm>
          <a:prstGeom prst="rect">
            <a:avLst/>
          </a:prstGeom>
        </p:spPr>
        <p:txBody>
          <a:bodyPr vert="horz" wrap="square" lIns="0" tIns="45720" rIns="91440" bIns="45720" rtlCol="0" anchor="b" anchorCtr="0">
            <a:noAutofit/>
          </a:bodyPr>
          <a:lstStyle>
            <a:lvl1pPr>
              <a:defRPr lang="en-US" sz="800" dirty="0" smtClean="0">
                <a:cs typeface="Arial" pitchFamily="34" charset="0"/>
              </a:defRPr>
            </a:lvl1pPr>
          </a:lstStyle>
          <a:p>
            <a:pPr marL="0" lvl="0" indent="0">
              <a:spcBef>
                <a:spcPts val="0"/>
              </a:spcBef>
              <a:buNone/>
            </a:pPr>
            <a:r>
              <a:rPr lang="en-US"/>
              <a:t>Source placeholder; Arial 8pt. Publication Names are Italicized</a:t>
            </a:r>
          </a:p>
        </p:txBody>
      </p:sp>
      <p:sp>
        <p:nvSpPr>
          <p:cNvPr id="8" name="Chart Placeholder 6">
            <a:extLst>
              <a:ext uri="{FF2B5EF4-FFF2-40B4-BE49-F238E27FC236}">
                <a16:creationId xmlns:a16="http://schemas.microsoft.com/office/drawing/2014/main" id="{180E5361-57AA-244A-AE7E-7B37880436D3}"/>
              </a:ext>
            </a:extLst>
          </p:cNvPr>
          <p:cNvSpPr>
            <a:spLocks noGrp="1"/>
          </p:cNvSpPr>
          <p:nvPr>
            <p:ph type="chart" sz="quarter" idx="18"/>
          </p:nvPr>
        </p:nvSpPr>
        <p:spPr>
          <a:xfrm>
            <a:off x="609600" y="1489076"/>
            <a:ext cx="10972800" cy="4475163"/>
          </a:xfrm>
          <a:noFill/>
        </p:spPr>
        <p:txBody>
          <a:bodyPr/>
          <a:lstStyle>
            <a:lvl1pPr marL="0" indent="0">
              <a:buNone/>
              <a:defRPr/>
            </a:lvl1pPr>
          </a:lstStyle>
          <a:p>
            <a:endParaRPr lang="en-US"/>
          </a:p>
        </p:txBody>
      </p:sp>
    </p:spTree>
    <p:extLst>
      <p:ext uri="{BB962C8B-B14F-4D97-AF65-F5344CB8AC3E}">
        <p14:creationId xmlns:p14="http://schemas.microsoft.com/office/powerpoint/2010/main" val="2262111836"/>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ABFE5D-B762-4C37-BADF-F456704071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821" y="1"/>
            <a:ext cx="12216821" cy="6858000"/>
          </a:xfrm>
          <a:prstGeom prst="rect">
            <a:avLst/>
          </a:prstGeom>
        </p:spPr>
      </p:pic>
      <p:sp>
        <p:nvSpPr>
          <p:cNvPr id="8" name="Rectangle 7">
            <a:extLst>
              <a:ext uri="{FF2B5EF4-FFF2-40B4-BE49-F238E27FC236}">
                <a16:creationId xmlns:a16="http://schemas.microsoft.com/office/drawing/2014/main" id="{DB52505D-894F-483F-84C1-0398422CF7F3}"/>
              </a:ext>
            </a:extLst>
          </p:cNvPr>
          <p:cNvSpPr/>
          <p:nvPr/>
        </p:nvSpPr>
        <p:spPr>
          <a:xfrm>
            <a:off x="3840480" y="1975104"/>
            <a:ext cx="8364483" cy="307238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DC92B9B-13C5-4B1C-98D6-0EED0796C85F}"/>
              </a:ext>
            </a:extLst>
          </p:cNvPr>
          <p:cNvCxnSpPr/>
          <p:nvPr/>
        </p:nvCxnSpPr>
        <p:spPr>
          <a:xfrm>
            <a:off x="4622908" y="2935224"/>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B16FC8D0-828B-4F67-AE5D-C802D639CD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83935" y="6298124"/>
            <a:ext cx="274702" cy="274702"/>
          </a:xfrm>
          <a:prstGeom prst="rect">
            <a:avLst/>
          </a:prstGeom>
        </p:spPr>
      </p:pic>
      <p:cxnSp>
        <p:nvCxnSpPr>
          <p:cNvPr id="13" name="Straight Connector 12">
            <a:extLst>
              <a:ext uri="{FF2B5EF4-FFF2-40B4-BE49-F238E27FC236}">
                <a16:creationId xmlns:a16="http://schemas.microsoft.com/office/drawing/2014/main" id="{01E2F815-A4DE-409C-A23A-7EF79E2553CD}"/>
              </a:ext>
            </a:extLst>
          </p:cNvPr>
          <p:cNvCxnSpPr/>
          <p:nvPr/>
        </p:nvCxnSpPr>
        <p:spPr>
          <a:xfrm>
            <a:off x="11525250" y="6195762"/>
            <a:ext cx="0" cy="462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11812" y="2989262"/>
            <a:ext cx="7013438" cy="1470475"/>
          </a:xfrm>
          <a:prstGeom prst="rect">
            <a:avLst/>
          </a:prstGeom>
        </p:spPr>
        <p:txBody>
          <a:bodyPr anchor="ctr">
            <a:noAutofit/>
          </a:bodyPr>
          <a:lstStyle>
            <a:lvl1pPr>
              <a:defRPr sz="4000">
                <a:solidFill>
                  <a:schemeClr val="bg1"/>
                </a:solidFill>
              </a:defRPr>
            </a:lvl1pPr>
          </a:lstStyle>
          <a:p>
            <a:r>
              <a:rPr lang="en-US"/>
              <a:t>Click to edit Master title style</a:t>
            </a:r>
          </a:p>
        </p:txBody>
      </p:sp>
      <p:sp>
        <p:nvSpPr>
          <p:cNvPr id="11" name="Slide Number Placeholder 8">
            <a:extLst>
              <a:ext uri="{FF2B5EF4-FFF2-40B4-BE49-F238E27FC236}">
                <a16:creationId xmlns:a16="http://schemas.microsoft.com/office/drawing/2014/main" id="{7F6C199E-47EE-4808-9EC6-9CA250F466A2}"/>
              </a:ext>
            </a:extLst>
          </p:cNvPr>
          <p:cNvSpPr>
            <a:spLocks noGrp="1"/>
          </p:cNvSpPr>
          <p:nvPr>
            <p:ph type="sldNum" sz="quarter" idx="12"/>
          </p:nvPr>
        </p:nvSpPr>
        <p:spPr>
          <a:xfrm>
            <a:off x="8726520" y="6228588"/>
            <a:ext cx="2743200" cy="365125"/>
          </a:xfrm>
          <a:prstGeom prst="rect">
            <a:avLst/>
          </a:prstGeom>
        </p:spPr>
        <p:txBody>
          <a:bodyPr/>
          <a:lstStyle>
            <a:lvl1pPr>
              <a:defRPr>
                <a:solidFill>
                  <a:schemeClr val="bg1"/>
                </a:solidFill>
              </a:defRPr>
            </a:lvl1pPr>
          </a:lstStyle>
          <a:p>
            <a:fld id="{5E5B7044-045D-4D47-B723-5684BC258783}" type="slidenum">
              <a:rPr lang="en-US" smtClean="0"/>
              <a:t>‹#›</a:t>
            </a:fld>
            <a:endParaRPr lang="en-US"/>
          </a:p>
        </p:txBody>
      </p:sp>
    </p:spTree>
    <p:extLst>
      <p:ext uri="{BB962C8B-B14F-4D97-AF65-F5344CB8AC3E}">
        <p14:creationId xmlns:p14="http://schemas.microsoft.com/office/powerpoint/2010/main" val="173878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709413"/>
          </a:xfrm>
        </p:spPr>
        <p:txBody>
          <a:bodyPr/>
          <a:lstStyle>
            <a:lvl1pPr>
              <a:defRPr>
                <a:solidFill>
                  <a:schemeClr val="accent6">
                    <a:lumMod val="75000"/>
                  </a:schemeClr>
                </a:solidFill>
              </a:defRPr>
            </a:lvl1pPr>
            <a:lvl2pPr>
              <a:defRPr>
                <a:solidFill>
                  <a:schemeClr val="tx2"/>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6">
                    <a:lumMod val="75000"/>
                  </a:schemeClr>
                </a:solidFill>
              </a:defRPr>
            </a:lvl1pPr>
          </a:lstStyle>
          <a:p>
            <a:fld id="{5E5B7044-045D-4D47-B723-5684BC258783}" type="slidenum">
              <a:rPr lang="en-US" smtClean="0"/>
              <a:t>‹#›</a:t>
            </a:fld>
            <a:endParaRPr lang="en-US"/>
          </a:p>
        </p:txBody>
      </p:sp>
      <p:sp>
        <p:nvSpPr>
          <p:cNvPr id="4" name="Title Placeholder 1">
            <a:extLst>
              <a:ext uri="{FF2B5EF4-FFF2-40B4-BE49-F238E27FC236}">
                <a16:creationId xmlns:a16="http://schemas.microsoft.com/office/drawing/2014/main" id="{E52C2B19-1D92-4395-A418-0D7BF4C4A6AF}"/>
              </a:ext>
            </a:extLst>
          </p:cNvPr>
          <p:cNvSpPr>
            <a:spLocks noGrp="1"/>
          </p:cNvSpPr>
          <p:nvPr>
            <p:ph type="title"/>
          </p:nvPr>
        </p:nvSpPr>
        <p:spPr>
          <a:xfrm>
            <a:off x="234696" y="322261"/>
            <a:ext cx="10515600" cy="404813"/>
          </a:xfrm>
          <a:prstGeom prst="rect">
            <a:avLst/>
          </a:prstGeom>
        </p:spPr>
        <p:txBody>
          <a:bodyPr vert="horz" lIns="91440" tIns="45720" rIns="91440" bIns="45720" rtlCol="0" anchor="ctr">
            <a:noAutofit/>
          </a:bodyPr>
          <a:lstStyle/>
          <a:p>
            <a:r>
              <a:rPr lang="en-US"/>
              <a:t>Click to edit Master title style</a:t>
            </a:r>
          </a:p>
        </p:txBody>
      </p:sp>
      <p:sp>
        <p:nvSpPr>
          <p:cNvPr id="7" name="Text Placeholder 6">
            <a:extLst>
              <a:ext uri="{FF2B5EF4-FFF2-40B4-BE49-F238E27FC236}">
                <a16:creationId xmlns:a16="http://schemas.microsoft.com/office/drawing/2014/main" id="{FC46A86F-2ED7-4143-82FB-803D1BF239F6}"/>
              </a:ext>
            </a:extLst>
          </p:cNvPr>
          <p:cNvSpPr>
            <a:spLocks noGrp="1"/>
          </p:cNvSpPr>
          <p:nvPr>
            <p:ph type="body" sz="quarter" idx="13" hasCustomPrompt="1"/>
          </p:nvPr>
        </p:nvSpPr>
        <p:spPr>
          <a:xfrm>
            <a:off x="234950" y="727075"/>
            <a:ext cx="6294438" cy="404813"/>
          </a:xfrm>
        </p:spPr>
        <p:txBody>
          <a:bodyPr anchor="ctr">
            <a:noAutofit/>
          </a:bodyPr>
          <a:lstStyle>
            <a:lvl1pPr marL="0" indent="0">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16589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and Content - Dar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6">
                    <a:lumMod val="75000"/>
                  </a:schemeClr>
                </a:solidFill>
              </a:defRPr>
            </a:lvl1pPr>
          </a:lstStyle>
          <a:p>
            <a:fld id="{5E5B7044-045D-4D47-B723-5684BC258783}" type="slidenum">
              <a:rPr lang="en-US" smtClean="0"/>
              <a:t>‹#›</a:t>
            </a:fld>
            <a:endParaRPr lang="en-US"/>
          </a:p>
        </p:txBody>
      </p:sp>
      <p:sp>
        <p:nvSpPr>
          <p:cNvPr id="4" name="Rectangle 3">
            <a:extLst>
              <a:ext uri="{FF2B5EF4-FFF2-40B4-BE49-F238E27FC236}">
                <a16:creationId xmlns:a16="http://schemas.microsoft.com/office/drawing/2014/main" id="{4DA9D750-DB27-4FD1-A823-9134C0996165}"/>
              </a:ext>
            </a:extLst>
          </p:cNvPr>
          <p:cNvSpPr/>
          <p:nvPr/>
        </p:nvSpPr>
        <p:spPr>
          <a:xfrm>
            <a:off x="0" y="1138199"/>
            <a:ext cx="12192000" cy="48149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a16="http://schemas.microsoft.com/office/drawing/2014/main" id="{040D78CD-5D8A-4F3C-B915-177EA7CC41D7}"/>
              </a:ext>
            </a:extLst>
          </p:cNvPr>
          <p:cNvSpPr>
            <a:spLocks noGrp="1"/>
          </p:cNvSpPr>
          <p:nvPr>
            <p:ph idx="1"/>
          </p:nvPr>
        </p:nvSpPr>
        <p:spPr>
          <a:xfrm>
            <a:off x="838200" y="1825625"/>
            <a:ext cx="10515600" cy="3823145"/>
          </a:xfrm>
          <a:prstGeom prst="rect">
            <a:avLst/>
          </a:prstGeom>
        </p:spPr>
        <p:txBody>
          <a:bodyPr vert="horz" lIns="91440" tIns="45720" rIns="91440" bIns="45720" rtlCol="0">
            <a:noAutofit/>
          </a:bodyPr>
          <a:lstStyle>
            <a:lvl1pPr>
              <a:defRPr>
                <a:solidFill>
                  <a:schemeClr val="bg1"/>
                </a:solidFill>
              </a:defRPr>
            </a:lvl1pPr>
            <a:lvl2pPr>
              <a:defRPr>
                <a:solidFill>
                  <a:schemeClr val="accent3">
                    <a:lumMod val="60000"/>
                    <a:lumOff val="40000"/>
                  </a:schemeClr>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7" name="Slide Number Placeholder 5">
            <a:extLst>
              <a:ext uri="{FF2B5EF4-FFF2-40B4-BE49-F238E27FC236}">
                <a16:creationId xmlns:a16="http://schemas.microsoft.com/office/drawing/2014/main" id="{C87F4E6D-474C-4239-9215-0B278B72F8BA}"/>
              </a:ext>
            </a:extLst>
          </p:cNvPr>
          <p:cNvSpPr txBox="1">
            <a:spLocks/>
          </p:cNvSpPr>
          <p:nvPr/>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pPr/>
              <a:t>‹#›</a:t>
            </a:fld>
            <a:endParaRPr lang="en-US"/>
          </a:p>
        </p:txBody>
      </p:sp>
      <p:cxnSp>
        <p:nvCxnSpPr>
          <p:cNvPr id="8" name="Straight Connector 7">
            <a:extLst>
              <a:ext uri="{FF2B5EF4-FFF2-40B4-BE49-F238E27FC236}">
                <a16:creationId xmlns:a16="http://schemas.microsoft.com/office/drawing/2014/main" id="{3CA2DDC3-46D4-469F-A502-2DFEBFF505BE}"/>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73CB614B-44F0-4A57-93BC-19BB0AD211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10" name="Straight Connector 9">
            <a:extLst>
              <a:ext uri="{FF2B5EF4-FFF2-40B4-BE49-F238E27FC236}">
                <a16:creationId xmlns:a16="http://schemas.microsoft.com/office/drawing/2014/main" id="{EBDF5BD7-3496-47D7-BAE0-E0E7E998DFC7}"/>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248713D1-FD45-4332-A334-FCD19ACEFA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sp>
        <p:nvSpPr>
          <p:cNvPr id="14" name="Title Placeholder 1">
            <a:extLst>
              <a:ext uri="{FF2B5EF4-FFF2-40B4-BE49-F238E27FC236}">
                <a16:creationId xmlns:a16="http://schemas.microsoft.com/office/drawing/2014/main" id="{F3904D91-A808-4736-9315-0E318111F2EE}"/>
              </a:ext>
            </a:extLst>
          </p:cNvPr>
          <p:cNvSpPr>
            <a:spLocks noGrp="1"/>
          </p:cNvSpPr>
          <p:nvPr>
            <p:ph type="title"/>
          </p:nvPr>
        </p:nvSpPr>
        <p:spPr>
          <a:xfrm>
            <a:off x="234696" y="322261"/>
            <a:ext cx="10515600" cy="404813"/>
          </a:xfrm>
          <a:prstGeom prst="rect">
            <a:avLst/>
          </a:prstGeom>
        </p:spPr>
        <p:txBody>
          <a:bodyPr vert="horz" lIns="91440" tIns="45720" rIns="91440" bIns="45720" rtlCol="0" anchor="ctr">
            <a:noAutofit/>
          </a:bodyPr>
          <a:lstStyle/>
          <a:p>
            <a:r>
              <a:rPr lang="en-US"/>
              <a:t>Click to edit Master title style</a:t>
            </a:r>
          </a:p>
        </p:txBody>
      </p:sp>
      <p:sp>
        <p:nvSpPr>
          <p:cNvPr id="15" name="Text Placeholder 6">
            <a:extLst>
              <a:ext uri="{FF2B5EF4-FFF2-40B4-BE49-F238E27FC236}">
                <a16:creationId xmlns:a16="http://schemas.microsoft.com/office/drawing/2014/main" id="{3B1B2ECF-C65E-4F92-BF77-C537B3187369}"/>
              </a:ext>
            </a:extLst>
          </p:cNvPr>
          <p:cNvSpPr>
            <a:spLocks noGrp="1"/>
          </p:cNvSpPr>
          <p:nvPr>
            <p:ph type="body" sz="quarter" idx="13" hasCustomPrompt="1"/>
          </p:nvPr>
        </p:nvSpPr>
        <p:spPr>
          <a:xfrm>
            <a:off x="234950" y="727075"/>
            <a:ext cx="6294438" cy="404813"/>
          </a:xfrm>
        </p:spPr>
        <p:txBody>
          <a:bodyPr anchor="ctr">
            <a:noAutofit/>
          </a:bodyPr>
          <a:lstStyle>
            <a:lvl1pPr marL="0" indent="0">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122301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 Dark Screen">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C7224FF-DC21-4501-94D8-FA3C74CBA1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45136"/>
            <a:ext cx="12209877" cy="4813169"/>
          </a:xfrm>
          <a:prstGeom prst="rect">
            <a:avLst/>
          </a:prstGeom>
        </p:spPr>
      </p:pic>
      <p:sp>
        <p:nvSpPr>
          <p:cNvPr id="4" name="Rectangle 3">
            <a:extLst>
              <a:ext uri="{FF2B5EF4-FFF2-40B4-BE49-F238E27FC236}">
                <a16:creationId xmlns:a16="http://schemas.microsoft.com/office/drawing/2014/main" id="{4DA9D750-DB27-4FD1-A823-9134C0996165}"/>
              </a:ext>
            </a:extLst>
          </p:cNvPr>
          <p:cNvSpPr/>
          <p:nvPr/>
        </p:nvSpPr>
        <p:spPr>
          <a:xfrm>
            <a:off x="0" y="1143379"/>
            <a:ext cx="12192000" cy="481492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6">
                    <a:lumMod val="75000"/>
                  </a:schemeClr>
                </a:solidFill>
              </a:defRPr>
            </a:lvl1pPr>
          </a:lstStyle>
          <a:p>
            <a:fld id="{5E5B7044-045D-4D47-B723-5684BC258783}" type="slidenum">
              <a:rPr lang="en-US" smtClean="0"/>
              <a:t>‹#›</a:t>
            </a:fld>
            <a:endParaRPr lang="en-US"/>
          </a:p>
        </p:txBody>
      </p:sp>
      <p:sp>
        <p:nvSpPr>
          <p:cNvPr id="5" name="Text Placeholder 2">
            <a:extLst>
              <a:ext uri="{FF2B5EF4-FFF2-40B4-BE49-F238E27FC236}">
                <a16:creationId xmlns:a16="http://schemas.microsoft.com/office/drawing/2014/main" id="{040D78CD-5D8A-4F3C-B915-177EA7CC41D7}"/>
              </a:ext>
            </a:extLst>
          </p:cNvPr>
          <p:cNvSpPr>
            <a:spLocks noGrp="1"/>
          </p:cNvSpPr>
          <p:nvPr>
            <p:ph idx="1"/>
          </p:nvPr>
        </p:nvSpPr>
        <p:spPr>
          <a:xfrm>
            <a:off x="838200" y="1825625"/>
            <a:ext cx="10515600" cy="3823145"/>
          </a:xfrm>
          <a:prstGeom prst="rect">
            <a:avLst/>
          </a:prstGeom>
        </p:spPr>
        <p:txBody>
          <a:bodyPr vert="horz" lIns="91440" tIns="45720" rIns="91440" bIns="45720" rtlCol="0">
            <a:noAutofit/>
          </a:bodyPr>
          <a:lstStyle>
            <a:lvl1pPr>
              <a:defRPr>
                <a:solidFill>
                  <a:schemeClr val="bg1"/>
                </a:solidFill>
              </a:defRPr>
            </a:lvl1pPr>
            <a:lvl2pPr>
              <a:defRPr>
                <a:solidFill>
                  <a:schemeClr val="accent3">
                    <a:lumMod val="60000"/>
                    <a:lumOff val="40000"/>
                  </a:schemeClr>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7" name="Slide Number Placeholder 5">
            <a:extLst>
              <a:ext uri="{FF2B5EF4-FFF2-40B4-BE49-F238E27FC236}">
                <a16:creationId xmlns:a16="http://schemas.microsoft.com/office/drawing/2014/main" id="{C87F4E6D-474C-4239-9215-0B278B72F8BA}"/>
              </a:ext>
            </a:extLst>
          </p:cNvPr>
          <p:cNvSpPr txBox="1">
            <a:spLocks/>
          </p:cNvSpPr>
          <p:nvPr/>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pPr/>
              <a:t>‹#›</a:t>
            </a:fld>
            <a:endParaRPr lang="en-US"/>
          </a:p>
        </p:txBody>
      </p:sp>
      <p:cxnSp>
        <p:nvCxnSpPr>
          <p:cNvPr id="8" name="Straight Connector 7">
            <a:extLst>
              <a:ext uri="{FF2B5EF4-FFF2-40B4-BE49-F238E27FC236}">
                <a16:creationId xmlns:a16="http://schemas.microsoft.com/office/drawing/2014/main" id="{3CA2DDC3-46D4-469F-A502-2DFEBFF505BE}"/>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73CB614B-44F0-4A57-93BC-19BB0AD211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10" name="Straight Connector 9">
            <a:extLst>
              <a:ext uri="{FF2B5EF4-FFF2-40B4-BE49-F238E27FC236}">
                <a16:creationId xmlns:a16="http://schemas.microsoft.com/office/drawing/2014/main" id="{EBDF5BD7-3496-47D7-BAE0-E0E7E998DFC7}"/>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248713D1-FD45-4332-A334-FCD19ACEFA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sp>
        <p:nvSpPr>
          <p:cNvPr id="15" name="Title Placeholder 1">
            <a:extLst>
              <a:ext uri="{FF2B5EF4-FFF2-40B4-BE49-F238E27FC236}">
                <a16:creationId xmlns:a16="http://schemas.microsoft.com/office/drawing/2014/main" id="{67656E90-BAF2-4188-A73E-7DA0B01AB6E3}"/>
              </a:ext>
            </a:extLst>
          </p:cNvPr>
          <p:cNvSpPr>
            <a:spLocks noGrp="1"/>
          </p:cNvSpPr>
          <p:nvPr>
            <p:ph type="title"/>
          </p:nvPr>
        </p:nvSpPr>
        <p:spPr>
          <a:xfrm>
            <a:off x="234696" y="322261"/>
            <a:ext cx="10515600" cy="404813"/>
          </a:xfrm>
          <a:prstGeom prst="rect">
            <a:avLst/>
          </a:prstGeom>
        </p:spPr>
        <p:txBody>
          <a:bodyPr vert="horz" lIns="91440" tIns="45720" rIns="91440" bIns="45720" rtlCol="0" anchor="ctr">
            <a:noAutofit/>
          </a:bodyPr>
          <a:lstStyle/>
          <a:p>
            <a:r>
              <a:rPr lang="en-US"/>
              <a:t>Click to edit Master title style</a:t>
            </a:r>
          </a:p>
        </p:txBody>
      </p:sp>
      <p:sp>
        <p:nvSpPr>
          <p:cNvPr id="16" name="Text Placeholder 6">
            <a:extLst>
              <a:ext uri="{FF2B5EF4-FFF2-40B4-BE49-F238E27FC236}">
                <a16:creationId xmlns:a16="http://schemas.microsoft.com/office/drawing/2014/main" id="{285BB83D-A698-438B-B3EE-7D71F20A19F6}"/>
              </a:ext>
            </a:extLst>
          </p:cNvPr>
          <p:cNvSpPr>
            <a:spLocks noGrp="1"/>
          </p:cNvSpPr>
          <p:nvPr>
            <p:ph type="body" sz="quarter" idx="13" hasCustomPrompt="1"/>
          </p:nvPr>
        </p:nvSpPr>
        <p:spPr>
          <a:xfrm>
            <a:off x="234950" y="727075"/>
            <a:ext cx="6294438" cy="404813"/>
          </a:xfrm>
        </p:spPr>
        <p:txBody>
          <a:bodyPr anchor="ctr">
            <a:noAutofit/>
          </a:bodyPr>
          <a:lstStyle>
            <a:lvl1pPr marL="0" indent="0">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93270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3796962"/>
          </a:xfrm>
        </p:spPr>
        <p:txBody>
          <a:body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72200" y="1825625"/>
            <a:ext cx="5181600" cy="3796962"/>
          </a:xfrm>
        </p:spPr>
        <p:txBody>
          <a:body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a:xfrm>
            <a:off x="8726520" y="6228588"/>
            <a:ext cx="2743200" cy="365125"/>
          </a:xfrm>
          <a:prstGeom prst="rect">
            <a:avLst/>
          </a:prstGeom>
        </p:spPr>
        <p:txBody>
          <a:bodyPr/>
          <a:lstStyle/>
          <a:p>
            <a:fld id="{5E5B7044-045D-4D47-B723-5684BC258783}" type="slidenum">
              <a:rPr lang="en-US" smtClean="0"/>
              <a:t>‹#›</a:t>
            </a:fld>
            <a:endParaRPr lang="en-US"/>
          </a:p>
        </p:txBody>
      </p:sp>
      <p:sp>
        <p:nvSpPr>
          <p:cNvPr id="5" name="Title Placeholder 1">
            <a:extLst>
              <a:ext uri="{FF2B5EF4-FFF2-40B4-BE49-F238E27FC236}">
                <a16:creationId xmlns:a16="http://schemas.microsoft.com/office/drawing/2014/main" id="{6172E8E4-DBA1-4D36-9EC1-77F6F633BAE6}"/>
              </a:ext>
            </a:extLst>
          </p:cNvPr>
          <p:cNvSpPr>
            <a:spLocks noGrp="1"/>
          </p:cNvSpPr>
          <p:nvPr>
            <p:ph type="title"/>
          </p:nvPr>
        </p:nvSpPr>
        <p:spPr>
          <a:xfrm>
            <a:off x="234696" y="322261"/>
            <a:ext cx="10515600" cy="404813"/>
          </a:xfrm>
          <a:prstGeom prst="rect">
            <a:avLst/>
          </a:prstGeom>
        </p:spPr>
        <p:txBody>
          <a:bodyPr vert="horz" lIns="91440" tIns="45720" rIns="91440" bIns="45720" rtlCol="0" anchor="ctr">
            <a:noAutofit/>
          </a:bodyPr>
          <a:lstStyle/>
          <a:p>
            <a:r>
              <a:rPr lang="en-US"/>
              <a:t>Click to edit Master title style</a:t>
            </a:r>
          </a:p>
        </p:txBody>
      </p:sp>
      <p:sp>
        <p:nvSpPr>
          <p:cNvPr id="6" name="Text Placeholder 6">
            <a:extLst>
              <a:ext uri="{FF2B5EF4-FFF2-40B4-BE49-F238E27FC236}">
                <a16:creationId xmlns:a16="http://schemas.microsoft.com/office/drawing/2014/main" id="{C8517AEE-B922-46F1-9AA8-59100E72330D}"/>
              </a:ext>
            </a:extLst>
          </p:cNvPr>
          <p:cNvSpPr>
            <a:spLocks noGrp="1"/>
          </p:cNvSpPr>
          <p:nvPr>
            <p:ph type="body" sz="quarter" idx="13" hasCustomPrompt="1"/>
          </p:nvPr>
        </p:nvSpPr>
        <p:spPr>
          <a:xfrm>
            <a:off x="234950" y="727075"/>
            <a:ext cx="6294438" cy="404813"/>
          </a:xfrm>
        </p:spPr>
        <p:txBody>
          <a:bodyPr anchor="ctr">
            <a:noAutofit/>
          </a:bodyPr>
          <a:lstStyle>
            <a:lvl1pPr marL="0" indent="0">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33823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3 Content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8BFB8B-7FE6-477F-BFF3-3182854445D2}"/>
              </a:ext>
            </a:extLst>
          </p:cNvPr>
          <p:cNvSpPr/>
          <p:nvPr/>
        </p:nvSpPr>
        <p:spPr>
          <a:xfrm>
            <a:off x="4258492" y="0"/>
            <a:ext cx="7933508"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5">
            <a:extLst>
              <a:ext uri="{FF2B5EF4-FFF2-40B4-BE49-F238E27FC236}">
                <a16:creationId xmlns:a16="http://schemas.microsoft.com/office/drawing/2014/main" id="{E5D4F810-33EC-405C-B4E9-03D4A1D9580A}"/>
              </a:ext>
            </a:extLst>
          </p:cNvPr>
          <p:cNvSpPr>
            <a:spLocks noGrp="1"/>
          </p:cNvSpPr>
          <p:nvPr>
            <p:ph idx="1"/>
          </p:nvPr>
        </p:nvSpPr>
        <p:spPr>
          <a:xfrm>
            <a:off x="4643208" y="323849"/>
            <a:ext cx="7137085" cy="5701496"/>
          </a:xfrm>
        </p:spPr>
        <p:txBody>
          <a:bodyPr/>
          <a:lstStyle>
            <a:lvl1pPr marL="0" indent="0">
              <a:buNone/>
              <a:defRPr/>
            </a:lvl1pPr>
          </a:lstStyle>
          <a:p>
            <a:pPr lvl="0"/>
            <a:r>
              <a:rPr lang="en-US"/>
              <a:t>Click to edit Master text styles</a:t>
            </a:r>
          </a:p>
        </p:txBody>
      </p:sp>
      <p:sp>
        <p:nvSpPr>
          <p:cNvPr id="9" name="Slide Number Placeholder 2">
            <a:extLst>
              <a:ext uri="{FF2B5EF4-FFF2-40B4-BE49-F238E27FC236}">
                <a16:creationId xmlns:a16="http://schemas.microsoft.com/office/drawing/2014/main" id="{A671A609-F31D-4703-9E51-07BED48AD36D}"/>
              </a:ext>
            </a:extLst>
          </p:cNvPr>
          <p:cNvSpPr>
            <a:spLocks noGrp="1"/>
          </p:cNvSpPr>
          <p:nvPr>
            <p:ph type="sldNum" sz="quarter" idx="12"/>
          </p:nvPr>
        </p:nvSpPr>
        <p:spPr>
          <a:xfrm>
            <a:off x="8718176" y="6228588"/>
            <a:ext cx="2743200" cy="365125"/>
          </a:xfrm>
          <a:prstGeom prst="rect">
            <a:avLst/>
          </a:prstGeom>
        </p:spPr>
        <p:txBody>
          <a:bodyPr/>
          <a:lstStyle/>
          <a:p>
            <a:fld id="{5E5B7044-045D-4D47-B723-5684BC258783}" type="slidenum">
              <a:rPr lang="en-US" smtClean="0"/>
              <a:t>‹#›</a:t>
            </a:fld>
            <a:endParaRPr lang="en-US"/>
          </a:p>
        </p:txBody>
      </p:sp>
      <p:cxnSp>
        <p:nvCxnSpPr>
          <p:cNvPr id="10" name="Straight Connector 9">
            <a:extLst>
              <a:ext uri="{FF2B5EF4-FFF2-40B4-BE49-F238E27FC236}">
                <a16:creationId xmlns:a16="http://schemas.microsoft.com/office/drawing/2014/main" id="{4B1EC71B-ED17-45BF-A949-693253AB2E37}"/>
              </a:ext>
            </a:extLst>
          </p:cNvPr>
          <p:cNvCxnSpPr/>
          <p:nvPr/>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D8618B23-A3C2-411D-9DE7-2061FF24A04C}"/>
              </a:ext>
            </a:extLst>
          </p:cNvPr>
          <p:cNvSpPr txBox="1">
            <a:spLocks/>
          </p:cNvSpPr>
          <p:nvPr/>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pPr/>
              <a:t>‹#›</a:t>
            </a:fld>
            <a:endParaRPr lang="en-US"/>
          </a:p>
        </p:txBody>
      </p:sp>
      <p:pic>
        <p:nvPicPr>
          <p:cNvPr id="12" name="Picture 11" descr="Icon&#10;&#10;Description automatically generated">
            <a:extLst>
              <a:ext uri="{FF2B5EF4-FFF2-40B4-BE49-F238E27FC236}">
                <a16:creationId xmlns:a16="http://schemas.microsoft.com/office/drawing/2014/main" id="{E42F5DDA-0897-4069-9D80-5FA0AA50CA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13" name="Straight Connector 12">
            <a:extLst>
              <a:ext uri="{FF2B5EF4-FFF2-40B4-BE49-F238E27FC236}">
                <a16:creationId xmlns:a16="http://schemas.microsoft.com/office/drawing/2014/main" id="{AA75E743-6869-4603-B881-E4D57FF8934C}"/>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0D9ED90F-6487-4ACE-AF0D-FBD1C0D332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sp>
        <p:nvSpPr>
          <p:cNvPr id="16" name="Text Placeholder 15">
            <a:extLst>
              <a:ext uri="{FF2B5EF4-FFF2-40B4-BE49-F238E27FC236}">
                <a16:creationId xmlns:a16="http://schemas.microsoft.com/office/drawing/2014/main" id="{AB2EF60B-7EE9-4B20-8610-AEE9E9586BBE}"/>
              </a:ext>
            </a:extLst>
          </p:cNvPr>
          <p:cNvSpPr>
            <a:spLocks noGrp="1"/>
          </p:cNvSpPr>
          <p:nvPr>
            <p:ph type="body" sz="quarter" idx="13"/>
          </p:nvPr>
        </p:nvSpPr>
        <p:spPr>
          <a:xfrm>
            <a:off x="411163" y="2023353"/>
            <a:ext cx="3460750" cy="4001992"/>
          </a:xfrm>
        </p:spPr>
        <p:txBody>
          <a:bodyPr/>
          <a:lstStyle/>
          <a:p>
            <a:pPr lvl="0"/>
            <a:r>
              <a:rPr lang="en-US"/>
              <a:t>Click to edit Master text styles</a:t>
            </a:r>
          </a:p>
          <a:p>
            <a:pPr lvl="1"/>
            <a:r>
              <a:rPr lang="en-US"/>
              <a:t>Second level</a:t>
            </a:r>
          </a:p>
        </p:txBody>
      </p:sp>
      <p:sp>
        <p:nvSpPr>
          <p:cNvPr id="19" name="Title Placeholder 1">
            <a:extLst>
              <a:ext uri="{FF2B5EF4-FFF2-40B4-BE49-F238E27FC236}">
                <a16:creationId xmlns:a16="http://schemas.microsoft.com/office/drawing/2014/main" id="{67B1550A-030D-489C-A2B0-08705CE262F9}"/>
              </a:ext>
            </a:extLst>
          </p:cNvPr>
          <p:cNvSpPr>
            <a:spLocks noGrp="1"/>
          </p:cNvSpPr>
          <p:nvPr>
            <p:ph type="title"/>
          </p:nvPr>
        </p:nvSpPr>
        <p:spPr>
          <a:xfrm>
            <a:off x="234696" y="322261"/>
            <a:ext cx="3863473" cy="814349"/>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44833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3 Content Dar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7599C2-7DF1-4108-9265-628F65587443}"/>
              </a:ext>
            </a:extLst>
          </p:cNvPr>
          <p:cNvSpPr/>
          <p:nvPr/>
        </p:nvSpPr>
        <p:spPr>
          <a:xfrm>
            <a:off x="0" y="0"/>
            <a:ext cx="42062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2">
            <a:extLst>
              <a:ext uri="{FF2B5EF4-FFF2-40B4-BE49-F238E27FC236}">
                <a16:creationId xmlns:a16="http://schemas.microsoft.com/office/drawing/2014/main" id="{5A4F75FB-54F3-4F2C-A734-0C4120884F09}"/>
              </a:ext>
            </a:extLst>
          </p:cNvPr>
          <p:cNvSpPr>
            <a:spLocks noGrp="1"/>
          </p:cNvSpPr>
          <p:nvPr>
            <p:ph type="sldNum" sz="quarter" idx="12"/>
          </p:nvPr>
        </p:nvSpPr>
        <p:spPr>
          <a:xfrm>
            <a:off x="8718176" y="6228588"/>
            <a:ext cx="2743200" cy="365125"/>
          </a:xfrm>
          <a:prstGeom prst="rect">
            <a:avLst/>
          </a:prstGeom>
        </p:spPr>
        <p:txBody>
          <a:bodyPr/>
          <a:lstStyle/>
          <a:p>
            <a:fld id="{5E5B7044-045D-4D47-B723-5684BC258783}" type="slidenum">
              <a:rPr lang="en-US" smtClean="0"/>
              <a:t>‹#›</a:t>
            </a:fld>
            <a:endParaRPr lang="en-US"/>
          </a:p>
        </p:txBody>
      </p:sp>
      <p:sp>
        <p:nvSpPr>
          <p:cNvPr id="18" name="Slide Number Placeholder 5">
            <a:extLst>
              <a:ext uri="{FF2B5EF4-FFF2-40B4-BE49-F238E27FC236}">
                <a16:creationId xmlns:a16="http://schemas.microsoft.com/office/drawing/2014/main" id="{4EE54136-4AF9-4405-AC36-32A4266C6F51}"/>
              </a:ext>
            </a:extLst>
          </p:cNvPr>
          <p:cNvSpPr txBox="1">
            <a:spLocks/>
          </p:cNvSpPr>
          <p:nvPr/>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pPr/>
              <a:t>‹#›</a:t>
            </a:fld>
            <a:endParaRPr lang="en-US"/>
          </a:p>
        </p:txBody>
      </p:sp>
      <p:pic>
        <p:nvPicPr>
          <p:cNvPr id="19" name="Picture 18" descr="Icon&#10;&#10;Description automatically generated">
            <a:extLst>
              <a:ext uri="{FF2B5EF4-FFF2-40B4-BE49-F238E27FC236}">
                <a16:creationId xmlns:a16="http://schemas.microsoft.com/office/drawing/2014/main" id="{033AFB2A-EEC5-456C-9128-67CE943661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20" name="Straight Connector 19">
            <a:extLst>
              <a:ext uri="{FF2B5EF4-FFF2-40B4-BE49-F238E27FC236}">
                <a16:creationId xmlns:a16="http://schemas.microsoft.com/office/drawing/2014/main" id="{E141EBF0-4C5C-442C-9BD7-5A26748A412F}"/>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descr="Icon&#10;&#10;Description automatically generated">
            <a:extLst>
              <a:ext uri="{FF2B5EF4-FFF2-40B4-BE49-F238E27FC236}">
                <a16:creationId xmlns:a16="http://schemas.microsoft.com/office/drawing/2014/main" id="{02F2DD7A-750C-4E57-B612-01C36B2E08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cxnSp>
        <p:nvCxnSpPr>
          <p:cNvPr id="23" name="Straight Connector 22">
            <a:extLst>
              <a:ext uri="{FF2B5EF4-FFF2-40B4-BE49-F238E27FC236}">
                <a16:creationId xmlns:a16="http://schemas.microsoft.com/office/drawing/2014/main" id="{58815598-BFCA-41B2-8AA5-89E233272D53}"/>
              </a:ext>
            </a:extLst>
          </p:cNvPr>
          <p:cNvCxnSpPr/>
          <p:nvPr/>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11" name="Content Placeholder 5">
            <a:extLst>
              <a:ext uri="{FF2B5EF4-FFF2-40B4-BE49-F238E27FC236}">
                <a16:creationId xmlns:a16="http://schemas.microsoft.com/office/drawing/2014/main" id="{E9207463-070D-4073-869D-EF018B5EC7DF}"/>
              </a:ext>
            </a:extLst>
          </p:cNvPr>
          <p:cNvSpPr>
            <a:spLocks noGrp="1"/>
          </p:cNvSpPr>
          <p:nvPr>
            <p:ph idx="1"/>
          </p:nvPr>
        </p:nvSpPr>
        <p:spPr>
          <a:xfrm>
            <a:off x="4643208" y="323849"/>
            <a:ext cx="7137085" cy="5701496"/>
          </a:xfrm>
        </p:spPr>
        <p:txBody>
          <a:bodyPr/>
          <a:lstStyle>
            <a:lvl1pPr marL="0" indent="0">
              <a:buNone/>
              <a:defRPr/>
            </a:lvl1pPr>
          </a:lstStyle>
          <a:p>
            <a:pPr lvl="0"/>
            <a:r>
              <a:rPr lang="en-US"/>
              <a:t>Click to edit Master text styles</a:t>
            </a:r>
          </a:p>
        </p:txBody>
      </p:sp>
      <p:sp>
        <p:nvSpPr>
          <p:cNvPr id="12" name="Title Placeholder 1">
            <a:extLst>
              <a:ext uri="{FF2B5EF4-FFF2-40B4-BE49-F238E27FC236}">
                <a16:creationId xmlns:a16="http://schemas.microsoft.com/office/drawing/2014/main" id="{7347A2EC-40B9-4766-89C2-C219808F4B49}"/>
              </a:ext>
            </a:extLst>
          </p:cNvPr>
          <p:cNvSpPr>
            <a:spLocks noGrp="1"/>
          </p:cNvSpPr>
          <p:nvPr>
            <p:ph type="title"/>
          </p:nvPr>
        </p:nvSpPr>
        <p:spPr>
          <a:xfrm>
            <a:off x="234696" y="322261"/>
            <a:ext cx="3863473" cy="814349"/>
          </a:xfrm>
          <a:prstGeom prst="rect">
            <a:avLst/>
          </a:prstGeom>
        </p:spPr>
        <p:txBody>
          <a:bodyPr vert="horz" lIns="91440" tIns="45720" rIns="91440" bIns="45720" rtlCol="0" anchor="ctr">
            <a:noAutofit/>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71E5C0F8-B581-4FC7-BBA7-AB763A6D9FDD}"/>
              </a:ext>
            </a:extLst>
          </p:cNvPr>
          <p:cNvSpPr>
            <a:spLocks noGrp="1"/>
          </p:cNvSpPr>
          <p:nvPr>
            <p:ph type="body" sz="quarter" idx="13"/>
          </p:nvPr>
        </p:nvSpPr>
        <p:spPr>
          <a:xfrm>
            <a:off x="411163" y="1682750"/>
            <a:ext cx="3314700" cy="4341813"/>
          </a:xfrm>
        </p:spPr>
        <p:txBody>
          <a:bodyPr/>
          <a:lstStyle>
            <a:lvl1pPr>
              <a:defRPr>
                <a:solidFill>
                  <a:schemeClr val="bg1"/>
                </a:solidFill>
              </a:defRPr>
            </a:lvl1pPr>
            <a:lvl2pPr>
              <a:defRPr>
                <a:solidFill>
                  <a:schemeClr val="accent3">
                    <a:lumMod val="60000"/>
                    <a:lumOff val="40000"/>
                  </a:schemeClr>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05718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3 Content w/Photo">
    <p:spTree>
      <p:nvGrpSpPr>
        <p:cNvPr id="1" name=""/>
        <p:cNvGrpSpPr/>
        <p:nvPr/>
      </p:nvGrpSpPr>
      <p:grpSpPr>
        <a:xfrm>
          <a:off x="0" y="0"/>
          <a:ext cx="0" cy="0"/>
          <a:chOff x="0" y="0"/>
          <a:chExt cx="0" cy="0"/>
        </a:xfrm>
      </p:grpSpPr>
      <p:pic>
        <p:nvPicPr>
          <p:cNvPr id="27" name="Content Placeholder 14" descr="Person in crossing">
            <a:extLst>
              <a:ext uri="{FF2B5EF4-FFF2-40B4-BE49-F238E27FC236}">
                <a16:creationId xmlns:a16="http://schemas.microsoft.com/office/drawing/2014/main" id="{A3601711-F940-44F1-AEAA-6413EF86BB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
            <a:ext cx="4206235" cy="6858005"/>
          </a:xfrm>
          <a:prstGeom prst="rect">
            <a:avLst/>
          </a:prstGeom>
        </p:spPr>
      </p:pic>
      <p:sp>
        <p:nvSpPr>
          <p:cNvPr id="28" name="Slide Number Placeholder 3">
            <a:extLst>
              <a:ext uri="{FF2B5EF4-FFF2-40B4-BE49-F238E27FC236}">
                <a16:creationId xmlns:a16="http://schemas.microsoft.com/office/drawing/2014/main" id="{49E97D46-3AD1-4D72-91A2-41EC919B6660}"/>
              </a:ext>
            </a:extLst>
          </p:cNvPr>
          <p:cNvSpPr>
            <a:spLocks noGrp="1"/>
          </p:cNvSpPr>
          <p:nvPr>
            <p:ph type="sldNum" sz="quarter" idx="12"/>
          </p:nvPr>
        </p:nvSpPr>
        <p:spPr>
          <a:xfrm>
            <a:off x="8726520" y="6228588"/>
            <a:ext cx="2743200" cy="365125"/>
          </a:xfrm>
          <a:prstGeom prst="rect">
            <a:avLst/>
          </a:prstGeom>
        </p:spPr>
        <p:txBody>
          <a:bodyPr/>
          <a:lstStyle/>
          <a:p>
            <a:fld id="{5E5B7044-045D-4D47-B723-5684BC258783}" type="slidenum">
              <a:rPr lang="en-US" smtClean="0"/>
              <a:t>‹#›</a:t>
            </a:fld>
            <a:endParaRPr lang="en-US"/>
          </a:p>
        </p:txBody>
      </p:sp>
      <p:sp>
        <p:nvSpPr>
          <p:cNvPr id="29" name="Slide Number Placeholder 8">
            <a:extLst>
              <a:ext uri="{FF2B5EF4-FFF2-40B4-BE49-F238E27FC236}">
                <a16:creationId xmlns:a16="http://schemas.microsoft.com/office/drawing/2014/main" id="{78C19F3E-56D3-4C15-BBB8-1A3060A1723C}"/>
              </a:ext>
            </a:extLst>
          </p:cNvPr>
          <p:cNvSpPr txBox="1">
            <a:spLocks/>
          </p:cNvSpPr>
          <p:nvPr/>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pPr/>
              <a:t>‹#›</a:t>
            </a:fld>
            <a:endParaRPr lang="en-US"/>
          </a:p>
        </p:txBody>
      </p:sp>
      <p:pic>
        <p:nvPicPr>
          <p:cNvPr id="30" name="Picture 29" descr="Icon&#10;&#10;Description automatically generated">
            <a:extLst>
              <a:ext uri="{FF2B5EF4-FFF2-40B4-BE49-F238E27FC236}">
                <a16:creationId xmlns:a16="http://schemas.microsoft.com/office/drawing/2014/main" id="{CF867F16-19EA-4EB6-97AB-867E09F117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83935" y="6298124"/>
            <a:ext cx="274702" cy="274702"/>
          </a:xfrm>
          <a:prstGeom prst="rect">
            <a:avLst/>
          </a:prstGeom>
        </p:spPr>
      </p:pic>
      <p:cxnSp>
        <p:nvCxnSpPr>
          <p:cNvPr id="31" name="Straight Connector 30">
            <a:extLst>
              <a:ext uri="{FF2B5EF4-FFF2-40B4-BE49-F238E27FC236}">
                <a16:creationId xmlns:a16="http://schemas.microsoft.com/office/drawing/2014/main" id="{51252A0B-9260-4814-8093-A3C8A920DEA7}"/>
              </a:ext>
            </a:extLst>
          </p:cNvPr>
          <p:cNvCxnSpPr/>
          <p:nvPr/>
        </p:nvCxnSpPr>
        <p:spPr>
          <a:xfrm>
            <a:off x="11525250" y="6195762"/>
            <a:ext cx="0" cy="462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79BC0E-AEB0-46E9-A591-B957FED992B1}"/>
              </a:ext>
            </a:extLst>
          </p:cNvPr>
          <p:cNvCxnSpPr/>
          <p:nvPr/>
        </p:nvCxnSpPr>
        <p:spPr>
          <a:xfrm flipV="1">
            <a:off x="4280868" y="328353"/>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35" name="Slide Number Placeholder 2">
            <a:extLst>
              <a:ext uri="{FF2B5EF4-FFF2-40B4-BE49-F238E27FC236}">
                <a16:creationId xmlns:a16="http://schemas.microsoft.com/office/drawing/2014/main" id="{F99DEFBA-3A59-439B-B4E4-9C9963945563}"/>
              </a:ext>
            </a:extLst>
          </p:cNvPr>
          <p:cNvSpPr txBox="1">
            <a:spLocks/>
          </p:cNvSpPr>
          <p:nvPr/>
        </p:nvSpPr>
        <p:spPr>
          <a:xfrm>
            <a:off x="8718176"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pPr/>
              <a:t>‹#›</a:t>
            </a:fld>
            <a:endParaRPr lang="en-US"/>
          </a:p>
        </p:txBody>
      </p:sp>
      <p:sp>
        <p:nvSpPr>
          <p:cNvPr id="36" name="Slide Number Placeholder 5">
            <a:extLst>
              <a:ext uri="{FF2B5EF4-FFF2-40B4-BE49-F238E27FC236}">
                <a16:creationId xmlns:a16="http://schemas.microsoft.com/office/drawing/2014/main" id="{D669EE3A-05D0-4EBD-B080-5D1D7EB42965}"/>
              </a:ext>
            </a:extLst>
          </p:cNvPr>
          <p:cNvSpPr txBox="1">
            <a:spLocks/>
          </p:cNvSpPr>
          <p:nvPr/>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pPr/>
              <a:t>‹#›</a:t>
            </a:fld>
            <a:endParaRPr lang="en-US"/>
          </a:p>
        </p:txBody>
      </p:sp>
      <p:pic>
        <p:nvPicPr>
          <p:cNvPr id="37" name="Picture 36" descr="Icon&#10;&#10;Description automatically generated">
            <a:extLst>
              <a:ext uri="{FF2B5EF4-FFF2-40B4-BE49-F238E27FC236}">
                <a16:creationId xmlns:a16="http://schemas.microsoft.com/office/drawing/2014/main" id="{D96B1C4E-5639-4885-AC63-E5CEACF490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38" name="Straight Connector 37">
            <a:extLst>
              <a:ext uri="{FF2B5EF4-FFF2-40B4-BE49-F238E27FC236}">
                <a16:creationId xmlns:a16="http://schemas.microsoft.com/office/drawing/2014/main" id="{60F4B5B7-6283-4F67-9868-52A0AF421FCF}"/>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38" descr="Icon&#10;&#10;Description automatically generated">
            <a:extLst>
              <a:ext uri="{FF2B5EF4-FFF2-40B4-BE49-F238E27FC236}">
                <a16:creationId xmlns:a16="http://schemas.microsoft.com/office/drawing/2014/main" id="{3A20CD0A-6603-481C-809F-950D8BA200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grpSp>
        <p:nvGrpSpPr>
          <p:cNvPr id="4" name="Group 3">
            <a:extLst>
              <a:ext uri="{FF2B5EF4-FFF2-40B4-BE49-F238E27FC236}">
                <a16:creationId xmlns:a16="http://schemas.microsoft.com/office/drawing/2014/main" id="{DCFCB5E3-1ED4-4A44-9852-AB11A2212EDD}"/>
              </a:ext>
            </a:extLst>
          </p:cNvPr>
          <p:cNvGrpSpPr/>
          <p:nvPr/>
        </p:nvGrpSpPr>
        <p:grpSpPr>
          <a:xfrm>
            <a:off x="0" y="0"/>
            <a:ext cx="4206235" cy="6858000"/>
            <a:chOff x="0" y="0"/>
            <a:chExt cx="4206235" cy="6858000"/>
          </a:xfrm>
        </p:grpSpPr>
        <p:sp>
          <p:nvSpPr>
            <p:cNvPr id="41" name="Rectangle 40">
              <a:extLst>
                <a:ext uri="{FF2B5EF4-FFF2-40B4-BE49-F238E27FC236}">
                  <a16:creationId xmlns:a16="http://schemas.microsoft.com/office/drawing/2014/main" id="{680CA210-A94B-4C9A-8395-651CCFF14EEF}"/>
                </a:ext>
              </a:extLst>
            </p:cNvPr>
            <p:cNvSpPr/>
            <p:nvPr/>
          </p:nvSpPr>
          <p:spPr>
            <a:xfrm>
              <a:off x="0" y="0"/>
              <a:ext cx="4206235" cy="6858000"/>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78FD062-3F57-48BE-81A0-B2EB1C001B30}"/>
                </a:ext>
              </a:extLst>
            </p:cNvPr>
            <p:cNvSpPr/>
            <p:nvPr/>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622E99F-9303-432C-8F6A-652F508050A6}"/>
                </a:ext>
              </a:extLst>
            </p:cNvPr>
            <p:cNvSpPr txBox="1"/>
            <p:nvPr/>
          </p:nvSpPr>
          <p:spPr>
            <a:xfrm>
              <a:off x="1010083" y="2782666"/>
              <a:ext cx="2237362" cy="646331"/>
            </a:xfrm>
            <a:prstGeom prst="rect">
              <a:avLst/>
            </a:prstGeom>
            <a:noFill/>
          </p:spPr>
          <p:txBody>
            <a:bodyPr wrap="square" rtlCol="0">
              <a:spAutoFit/>
            </a:bodyPr>
            <a:lstStyle/>
            <a:p>
              <a:pPr algn="ctr"/>
              <a:r>
                <a:rPr lang="en-US">
                  <a:solidFill>
                    <a:schemeClr val="bg1"/>
                  </a:solidFill>
                </a:rPr>
                <a:t>Place Your </a:t>
              </a:r>
            </a:p>
            <a:p>
              <a:pPr algn="ctr"/>
              <a:r>
                <a:rPr lang="en-US">
                  <a:solidFill>
                    <a:schemeClr val="bg1"/>
                  </a:solidFill>
                </a:rPr>
                <a:t>Photo Here</a:t>
              </a:r>
            </a:p>
          </p:txBody>
        </p:sp>
      </p:grpSp>
      <p:sp>
        <p:nvSpPr>
          <p:cNvPr id="19" name="Title Placeholder 1">
            <a:extLst>
              <a:ext uri="{FF2B5EF4-FFF2-40B4-BE49-F238E27FC236}">
                <a16:creationId xmlns:a16="http://schemas.microsoft.com/office/drawing/2014/main" id="{614438C3-FF97-4233-B54C-3D246287C3DC}"/>
              </a:ext>
            </a:extLst>
          </p:cNvPr>
          <p:cNvSpPr>
            <a:spLocks noGrp="1"/>
          </p:cNvSpPr>
          <p:nvPr>
            <p:ph type="title"/>
          </p:nvPr>
        </p:nvSpPr>
        <p:spPr>
          <a:xfrm>
            <a:off x="4449249" y="322261"/>
            <a:ext cx="7490334" cy="814349"/>
          </a:xfrm>
          <a:prstGeom prst="rect">
            <a:avLst/>
          </a:prstGeom>
        </p:spPr>
        <p:txBody>
          <a:bodyPr vert="horz" lIns="91440" tIns="45720" rIns="91440" bIns="45720" rtlCol="0" anchor="ctr">
            <a:noAutofit/>
          </a:bodyPr>
          <a:lstStyle/>
          <a:p>
            <a:r>
              <a:rPr lang="en-US"/>
              <a:t>Click to edit Master title style</a:t>
            </a:r>
          </a:p>
        </p:txBody>
      </p:sp>
      <p:sp>
        <p:nvSpPr>
          <p:cNvPr id="20" name="Content Placeholder 2">
            <a:extLst>
              <a:ext uri="{FF2B5EF4-FFF2-40B4-BE49-F238E27FC236}">
                <a16:creationId xmlns:a16="http://schemas.microsoft.com/office/drawing/2014/main" id="{8F3F9288-21A5-4C4B-9A63-98836BBD4F0A}"/>
              </a:ext>
            </a:extLst>
          </p:cNvPr>
          <p:cNvSpPr>
            <a:spLocks noGrp="1"/>
          </p:cNvSpPr>
          <p:nvPr>
            <p:ph idx="1"/>
          </p:nvPr>
        </p:nvSpPr>
        <p:spPr>
          <a:xfrm>
            <a:off x="5077838" y="1825625"/>
            <a:ext cx="6275962" cy="3709413"/>
          </a:xfrm>
        </p:spPr>
        <p:txBody>
          <a:bodyPr/>
          <a:lstStyle>
            <a:lvl1pPr>
              <a:defRPr>
                <a:solidFill>
                  <a:schemeClr val="accent6">
                    <a:lumMod val="75000"/>
                  </a:schemeClr>
                </a:solidFill>
              </a:defRPr>
            </a:lvl1pPr>
            <a:lvl2pPr>
              <a:defRPr>
                <a:solidFill>
                  <a:schemeClr val="tx2"/>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3070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28FAAC-831D-48F9-BCC3-F9F7EBF492AD}"/>
              </a:ext>
            </a:extLst>
          </p:cNvPr>
          <p:cNvSpPr/>
          <p:nvPr/>
        </p:nvSpPr>
        <p:spPr>
          <a:xfrm>
            <a:off x="0" y="1138199"/>
            <a:ext cx="12192000" cy="4814926"/>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8726520" y="6228588"/>
            <a:ext cx="2743200" cy="365125"/>
          </a:xfrm>
          <a:prstGeom prst="rect">
            <a:avLst/>
          </a:prstGeom>
        </p:spPr>
        <p:txBody>
          <a:bodyPr vert="horz" lIns="91440" tIns="45720" rIns="91440" bIns="45720" rtlCol="0" anchor="ctr"/>
          <a:lstStyle>
            <a:lvl1pPr algn="r">
              <a:defRPr sz="1200">
                <a:solidFill>
                  <a:schemeClr val="tx1"/>
                </a:solidFill>
              </a:defRPr>
            </a:lvl1pPr>
          </a:lstStyle>
          <a:p>
            <a:fld id="{5E5B7044-045D-4D47-B723-5684BC258783}" type="slidenum">
              <a:rPr lang="en-US" smtClean="0"/>
              <a:t>‹#›</a:t>
            </a:fld>
            <a:endParaRPr lang="en-US"/>
          </a:p>
        </p:txBody>
      </p:sp>
      <p:cxnSp>
        <p:nvCxnSpPr>
          <p:cNvPr id="7" name="Straight Connector 6">
            <a:extLst>
              <a:ext uri="{FF2B5EF4-FFF2-40B4-BE49-F238E27FC236}">
                <a16:creationId xmlns:a16="http://schemas.microsoft.com/office/drawing/2014/main" id="{C7F2594E-86EB-44EC-B48E-51B7CE719B85}"/>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36413D82-8688-44CF-A52A-4F9B26B2CB90}"/>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9" name="Straight Connector 8">
            <a:extLst>
              <a:ext uri="{FF2B5EF4-FFF2-40B4-BE49-F238E27FC236}">
                <a16:creationId xmlns:a16="http://schemas.microsoft.com/office/drawing/2014/main" id="{55417274-54A4-4978-B752-BEDDEF018124}"/>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F46E7A34-11F1-416B-90B2-A27B5E7951C5}"/>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spTree>
    <p:extLst>
      <p:ext uri="{BB962C8B-B14F-4D97-AF65-F5344CB8AC3E}">
        <p14:creationId xmlns:p14="http://schemas.microsoft.com/office/powerpoint/2010/main" val="1297803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3200" b="1" kern="1200">
          <a:solidFill>
            <a:srgbClr val="294C59"/>
          </a:solidFill>
          <a:latin typeface="PT Serif" panose="020A0603040505020204" pitchFamily="18"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600" kern="1200">
          <a:solidFill>
            <a:schemeClr val="accent6">
              <a:lumMod val="75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200" i="1" kern="1200">
          <a:solidFill>
            <a:schemeClr val="tx2"/>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accent6">
              <a:lumMod val="75000"/>
            </a:schemeClr>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http://research.cornerstonemacro.com/ResearchAuthorEditorFiles/Publication/6830/ImageS4.png"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file:///C:\blp\API\Office%20Tools\GExport__bbchartsh_NTU0NTE5OEQ4OTkzNEY4RD_2021_8_20_13_31_37_1.bm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file:///C:\blp\API\Office%20Tools\GExport__bbchartsh_Njg0NURBNjdDRjcxNDVGMj_2021_8_21_0_11_32_1.bm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file:///C:\blp\API\Office%20Tools\GExport__bbchartsh_MDA5NThFRjA0NDE0NEVDN0_2021_8_21_0_17_30_1.bmp"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03177E3-88AB-4272-AF0B-6DE7E34FEDAC}"/>
              </a:ext>
            </a:extLst>
          </p:cNvPr>
          <p:cNvSpPr>
            <a:spLocks noGrp="1"/>
          </p:cNvSpPr>
          <p:nvPr>
            <p:ph type="subTitle" idx="1"/>
          </p:nvPr>
        </p:nvSpPr>
        <p:spPr/>
        <p:txBody>
          <a:bodyPr/>
          <a:lstStyle/>
          <a:p>
            <a:r>
              <a:rPr lang="en-US"/>
              <a:t>September 10, 2021</a:t>
            </a:r>
          </a:p>
        </p:txBody>
      </p:sp>
      <p:pic>
        <p:nvPicPr>
          <p:cNvPr id="5" name="Picture 4">
            <a:extLst>
              <a:ext uri="{FF2B5EF4-FFF2-40B4-BE49-F238E27FC236}">
                <a16:creationId xmlns:a16="http://schemas.microsoft.com/office/drawing/2014/main" id="{CD1566FE-D85D-4648-8706-F994063E2B6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655820" y="1695705"/>
            <a:ext cx="2880360" cy="1011701"/>
          </a:xfrm>
          <a:prstGeom prst="rect">
            <a:avLst/>
          </a:prstGeom>
        </p:spPr>
      </p:pic>
    </p:spTree>
    <p:extLst>
      <p:ext uri="{BB962C8B-B14F-4D97-AF65-F5344CB8AC3E}">
        <p14:creationId xmlns:p14="http://schemas.microsoft.com/office/powerpoint/2010/main" val="1546297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a:solidFill>
                  <a:schemeClr val="tx1"/>
                </a:solidFill>
              </a:rPr>
              <a:t>Employment Picture</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10</a:t>
            </a:fld>
            <a:endParaRPr lang="en-US"/>
          </a:p>
        </p:txBody>
      </p:sp>
      <p:sp>
        <p:nvSpPr>
          <p:cNvPr id="8" name="TextBox 7">
            <a:extLst>
              <a:ext uri="{FF2B5EF4-FFF2-40B4-BE49-F238E27FC236}">
                <a16:creationId xmlns:a16="http://schemas.microsoft.com/office/drawing/2014/main" id="{CFCD9D84-CE9F-4CCE-A514-CF7684495609}"/>
              </a:ext>
            </a:extLst>
          </p:cNvPr>
          <p:cNvSpPr txBox="1"/>
          <p:nvPr/>
        </p:nvSpPr>
        <p:spPr bwMode="auto">
          <a:xfrm>
            <a:off x="154626" y="5702247"/>
            <a:ext cx="355087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spAutoFit/>
          </a:bodyPr>
          <a:lstStyle/>
          <a:p>
            <a:r>
              <a:rPr lang="en-US" sz="1000" dirty="0">
                <a:solidFill>
                  <a:schemeClr val="bg1">
                    <a:lumMod val="10000"/>
                  </a:schemeClr>
                </a:solidFill>
                <a:latin typeface="+mn-lt"/>
              </a:rPr>
              <a:t>Source: Bloomberg 7/31/2021; BlackRock; BLS 6/30/21</a:t>
            </a:r>
          </a:p>
        </p:txBody>
      </p:sp>
      <p:pic>
        <p:nvPicPr>
          <p:cNvPr id="4" name="Picture 3">
            <a:extLst>
              <a:ext uri="{FF2B5EF4-FFF2-40B4-BE49-F238E27FC236}">
                <a16:creationId xmlns:a16="http://schemas.microsoft.com/office/drawing/2014/main" id="{364F832A-DC76-4033-8232-C2E917B67D8C}"/>
              </a:ext>
            </a:extLst>
          </p:cNvPr>
          <p:cNvPicPr>
            <a:picLocks noChangeAspect="1"/>
          </p:cNvPicPr>
          <p:nvPr/>
        </p:nvPicPr>
        <p:blipFill>
          <a:blip r:embed="rId2"/>
          <a:stretch>
            <a:fillRect/>
          </a:stretch>
        </p:blipFill>
        <p:spPr>
          <a:xfrm>
            <a:off x="8718176" y="2238847"/>
            <a:ext cx="3135682" cy="2424496"/>
          </a:xfrm>
          <a:prstGeom prst="rect">
            <a:avLst/>
          </a:prstGeom>
        </p:spPr>
      </p:pic>
      <p:sp>
        <p:nvSpPr>
          <p:cNvPr id="2" name="TextBox 1">
            <a:extLst>
              <a:ext uri="{FF2B5EF4-FFF2-40B4-BE49-F238E27FC236}">
                <a16:creationId xmlns:a16="http://schemas.microsoft.com/office/drawing/2014/main" id="{91054693-7115-450E-94F4-3605D5FF8FCA}"/>
              </a:ext>
            </a:extLst>
          </p:cNvPr>
          <p:cNvSpPr txBox="1"/>
          <p:nvPr/>
        </p:nvSpPr>
        <p:spPr>
          <a:xfrm rot="16200000">
            <a:off x="-920991" y="3236301"/>
            <a:ext cx="2291419" cy="369332"/>
          </a:xfrm>
          <a:prstGeom prst="rect">
            <a:avLst/>
          </a:prstGeom>
          <a:noFill/>
        </p:spPr>
        <p:txBody>
          <a:bodyPr wrap="square" rtlCol="0">
            <a:spAutoFit/>
          </a:bodyPr>
          <a:lstStyle/>
          <a:p>
            <a:r>
              <a:rPr lang="en-US" dirty="0"/>
              <a:t>Unemployment Rate</a:t>
            </a:r>
          </a:p>
        </p:txBody>
      </p:sp>
      <p:pic>
        <p:nvPicPr>
          <p:cNvPr id="10" name="Picture 9">
            <a:extLst>
              <a:ext uri="{FF2B5EF4-FFF2-40B4-BE49-F238E27FC236}">
                <a16:creationId xmlns:a16="http://schemas.microsoft.com/office/drawing/2014/main" id="{6960AC8D-DAAF-43EE-9FB8-D0CE4F3F8A96}"/>
              </a:ext>
            </a:extLst>
          </p:cNvPr>
          <p:cNvPicPr>
            <a:picLocks noChangeAspect="1"/>
          </p:cNvPicPr>
          <p:nvPr/>
        </p:nvPicPr>
        <p:blipFill rotWithShape="1">
          <a:blip r:embed="rId3"/>
          <a:srcRect l="3365"/>
          <a:stretch/>
        </p:blipFill>
        <p:spPr bwMode="auto">
          <a:xfrm>
            <a:off x="409385" y="1332837"/>
            <a:ext cx="7772400" cy="43694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3474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a:solidFill>
                  <a:schemeClr val="tx1"/>
                </a:solidFill>
              </a:rPr>
              <a:t>Healthcare Trends</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11</a:t>
            </a:fld>
            <a:endParaRPr lang="en-US"/>
          </a:p>
        </p:txBody>
      </p:sp>
      <p:sp>
        <p:nvSpPr>
          <p:cNvPr id="8" name="TextBox 7">
            <a:extLst>
              <a:ext uri="{FF2B5EF4-FFF2-40B4-BE49-F238E27FC236}">
                <a16:creationId xmlns:a16="http://schemas.microsoft.com/office/drawing/2014/main" id="{CFCD9D84-CE9F-4CCE-A514-CF7684495609}"/>
              </a:ext>
            </a:extLst>
          </p:cNvPr>
          <p:cNvSpPr txBox="1"/>
          <p:nvPr/>
        </p:nvSpPr>
        <p:spPr bwMode="auto">
          <a:xfrm>
            <a:off x="2956734" y="5506491"/>
            <a:ext cx="281784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r>
              <a:rPr lang="en-US" sz="1000" dirty="0">
                <a:solidFill>
                  <a:schemeClr val="bg1">
                    <a:lumMod val="10000"/>
                  </a:schemeClr>
                </a:solidFill>
                <a:latin typeface="+mn-lt"/>
              </a:rPr>
              <a:t>Source: Peterson-KFF</a:t>
            </a:r>
          </a:p>
        </p:txBody>
      </p:sp>
      <p:sp>
        <p:nvSpPr>
          <p:cNvPr id="9" name="TextBox 8">
            <a:extLst>
              <a:ext uri="{FF2B5EF4-FFF2-40B4-BE49-F238E27FC236}">
                <a16:creationId xmlns:a16="http://schemas.microsoft.com/office/drawing/2014/main" id="{0EAD1CF9-7067-4AAD-9D8B-C244A64A6BB6}"/>
              </a:ext>
            </a:extLst>
          </p:cNvPr>
          <p:cNvSpPr txBox="1"/>
          <p:nvPr/>
        </p:nvSpPr>
        <p:spPr>
          <a:xfrm>
            <a:off x="234696" y="1843950"/>
            <a:ext cx="2499539" cy="3785652"/>
          </a:xfrm>
          <a:prstGeom prst="rect">
            <a:avLst/>
          </a:prstGeom>
          <a:noFill/>
        </p:spPr>
        <p:txBody>
          <a:bodyPr wrap="square" rtlCol="0">
            <a:spAutoFit/>
          </a:bodyPr>
          <a:lstStyle/>
          <a:p>
            <a:pPr marL="285750" indent="-285750">
              <a:buFont typeface="Arial" panose="020B0604020202020204" pitchFamily="34" charset="0"/>
              <a:buChar char="•"/>
            </a:pPr>
            <a:r>
              <a:rPr lang="en-US" sz="2000"/>
              <a:t>Over 28 million elective surgeries cancelled</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Delta variant prolongs recovery in revenues</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Decline in investment spending</a:t>
            </a:r>
          </a:p>
          <a:p>
            <a:pPr marL="285750" indent="-285750">
              <a:buFont typeface="Arial" panose="020B0604020202020204" pitchFamily="34" charset="0"/>
              <a:buChar char="•"/>
            </a:pPr>
            <a:endParaRPr lang="en-US" sz="2000"/>
          </a:p>
        </p:txBody>
      </p:sp>
      <p:pic>
        <p:nvPicPr>
          <p:cNvPr id="4" name="Picture 3">
            <a:extLst>
              <a:ext uri="{FF2B5EF4-FFF2-40B4-BE49-F238E27FC236}">
                <a16:creationId xmlns:a16="http://schemas.microsoft.com/office/drawing/2014/main" id="{BA73B6A8-7AF8-46F4-B77A-838796E4A067}"/>
              </a:ext>
            </a:extLst>
          </p:cNvPr>
          <p:cNvPicPr>
            <a:picLocks noChangeAspect="1"/>
          </p:cNvPicPr>
          <p:nvPr/>
        </p:nvPicPr>
        <p:blipFill>
          <a:blip r:embed="rId2"/>
          <a:stretch>
            <a:fillRect/>
          </a:stretch>
        </p:blipFill>
        <p:spPr>
          <a:xfrm>
            <a:off x="2956734" y="1390650"/>
            <a:ext cx="9096375" cy="4076700"/>
          </a:xfrm>
          <a:prstGeom prst="rect">
            <a:avLst/>
          </a:prstGeom>
        </p:spPr>
      </p:pic>
    </p:spTree>
    <p:extLst>
      <p:ext uri="{BB962C8B-B14F-4D97-AF65-F5344CB8AC3E}">
        <p14:creationId xmlns:p14="http://schemas.microsoft.com/office/powerpoint/2010/main" val="2835377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a:solidFill>
                  <a:schemeClr val="tx1"/>
                </a:solidFill>
              </a:rPr>
              <a:t>Education Trends</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12</a:t>
            </a:fld>
            <a:endParaRPr lang="en-US"/>
          </a:p>
        </p:txBody>
      </p:sp>
      <p:sp>
        <p:nvSpPr>
          <p:cNvPr id="9" name="TextBox 8">
            <a:extLst>
              <a:ext uri="{FF2B5EF4-FFF2-40B4-BE49-F238E27FC236}">
                <a16:creationId xmlns:a16="http://schemas.microsoft.com/office/drawing/2014/main" id="{0EAD1CF9-7067-4AAD-9D8B-C244A64A6BB6}"/>
              </a:ext>
            </a:extLst>
          </p:cNvPr>
          <p:cNvSpPr txBox="1"/>
          <p:nvPr/>
        </p:nvSpPr>
        <p:spPr>
          <a:xfrm>
            <a:off x="862849" y="1372449"/>
            <a:ext cx="2499539"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2020 enrollment hit 2-decade low; 2021 3.5% lower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Delta variant moves freshmen closer to home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Growth in online may strain real estate investment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22% aged 25-34 living at home</a:t>
            </a:r>
          </a:p>
          <a:p>
            <a:pPr marL="285750" indent="-285750">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0AA619B0-90AA-492B-888D-77EABDAE2DCE}"/>
              </a:ext>
            </a:extLst>
          </p:cNvPr>
          <p:cNvPicPr>
            <a:picLocks noChangeAspect="1"/>
          </p:cNvPicPr>
          <p:nvPr/>
        </p:nvPicPr>
        <p:blipFill>
          <a:blip r:embed="rId2"/>
          <a:stretch>
            <a:fillRect/>
          </a:stretch>
        </p:blipFill>
        <p:spPr>
          <a:xfrm>
            <a:off x="4268773" y="1250708"/>
            <a:ext cx="7296150" cy="4276725"/>
          </a:xfrm>
          <a:prstGeom prst="rect">
            <a:avLst/>
          </a:prstGeom>
        </p:spPr>
      </p:pic>
    </p:spTree>
    <p:extLst>
      <p:ext uri="{BB962C8B-B14F-4D97-AF65-F5344CB8AC3E}">
        <p14:creationId xmlns:p14="http://schemas.microsoft.com/office/powerpoint/2010/main" val="1064645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a:solidFill>
                  <a:schemeClr val="tx1"/>
                </a:solidFill>
              </a:rPr>
              <a:t>Education Trends</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13</a:t>
            </a:fld>
            <a:endParaRPr lang="en-US"/>
          </a:p>
        </p:txBody>
      </p:sp>
      <p:sp>
        <p:nvSpPr>
          <p:cNvPr id="8" name="TextBox 7">
            <a:extLst>
              <a:ext uri="{FF2B5EF4-FFF2-40B4-BE49-F238E27FC236}">
                <a16:creationId xmlns:a16="http://schemas.microsoft.com/office/drawing/2014/main" id="{CFCD9D84-CE9F-4CCE-A514-CF7684495609}"/>
              </a:ext>
            </a:extLst>
          </p:cNvPr>
          <p:cNvSpPr txBox="1"/>
          <p:nvPr/>
        </p:nvSpPr>
        <p:spPr bwMode="auto">
          <a:xfrm>
            <a:off x="1338262" y="5425498"/>
            <a:ext cx="281784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spAutoFit/>
          </a:bodyPr>
          <a:lstStyle/>
          <a:p>
            <a:r>
              <a:rPr lang="en-US" sz="1000" dirty="0">
                <a:solidFill>
                  <a:schemeClr val="bg1">
                    <a:lumMod val="10000"/>
                  </a:schemeClr>
                </a:solidFill>
                <a:latin typeface="+mn-lt"/>
              </a:rPr>
              <a:t>Source: CCRC 11/20</a:t>
            </a:r>
          </a:p>
        </p:txBody>
      </p:sp>
      <p:pic>
        <p:nvPicPr>
          <p:cNvPr id="6" name="Picture 5">
            <a:extLst>
              <a:ext uri="{FF2B5EF4-FFF2-40B4-BE49-F238E27FC236}">
                <a16:creationId xmlns:a16="http://schemas.microsoft.com/office/drawing/2014/main" id="{46191B11-B7C7-48EA-A893-91E5E4DBF529}"/>
              </a:ext>
            </a:extLst>
          </p:cNvPr>
          <p:cNvPicPr>
            <a:picLocks noChangeAspect="1"/>
          </p:cNvPicPr>
          <p:nvPr/>
        </p:nvPicPr>
        <p:blipFill>
          <a:blip r:embed="rId2"/>
          <a:stretch>
            <a:fillRect/>
          </a:stretch>
        </p:blipFill>
        <p:spPr>
          <a:xfrm>
            <a:off x="1338262" y="1541546"/>
            <a:ext cx="9515475" cy="3819525"/>
          </a:xfrm>
          <a:prstGeom prst="rect">
            <a:avLst/>
          </a:prstGeom>
        </p:spPr>
      </p:pic>
    </p:spTree>
    <p:extLst>
      <p:ext uri="{BB962C8B-B14F-4D97-AF65-F5344CB8AC3E}">
        <p14:creationId xmlns:p14="http://schemas.microsoft.com/office/powerpoint/2010/main" val="2241159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a:solidFill>
                  <a:schemeClr val="tx1"/>
                </a:solidFill>
              </a:rPr>
              <a:t>Inflation Picture</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14</a:t>
            </a:fld>
            <a:endParaRPr lang="en-US"/>
          </a:p>
        </p:txBody>
      </p:sp>
      <p:pic>
        <p:nvPicPr>
          <p:cNvPr id="7" name="Picture 6">
            <a:extLst>
              <a:ext uri="{FF2B5EF4-FFF2-40B4-BE49-F238E27FC236}">
                <a16:creationId xmlns:a16="http://schemas.microsoft.com/office/drawing/2014/main" id="{443C5971-9CFE-4109-B57E-630C07E29DD8}"/>
              </a:ext>
            </a:extLst>
          </p:cNvPr>
          <p:cNvPicPr>
            <a:picLocks noChangeAspect="1"/>
          </p:cNvPicPr>
          <p:nvPr/>
        </p:nvPicPr>
        <p:blipFill>
          <a:blip r:embed="rId2"/>
          <a:stretch>
            <a:fillRect/>
          </a:stretch>
        </p:blipFill>
        <p:spPr>
          <a:xfrm>
            <a:off x="1972491" y="1139687"/>
            <a:ext cx="8247017" cy="5103223"/>
          </a:xfrm>
          <a:prstGeom prst="rect">
            <a:avLst/>
          </a:prstGeom>
        </p:spPr>
      </p:pic>
      <p:sp>
        <p:nvSpPr>
          <p:cNvPr id="2" name="Oval 1">
            <a:extLst>
              <a:ext uri="{FF2B5EF4-FFF2-40B4-BE49-F238E27FC236}">
                <a16:creationId xmlns:a16="http://schemas.microsoft.com/office/drawing/2014/main" id="{465D268B-825B-4C57-AB1E-2A4DA25181F0}"/>
              </a:ext>
            </a:extLst>
          </p:cNvPr>
          <p:cNvSpPr/>
          <p:nvPr/>
        </p:nvSpPr>
        <p:spPr>
          <a:xfrm>
            <a:off x="8001817" y="3214255"/>
            <a:ext cx="617885" cy="2059400"/>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35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a:solidFill>
                  <a:schemeClr val="tx1"/>
                </a:solidFill>
              </a:rPr>
              <a:t>Is Inflation “Transitory”</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15</a:t>
            </a:fld>
            <a:endParaRPr lang="en-US"/>
          </a:p>
        </p:txBody>
      </p:sp>
      <p:pic>
        <p:nvPicPr>
          <p:cNvPr id="2052" name="Picture 4">
            <a:extLst>
              <a:ext uri="{FF2B5EF4-FFF2-40B4-BE49-F238E27FC236}">
                <a16:creationId xmlns:a16="http://schemas.microsoft.com/office/drawing/2014/main" id="{885034AF-BB00-48BE-A714-D9F54D46D5CD}"/>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007971" y="1501869"/>
            <a:ext cx="5923648" cy="411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FA3602C-1105-41FC-9471-0D53828D78E2}"/>
              </a:ext>
            </a:extLst>
          </p:cNvPr>
          <p:cNvSpPr txBox="1"/>
          <p:nvPr/>
        </p:nvSpPr>
        <p:spPr>
          <a:xfrm>
            <a:off x="368360" y="1843950"/>
            <a:ext cx="4024345" cy="3170099"/>
          </a:xfrm>
          <a:prstGeom prst="rect">
            <a:avLst/>
          </a:prstGeom>
          <a:noFill/>
        </p:spPr>
        <p:txBody>
          <a:bodyPr wrap="square" rtlCol="0">
            <a:spAutoFit/>
          </a:bodyPr>
          <a:lstStyle/>
          <a:p>
            <a:pPr marL="285750" indent="-285750">
              <a:buFont typeface="Arial" panose="020B0604020202020204" pitchFamily="34" charset="0"/>
              <a:buChar char="•"/>
            </a:pPr>
            <a:r>
              <a:rPr lang="en-US" sz="2000"/>
              <a:t>Yes and no</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Supply chain issues are real</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Commodity prices have already peaked</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Labor costs will rise until mismatch is resolved</a:t>
            </a:r>
          </a:p>
          <a:p>
            <a:pPr marL="285750" indent="-285750">
              <a:buFont typeface="Arial" panose="020B0604020202020204" pitchFamily="34" charset="0"/>
              <a:buChar char="•"/>
            </a:pPr>
            <a:endParaRPr lang="en-US" sz="2000"/>
          </a:p>
        </p:txBody>
      </p:sp>
      <p:sp>
        <p:nvSpPr>
          <p:cNvPr id="6" name="TextBox 5">
            <a:extLst>
              <a:ext uri="{FF2B5EF4-FFF2-40B4-BE49-F238E27FC236}">
                <a16:creationId xmlns:a16="http://schemas.microsoft.com/office/drawing/2014/main" id="{9C556422-CFF0-4541-B22A-BA4AAD9D323B}"/>
              </a:ext>
            </a:extLst>
          </p:cNvPr>
          <p:cNvSpPr txBox="1"/>
          <p:nvPr/>
        </p:nvSpPr>
        <p:spPr>
          <a:xfrm>
            <a:off x="5007971" y="5620871"/>
            <a:ext cx="3549464" cy="276999"/>
          </a:xfrm>
          <a:prstGeom prst="rect">
            <a:avLst/>
          </a:prstGeom>
          <a:noFill/>
        </p:spPr>
        <p:txBody>
          <a:bodyPr wrap="square" rtlCol="0">
            <a:spAutoFit/>
          </a:bodyPr>
          <a:lstStyle/>
          <a:p>
            <a:r>
              <a:rPr lang="en-US" sz="1200"/>
              <a:t>Source: Cornerstone Macro</a:t>
            </a:r>
          </a:p>
        </p:txBody>
      </p:sp>
      <p:sp>
        <p:nvSpPr>
          <p:cNvPr id="10" name="Oval 9">
            <a:extLst>
              <a:ext uri="{FF2B5EF4-FFF2-40B4-BE49-F238E27FC236}">
                <a16:creationId xmlns:a16="http://schemas.microsoft.com/office/drawing/2014/main" id="{6DA321D8-206D-4DA9-888F-8BAB961F9C6B}"/>
              </a:ext>
            </a:extLst>
          </p:cNvPr>
          <p:cNvSpPr/>
          <p:nvPr/>
        </p:nvSpPr>
        <p:spPr>
          <a:xfrm>
            <a:off x="8940800" y="2170546"/>
            <a:ext cx="617885" cy="2059400"/>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097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a:solidFill>
                  <a:schemeClr val="tx1"/>
                </a:solidFill>
              </a:rPr>
              <a:t>Tapering’s Past – First Hike</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16</a:t>
            </a:fld>
            <a:endParaRPr lang="en-US"/>
          </a:p>
        </p:txBody>
      </p:sp>
      <p:pic>
        <p:nvPicPr>
          <p:cNvPr id="7" name="G 245">
            <a:extLst>
              <a:ext uri="{FF2B5EF4-FFF2-40B4-BE49-F238E27FC236}">
                <a16:creationId xmlns:a16="http://schemas.microsoft.com/office/drawing/2014/main" id="{606971FD-5C97-4EB9-8502-1927DE836789}"/>
              </a:ext>
            </a:extLst>
          </p:cNvPr>
          <p:cNvPicPr>
            <a:picLocks/>
          </p:cNvPicPr>
          <p:nvPr>
            <p:custDataLst>
              <p:tags r:id="rId1"/>
            </p:custDataLst>
          </p:nvPr>
        </p:nvPicPr>
        <p:blipFill>
          <a:blip r:embed="rId3" r:link="rId4"/>
          <a:stretch>
            <a:fillRect/>
          </a:stretch>
        </p:blipFill>
        <p:spPr>
          <a:xfrm>
            <a:off x="1854108" y="1139687"/>
            <a:ext cx="8489266" cy="5266268"/>
          </a:xfrm>
          <a:prstGeom prst="rect">
            <a:avLst/>
          </a:prstGeom>
        </p:spPr>
      </p:pic>
      <p:sp>
        <p:nvSpPr>
          <p:cNvPr id="6" name="TextBox 5">
            <a:extLst>
              <a:ext uri="{FF2B5EF4-FFF2-40B4-BE49-F238E27FC236}">
                <a16:creationId xmlns:a16="http://schemas.microsoft.com/office/drawing/2014/main" id="{B79B9E72-5628-427F-BF20-7EAF729589CD}"/>
              </a:ext>
            </a:extLst>
          </p:cNvPr>
          <p:cNvSpPr txBox="1"/>
          <p:nvPr/>
        </p:nvSpPr>
        <p:spPr>
          <a:xfrm>
            <a:off x="234696" y="6405955"/>
            <a:ext cx="3549464" cy="276999"/>
          </a:xfrm>
          <a:prstGeom prst="rect">
            <a:avLst/>
          </a:prstGeom>
          <a:noFill/>
        </p:spPr>
        <p:txBody>
          <a:bodyPr wrap="square" rtlCol="0">
            <a:spAutoFit/>
          </a:bodyPr>
          <a:lstStyle/>
          <a:p>
            <a:r>
              <a:rPr lang="en-US" sz="1200"/>
              <a:t>Source: Bloomberg</a:t>
            </a:r>
          </a:p>
        </p:txBody>
      </p:sp>
      <p:cxnSp>
        <p:nvCxnSpPr>
          <p:cNvPr id="4" name="Straight Arrow Connector 3">
            <a:extLst>
              <a:ext uri="{FF2B5EF4-FFF2-40B4-BE49-F238E27FC236}">
                <a16:creationId xmlns:a16="http://schemas.microsoft.com/office/drawing/2014/main" id="{E0B0E1A6-BB03-4E93-9BFE-00AFA40AB2FB}"/>
              </a:ext>
            </a:extLst>
          </p:cNvPr>
          <p:cNvCxnSpPr/>
          <p:nvPr/>
        </p:nvCxnSpPr>
        <p:spPr>
          <a:xfrm>
            <a:off x="5413248" y="2697480"/>
            <a:ext cx="1682496" cy="1033272"/>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EE6BAEF-E70F-4F66-899A-BD2675361825}"/>
              </a:ext>
            </a:extLst>
          </p:cNvPr>
          <p:cNvCxnSpPr>
            <a:cxnSpLocks/>
          </p:cNvCxnSpPr>
          <p:nvPr/>
        </p:nvCxnSpPr>
        <p:spPr>
          <a:xfrm flipV="1">
            <a:off x="5413248" y="5120640"/>
            <a:ext cx="1653974" cy="345922"/>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571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a:solidFill>
                  <a:schemeClr val="tx1"/>
                </a:solidFill>
              </a:rPr>
              <a:t>Tapering’s Past – Yield Spreads</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17</a:t>
            </a:fld>
            <a:endParaRPr lang="en-US"/>
          </a:p>
        </p:txBody>
      </p:sp>
      <p:pic>
        <p:nvPicPr>
          <p:cNvPr id="6" name="G 249">
            <a:extLst>
              <a:ext uri="{FF2B5EF4-FFF2-40B4-BE49-F238E27FC236}">
                <a16:creationId xmlns:a16="http://schemas.microsoft.com/office/drawing/2014/main" id="{F1922672-0C21-4149-8409-56503D4C267F}"/>
              </a:ext>
            </a:extLst>
          </p:cNvPr>
          <p:cNvPicPr>
            <a:picLocks/>
          </p:cNvPicPr>
          <p:nvPr>
            <p:custDataLst>
              <p:tags r:id="rId1"/>
            </p:custDataLst>
          </p:nvPr>
        </p:nvPicPr>
        <p:blipFill>
          <a:blip r:embed="rId3" r:link="rId4"/>
          <a:stretch>
            <a:fillRect/>
          </a:stretch>
        </p:blipFill>
        <p:spPr>
          <a:xfrm>
            <a:off x="1851367" y="1144882"/>
            <a:ext cx="8489266" cy="5266268"/>
          </a:xfrm>
          <a:prstGeom prst="rect">
            <a:avLst/>
          </a:prstGeom>
        </p:spPr>
      </p:pic>
      <p:sp>
        <p:nvSpPr>
          <p:cNvPr id="7" name="TextBox 6">
            <a:extLst>
              <a:ext uri="{FF2B5EF4-FFF2-40B4-BE49-F238E27FC236}">
                <a16:creationId xmlns:a16="http://schemas.microsoft.com/office/drawing/2014/main" id="{89F666EC-8989-42ED-9137-047E21B44620}"/>
              </a:ext>
            </a:extLst>
          </p:cNvPr>
          <p:cNvSpPr txBox="1"/>
          <p:nvPr/>
        </p:nvSpPr>
        <p:spPr>
          <a:xfrm>
            <a:off x="234696" y="6405955"/>
            <a:ext cx="3549464" cy="276999"/>
          </a:xfrm>
          <a:prstGeom prst="rect">
            <a:avLst/>
          </a:prstGeom>
          <a:noFill/>
        </p:spPr>
        <p:txBody>
          <a:bodyPr wrap="square" rtlCol="0">
            <a:spAutoFit/>
          </a:bodyPr>
          <a:lstStyle/>
          <a:p>
            <a:r>
              <a:rPr lang="en-US" sz="1200"/>
              <a:t>Source: Bloomberg</a:t>
            </a:r>
          </a:p>
        </p:txBody>
      </p:sp>
      <p:cxnSp>
        <p:nvCxnSpPr>
          <p:cNvPr id="10" name="Straight Arrow Connector 9">
            <a:extLst>
              <a:ext uri="{FF2B5EF4-FFF2-40B4-BE49-F238E27FC236}">
                <a16:creationId xmlns:a16="http://schemas.microsoft.com/office/drawing/2014/main" id="{C254D79F-CD5F-41CC-A2A4-986D2212EFFE}"/>
              </a:ext>
            </a:extLst>
          </p:cNvPr>
          <p:cNvCxnSpPr>
            <a:cxnSpLocks/>
          </p:cNvCxnSpPr>
          <p:nvPr/>
        </p:nvCxnSpPr>
        <p:spPr>
          <a:xfrm flipV="1">
            <a:off x="5843016" y="4078224"/>
            <a:ext cx="1060704" cy="109728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002C139-FCE1-4526-8AA6-C029CE8718FE}"/>
              </a:ext>
            </a:extLst>
          </p:cNvPr>
          <p:cNvCxnSpPr>
            <a:cxnSpLocks/>
          </p:cNvCxnSpPr>
          <p:nvPr/>
        </p:nvCxnSpPr>
        <p:spPr>
          <a:xfrm>
            <a:off x="5843016" y="5479065"/>
            <a:ext cx="1636776" cy="234053"/>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62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dirty="0">
                <a:solidFill>
                  <a:schemeClr val="tx1"/>
                </a:solidFill>
              </a:rPr>
              <a:t>Tapering’s Past – FFs/Corp. BBBs</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18</a:t>
            </a:fld>
            <a:endParaRPr lang="en-US"/>
          </a:p>
        </p:txBody>
      </p:sp>
      <p:pic>
        <p:nvPicPr>
          <p:cNvPr id="6" name="G 250">
            <a:extLst>
              <a:ext uri="{FF2B5EF4-FFF2-40B4-BE49-F238E27FC236}">
                <a16:creationId xmlns:a16="http://schemas.microsoft.com/office/drawing/2014/main" id="{3CBC06BE-CE1D-4A15-83B4-5518C14F0683}"/>
              </a:ext>
            </a:extLst>
          </p:cNvPr>
          <p:cNvPicPr>
            <a:picLocks noChangeAspect="1"/>
          </p:cNvPicPr>
          <p:nvPr>
            <p:custDataLst>
              <p:tags r:id="rId1"/>
            </p:custDataLst>
          </p:nvPr>
        </p:nvPicPr>
        <p:blipFill>
          <a:blip r:embed="rId3" r:link="rId4"/>
          <a:stretch>
            <a:fillRect/>
          </a:stretch>
        </p:blipFill>
        <p:spPr>
          <a:xfrm>
            <a:off x="1970513" y="1148416"/>
            <a:ext cx="8250973" cy="5080172"/>
          </a:xfrm>
          <a:prstGeom prst="rect">
            <a:avLst/>
          </a:prstGeom>
        </p:spPr>
      </p:pic>
      <p:sp>
        <p:nvSpPr>
          <p:cNvPr id="8" name="Rectangle: Rounded Corners 7">
            <a:extLst>
              <a:ext uri="{FF2B5EF4-FFF2-40B4-BE49-F238E27FC236}">
                <a16:creationId xmlns:a16="http://schemas.microsoft.com/office/drawing/2014/main" id="{E0FBC1A9-A532-4E4B-A71F-2ADD99486E5D}"/>
              </a:ext>
            </a:extLst>
          </p:cNvPr>
          <p:cNvSpPr/>
          <p:nvPr/>
        </p:nvSpPr>
        <p:spPr>
          <a:xfrm>
            <a:off x="7878438" y="3227832"/>
            <a:ext cx="1114700" cy="2481752"/>
          </a:xfrm>
          <a:prstGeom prst="round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49E195-F072-4C1F-A592-A9E1865AEEDE}"/>
              </a:ext>
            </a:extLst>
          </p:cNvPr>
          <p:cNvSpPr txBox="1"/>
          <p:nvPr/>
        </p:nvSpPr>
        <p:spPr>
          <a:xfrm>
            <a:off x="234696" y="6405955"/>
            <a:ext cx="3549464" cy="276999"/>
          </a:xfrm>
          <a:prstGeom prst="rect">
            <a:avLst/>
          </a:prstGeom>
          <a:noFill/>
        </p:spPr>
        <p:txBody>
          <a:bodyPr wrap="square" rtlCol="0">
            <a:spAutoFit/>
          </a:bodyPr>
          <a:lstStyle/>
          <a:p>
            <a:r>
              <a:rPr lang="en-US" sz="1200"/>
              <a:t>Source: Bloomberg</a:t>
            </a:r>
          </a:p>
        </p:txBody>
      </p:sp>
    </p:spTree>
    <p:extLst>
      <p:ext uri="{BB962C8B-B14F-4D97-AF65-F5344CB8AC3E}">
        <p14:creationId xmlns:p14="http://schemas.microsoft.com/office/powerpoint/2010/main" val="1282308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dirty="0">
                <a:solidFill>
                  <a:schemeClr val="tx1"/>
                </a:solidFill>
              </a:rPr>
              <a:t>Tapering’s Past – FFs/Muni BBBs</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19</a:t>
            </a:fld>
            <a:endParaRPr lang="en-US"/>
          </a:p>
        </p:txBody>
      </p:sp>
      <p:sp>
        <p:nvSpPr>
          <p:cNvPr id="7" name="TextBox 6">
            <a:extLst>
              <a:ext uri="{FF2B5EF4-FFF2-40B4-BE49-F238E27FC236}">
                <a16:creationId xmlns:a16="http://schemas.microsoft.com/office/drawing/2014/main" id="{5F49E195-F072-4C1F-A592-A9E1865AEEDE}"/>
              </a:ext>
            </a:extLst>
          </p:cNvPr>
          <p:cNvSpPr txBox="1"/>
          <p:nvPr/>
        </p:nvSpPr>
        <p:spPr>
          <a:xfrm>
            <a:off x="234696" y="6405955"/>
            <a:ext cx="3549464" cy="276999"/>
          </a:xfrm>
          <a:prstGeom prst="rect">
            <a:avLst/>
          </a:prstGeom>
          <a:noFill/>
        </p:spPr>
        <p:txBody>
          <a:bodyPr wrap="square" rtlCol="0">
            <a:spAutoFit/>
          </a:bodyPr>
          <a:lstStyle/>
          <a:p>
            <a:r>
              <a:rPr lang="en-US" sz="1200" dirty="0"/>
              <a:t>Source: Bloomberg</a:t>
            </a:r>
          </a:p>
        </p:txBody>
      </p:sp>
      <p:pic>
        <p:nvPicPr>
          <p:cNvPr id="1026" name="Picture 8">
            <a:extLst>
              <a:ext uri="{FF2B5EF4-FFF2-40B4-BE49-F238E27FC236}">
                <a16:creationId xmlns:a16="http://schemas.microsoft.com/office/drawing/2014/main" id="{3619A207-39F4-4688-B4CA-A17782356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833" y="1205410"/>
            <a:ext cx="7204514" cy="462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9422A24A-D36A-4349-BACC-C93961FA0EDC}"/>
              </a:ext>
            </a:extLst>
          </p:cNvPr>
          <p:cNvSpPr/>
          <p:nvPr/>
        </p:nvSpPr>
        <p:spPr>
          <a:xfrm>
            <a:off x="7378810" y="3307742"/>
            <a:ext cx="882807" cy="1614115"/>
          </a:xfrm>
          <a:prstGeom prst="round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88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977FDE-DCCA-44EF-AD82-DD5B965E37D4}"/>
              </a:ext>
            </a:extLst>
          </p:cNvPr>
          <p:cNvSpPr>
            <a:spLocks noGrp="1"/>
          </p:cNvSpPr>
          <p:nvPr>
            <p:ph idx="1"/>
          </p:nvPr>
        </p:nvSpPr>
        <p:spPr>
          <a:xfrm>
            <a:off x="838200" y="1181753"/>
            <a:ext cx="10515600" cy="4494493"/>
          </a:xfrm>
        </p:spPr>
        <p:txBody>
          <a:bodyPr/>
          <a:lstStyle/>
          <a:p>
            <a:pPr marL="457200" indent="-457200">
              <a:buFont typeface="Arial" panose="020B0604020202020204" pitchFamily="34" charset="0"/>
              <a:buChar char="•"/>
            </a:pPr>
            <a:r>
              <a:rPr lang="en-US" sz="2000" b="1">
                <a:solidFill>
                  <a:schemeClr val="tx1"/>
                </a:solidFill>
              </a:rPr>
              <a:t>Policy, Policy, Policy</a:t>
            </a:r>
          </a:p>
          <a:p>
            <a:pPr marL="1143000" lvl="1" indent="-457200"/>
            <a:r>
              <a:rPr lang="en-US" sz="1800">
                <a:solidFill>
                  <a:schemeClr val="tx1"/>
                </a:solidFill>
              </a:rPr>
              <a:t>Monetary policy will remain markets’ primary driver</a:t>
            </a:r>
          </a:p>
          <a:p>
            <a:pPr marL="1143000" lvl="1" indent="-457200"/>
            <a:r>
              <a:rPr lang="en-US" sz="1800">
                <a:solidFill>
                  <a:schemeClr val="tx1"/>
                </a:solidFill>
              </a:rPr>
              <a:t>Fiscal policy grows with infrastructure and reconciliation bill</a:t>
            </a:r>
          </a:p>
          <a:p>
            <a:pPr marL="457200" indent="-457200">
              <a:buFont typeface="Arial" panose="020B0604020202020204" pitchFamily="34" charset="0"/>
              <a:buChar char="•"/>
            </a:pPr>
            <a:r>
              <a:rPr lang="en-US" sz="2000" b="1">
                <a:solidFill>
                  <a:schemeClr val="tx1"/>
                </a:solidFill>
              </a:rPr>
              <a:t>Pandemic</a:t>
            </a:r>
          </a:p>
          <a:p>
            <a:pPr marL="1143000" lvl="1" indent="-457200"/>
            <a:r>
              <a:rPr lang="en-US" sz="1800">
                <a:solidFill>
                  <a:schemeClr val="tx1"/>
                </a:solidFill>
              </a:rPr>
              <a:t>Uneven global vaccination – new variants</a:t>
            </a:r>
          </a:p>
          <a:p>
            <a:pPr marL="457200" indent="-457200">
              <a:buFont typeface="Arial" panose="020B0604020202020204" pitchFamily="34" charset="0"/>
              <a:buChar char="•"/>
            </a:pPr>
            <a:r>
              <a:rPr lang="en-US" sz="2000" b="1">
                <a:solidFill>
                  <a:schemeClr val="tx1"/>
                </a:solidFill>
              </a:rPr>
              <a:t>Pricing</a:t>
            </a:r>
          </a:p>
          <a:p>
            <a:pPr marL="1143000" lvl="1" indent="-457200"/>
            <a:r>
              <a:rPr lang="en-US" sz="1800">
                <a:solidFill>
                  <a:schemeClr val="tx1"/>
                </a:solidFill>
              </a:rPr>
              <a:t>Well into 2022</a:t>
            </a:r>
            <a:endParaRPr lang="en-US" sz="3200">
              <a:solidFill>
                <a:schemeClr val="tx1"/>
              </a:solidFill>
            </a:endParaRPr>
          </a:p>
          <a:p>
            <a:pPr marL="457200" indent="-457200">
              <a:buFont typeface="Arial" panose="020B0604020202020204" pitchFamily="34" charset="0"/>
              <a:buChar char="•"/>
            </a:pPr>
            <a:r>
              <a:rPr lang="en-US" sz="2000" b="1">
                <a:solidFill>
                  <a:schemeClr val="tx1"/>
                </a:solidFill>
              </a:rPr>
              <a:t>Geo-Politics</a:t>
            </a:r>
          </a:p>
          <a:p>
            <a:pPr marL="1143000" lvl="1" indent="-457200"/>
            <a:r>
              <a:rPr lang="en-US" sz="1800">
                <a:solidFill>
                  <a:schemeClr val="tx1"/>
                </a:solidFill>
              </a:rPr>
              <a:t>Xi’s China</a:t>
            </a:r>
          </a:p>
        </p:txBody>
      </p:sp>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a:solidFill>
                  <a:schemeClr val="tx1"/>
                </a:solidFill>
              </a:rPr>
              <a:t>Overview</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2</a:t>
            </a:fld>
            <a:endParaRPr lang="en-US"/>
          </a:p>
        </p:txBody>
      </p:sp>
    </p:spTree>
    <p:extLst>
      <p:ext uri="{BB962C8B-B14F-4D97-AF65-F5344CB8AC3E}">
        <p14:creationId xmlns:p14="http://schemas.microsoft.com/office/powerpoint/2010/main" val="1198427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a:solidFill>
                  <a:schemeClr val="tx1"/>
                </a:solidFill>
              </a:rPr>
              <a:t>China’s Challenge</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20</a:t>
            </a:fld>
            <a:endParaRPr lang="en-US"/>
          </a:p>
        </p:txBody>
      </p:sp>
      <p:pic>
        <p:nvPicPr>
          <p:cNvPr id="4" name="Picture 3">
            <a:extLst>
              <a:ext uri="{FF2B5EF4-FFF2-40B4-BE49-F238E27FC236}">
                <a16:creationId xmlns:a16="http://schemas.microsoft.com/office/drawing/2014/main" id="{34AB6F7D-FD1B-4973-B2A0-FA3075C0464D}"/>
              </a:ext>
            </a:extLst>
          </p:cNvPr>
          <p:cNvPicPr>
            <a:picLocks noChangeAspect="1"/>
          </p:cNvPicPr>
          <p:nvPr/>
        </p:nvPicPr>
        <p:blipFill>
          <a:blip r:embed="rId2"/>
          <a:stretch>
            <a:fillRect/>
          </a:stretch>
        </p:blipFill>
        <p:spPr>
          <a:xfrm>
            <a:off x="5318387" y="1455643"/>
            <a:ext cx="5590539" cy="4326591"/>
          </a:xfrm>
          <a:prstGeom prst="rect">
            <a:avLst/>
          </a:prstGeom>
        </p:spPr>
      </p:pic>
      <p:sp>
        <p:nvSpPr>
          <p:cNvPr id="9" name="TextBox 8">
            <a:extLst>
              <a:ext uri="{FF2B5EF4-FFF2-40B4-BE49-F238E27FC236}">
                <a16:creationId xmlns:a16="http://schemas.microsoft.com/office/drawing/2014/main" id="{2783265F-BC00-45B2-A544-2720AE626F7C}"/>
              </a:ext>
            </a:extLst>
          </p:cNvPr>
          <p:cNvSpPr txBox="1"/>
          <p:nvPr/>
        </p:nvSpPr>
        <p:spPr>
          <a:xfrm>
            <a:off x="502024" y="2274838"/>
            <a:ext cx="3361765" cy="2554545"/>
          </a:xfrm>
          <a:prstGeom prst="rect">
            <a:avLst/>
          </a:prstGeom>
          <a:noFill/>
        </p:spPr>
        <p:txBody>
          <a:bodyPr wrap="square" rtlCol="0">
            <a:spAutoFit/>
          </a:bodyPr>
          <a:lstStyle/>
          <a:p>
            <a:pPr marL="285750" indent="-285750">
              <a:buFont typeface="Arial" panose="020B0604020202020204" pitchFamily="34" charset="0"/>
              <a:buChar char="•"/>
            </a:pPr>
            <a:r>
              <a:rPr lang="en-US" sz="2000"/>
              <a:t>Aging workforce</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Re-education of younger workers</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Tech 2027</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Belt and Road investments</a:t>
            </a:r>
          </a:p>
        </p:txBody>
      </p:sp>
      <p:sp>
        <p:nvSpPr>
          <p:cNvPr id="6" name="TextBox 5">
            <a:extLst>
              <a:ext uri="{FF2B5EF4-FFF2-40B4-BE49-F238E27FC236}">
                <a16:creationId xmlns:a16="http://schemas.microsoft.com/office/drawing/2014/main" id="{D479E65A-35F6-4C70-9686-B5BC54775D30}"/>
              </a:ext>
            </a:extLst>
          </p:cNvPr>
          <p:cNvSpPr txBox="1"/>
          <p:nvPr/>
        </p:nvSpPr>
        <p:spPr>
          <a:xfrm>
            <a:off x="314325" y="6067425"/>
            <a:ext cx="3549464" cy="276999"/>
          </a:xfrm>
          <a:prstGeom prst="rect">
            <a:avLst/>
          </a:prstGeom>
          <a:noFill/>
        </p:spPr>
        <p:txBody>
          <a:bodyPr wrap="square" rtlCol="0">
            <a:spAutoFit/>
          </a:bodyPr>
          <a:lstStyle/>
          <a:p>
            <a:r>
              <a:rPr lang="en-US" sz="1200"/>
              <a:t>Source: Cornerstone Macro</a:t>
            </a:r>
          </a:p>
        </p:txBody>
      </p:sp>
    </p:spTree>
    <p:extLst>
      <p:ext uri="{BB962C8B-B14F-4D97-AF65-F5344CB8AC3E}">
        <p14:creationId xmlns:p14="http://schemas.microsoft.com/office/powerpoint/2010/main" val="2977903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a:solidFill>
                  <a:schemeClr val="tx1"/>
                </a:solidFill>
              </a:rPr>
              <a:t>China’s Consumer</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21</a:t>
            </a:fld>
            <a:endParaRPr lang="en-US"/>
          </a:p>
        </p:txBody>
      </p:sp>
      <p:sp>
        <p:nvSpPr>
          <p:cNvPr id="9" name="TextBox 8">
            <a:extLst>
              <a:ext uri="{FF2B5EF4-FFF2-40B4-BE49-F238E27FC236}">
                <a16:creationId xmlns:a16="http://schemas.microsoft.com/office/drawing/2014/main" id="{2783265F-BC00-45B2-A544-2720AE626F7C}"/>
              </a:ext>
            </a:extLst>
          </p:cNvPr>
          <p:cNvSpPr txBox="1"/>
          <p:nvPr/>
        </p:nvSpPr>
        <p:spPr>
          <a:xfrm>
            <a:off x="1184625" y="2151727"/>
            <a:ext cx="3361765" cy="2246769"/>
          </a:xfrm>
          <a:prstGeom prst="rect">
            <a:avLst/>
          </a:prstGeom>
          <a:noFill/>
        </p:spPr>
        <p:txBody>
          <a:bodyPr wrap="square" rtlCol="0">
            <a:spAutoFit/>
          </a:bodyPr>
          <a:lstStyle/>
          <a:p>
            <a:pPr marL="285750" indent="-285750">
              <a:buFont typeface="Arial" panose="020B0604020202020204" pitchFamily="34" charset="0"/>
              <a:buChar char="•"/>
            </a:pPr>
            <a:r>
              <a:rPr lang="en-US" sz="2000"/>
              <a:t>Reduce foreign investment</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Create consumption</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New driver of growth</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Autos example</a:t>
            </a:r>
          </a:p>
        </p:txBody>
      </p:sp>
      <p:pic>
        <p:nvPicPr>
          <p:cNvPr id="6" name="Picture 5">
            <a:extLst>
              <a:ext uri="{FF2B5EF4-FFF2-40B4-BE49-F238E27FC236}">
                <a16:creationId xmlns:a16="http://schemas.microsoft.com/office/drawing/2014/main" id="{EF32422B-CFCC-4159-8882-FE5707268959}"/>
              </a:ext>
            </a:extLst>
          </p:cNvPr>
          <p:cNvPicPr>
            <a:picLocks noChangeAspect="1"/>
          </p:cNvPicPr>
          <p:nvPr/>
        </p:nvPicPr>
        <p:blipFill>
          <a:blip r:embed="rId2"/>
          <a:stretch>
            <a:fillRect/>
          </a:stretch>
        </p:blipFill>
        <p:spPr>
          <a:xfrm>
            <a:off x="5227782" y="1399799"/>
            <a:ext cx="6233594" cy="4308584"/>
          </a:xfrm>
          <a:prstGeom prst="rect">
            <a:avLst/>
          </a:prstGeom>
        </p:spPr>
      </p:pic>
      <p:sp>
        <p:nvSpPr>
          <p:cNvPr id="7" name="TextBox 6">
            <a:extLst>
              <a:ext uri="{FF2B5EF4-FFF2-40B4-BE49-F238E27FC236}">
                <a16:creationId xmlns:a16="http://schemas.microsoft.com/office/drawing/2014/main" id="{7A214683-1FFC-4A1D-B2FE-4C0FA3D520D5}"/>
              </a:ext>
            </a:extLst>
          </p:cNvPr>
          <p:cNvSpPr txBox="1"/>
          <p:nvPr/>
        </p:nvSpPr>
        <p:spPr>
          <a:xfrm>
            <a:off x="314325" y="6067425"/>
            <a:ext cx="3549464" cy="276999"/>
          </a:xfrm>
          <a:prstGeom prst="rect">
            <a:avLst/>
          </a:prstGeom>
          <a:noFill/>
        </p:spPr>
        <p:txBody>
          <a:bodyPr wrap="square" rtlCol="0">
            <a:spAutoFit/>
          </a:bodyPr>
          <a:lstStyle/>
          <a:p>
            <a:r>
              <a:rPr lang="en-US" sz="1200"/>
              <a:t>Source: Cornerstone Macro</a:t>
            </a:r>
          </a:p>
        </p:txBody>
      </p:sp>
    </p:spTree>
    <p:extLst>
      <p:ext uri="{BB962C8B-B14F-4D97-AF65-F5344CB8AC3E}">
        <p14:creationId xmlns:p14="http://schemas.microsoft.com/office/powerpoint/2010/main" val="2447446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977FDE-DCCA-44EF-AD82-DD5B965E37D4}"/>
              </a:ext>
            </a:extLst>
          </p:cNvPr>
          <p:cNvSpPr>
            <a:spLocks noGrp="1"/>
          </p:cNvSpPr>
          <p:nvPr>
            <p:ph idx="1"/>
          </p:nvPr>
        </p:nvSpPr>
        <p:spPr>
          <a:xfrm>
            <a:off x="838200" y="1181753"/>
            <a:ext cx="10515600" cy="4494493"/>
          </a:xfrm>
        </p:spPr>
        <p:txBody>
          <a:bodyPr/>
          <a:lstStyle/>
          <a:p>
            <a:pPr marL="457200" indent="-457200">
              <a:buFont typeface="Arial" panose="020B0604020202020204" pitchFamily="34" charset="0"/>
              <a:buChar char="•"/>
            </a:pPr>
            <a:r>
              <a:rPr lang="en-US" sz="2400" b="1" dirty="0">
                <a:solidFill>
                  <a:schemeClr val="tx1"/>
                </a:solidFill>
              </a:rPr>
              <a:t>Policy </a:t>
            </a:r>
            <a:r>
              <a:rPr lang="en-US" sz="2400" dirty="0">
                <a:solidFill>
                  <a:schemeClr val="tx1"/>
                </a:solidFill>
              </a:rPr>
              <a:t>drives markets for some time</a:t>
            </a:r>
          </a:p>
          <a:p>
            <a:pPr marL="457200" indent="-457200">
              <a:buFont typeface="Arial" panose="020B0604020202020204" pitchFamily="34" charset="0"/>
              <a:buChar char="•"/>
            </a:pPr>
            <a:r>
              <a:rPr lang="en-US" sz="2400" b="1" dirty="0">
                <a:solidFill>
                  <a:schemeClr val="tx1"/>
                </a:solidFill>
              </a:rPr>
              <a:t>Pandemic </a:t>
            </a:r>
            <a:r>
              <a:rPr lang="en-US" sz="2400" dirty="0">
                <a:solidFill>
                  <a:schemeClr val="tx1"/>
                </a:solidFill>
              </a:rPr>
              <a:t>will continue to produce uneven global growth and China no longer primary EM driver</a:t>
            </a:r>
          </a:p>
          <a:p>
            <a:pPr marL="457200" indent="-457200">
              <a:buFont typeface="Arial" panose="020B0604020202020204" pitchFamily="34" charset="0"/>
              <a:buChar char="•"/>
            </a:pPr>
            <a:r>
              <a:rPr lang="en-US" sz="2400" b="1" dirty="0">
                <a:solidFill>
                  <a:schemeClr val="tx1"/>
                </a:solidFill>
              </a:rPr>
              <a:t>Inflation </a:t>
            </a:r>
            <a:r>
              <a:rPr lang="en-US" sz="2400" dirty="0">
                <a:solidFill>
                  <a:schemeClr val="tx1"/>
                </a:solidFill>
              </a:rPr>
              <a:t>will run high into 2023 then return nearer long-term trend</a:t>
            </a:r>
          </a:p>
          <a:p>
            <a:pPr marL="457200" indent="-457200">
              <a:buFont typeface="Arial" panose="020B0604020202020204" pitchFamily="34" charset="0"/>
              <a:buChar char="•"/>
            </a:pPr>
            <a:r>
              <a:rPr lang="en-US" sz="2400" b="1" dirty="0">
                <a:solidFill>
                  <a:schemeClr val="tx1"/>
                </a:solidFill>
              </a:rPr>
              <a:t>Interest rates </a:t>
            </a:r>
            <a:r>
              <a:rPr lang="en-US" sz="2400" dirty="0">
                <a:solidFill>
                  <a:schemeClr val="tx1"/>
                </a:solidFill>
              </a:rPr>
              <a:t>will remain low well into future</a:t>
            </a:r>
          </a:p>
          <a:p>
            <a:pPr marL="457200" indent="-457200">
              <a:buFont typeface="Arial" panose="020B0604020202020204" pitchFamily="34" charset="0"/>
              <a:buChar char="•"/>
            </a:pPr>
            <a:r>
              <a:rPr lang="en-US" sz="2400" b="1" dirty="0">
                <a:solidFill>
                  <a:schemeClr val="tx1"/>
                </a:solidFill>
              </a:rPr>
              <a:t>Geo-Politics </a:t>
            </a:r>
            <a:r>
              <a:rPr lang="en-US" sz="2400" dirty="0">
                <a:solidFill>
                  <a:schemeClr val="tx1"/>
                </a:solidFill>
              </a:rPr>
              <a:t>will produce winners and losers in global economic growth</a:t>
            </a:r>
          </a:p>
        </p:txBody>
      </p:sp>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a:solidFill>
                  <a:schemeClr val="tx1"/>
                </a:solidFill>
              </a:rPr>
              <a:t>Conclusions</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22</a:t>
            </a:fld>
            <a:endParaRPr lang="en-US"/>
          </a:p>
        </p:txBody>
      </p:sp>
    </p:spTree>
    <p:extLst>
      <p:ext uri="{BB962C8B-B14F-4D97-AF65-F5344CB8AC3E}">
        <p14:creationId xmlns:p14="http://schemas.microsoft.com/office/powerpoint/2010/main" val="84655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484F3D-95DF-40AE-94DB-D0CA8764F2D9}"/>
              </a:ext>
            </a:extLst>
          </p:cNvPr>
          <p:cNvSpPr>
            <a:spLocks noGrp="1"/>
          </p:cNvSpPr>
          <p:nvPr>
            <p:ph type="title"/>
          </p:nvPr>
        </p:nvSpPr>
        <p:spPr/>
        <p:txBody>
          <a:bodyPr/>
          <a:lstStyle/>
          <a:p>
            <a:r>
              <a:rPr lang="en-US" dirty="0"/>
              <a:t>Disclosure</a:t>
            </a:r>
          </a:p>
        </p:txBody>
      </p:sp>
      <p:sp>
        <p:nvSpPr>
          <p:cNvPr id="5" name="Rectangle 4">
            <a:extLst>
              <a:ext uri="{FF2B5EF4-FFF2-40B4-BE49-F238E27FC236}">
                <a16:creationId xmlns:a16="http://schemas.microsoft.com/office/drawing/2014/main" id="{126B8C73-1A41-4BE7-8FAC-F4C40498385A}"/>
              </a:ext>
            </a:extLst>
          </p:cNvPr>
          <p:cNvSpPr/>
          <p:nvPr/>
        </p:nvSpPr>
        <p:spPr>
          <a:xfrm>
            <a:off x="370215" y="1928119"/>
            <a:ext cx="11207495" cy="2585323"/>
          </a:xfrm>
          <a:prstGeom prst="rect">
            <a:avLst/>
          </a:prstGeom>
        </p:spPr>
        <p:txBody>
          <a:bodyPr wrap="square">
            <a:spAutoFit/>
          </a:bodyPr>
          <a:lstStyle/>
          <a:p>
            <a:pPr marL="0" indent="0" algn="just">
              <a:buNone/>
            </a:pPr>
            <a:endParaRPr lang="en-US" b="1" dirty="0">
              <a:solidFill>
                <a:schemeClr val="bg1">
                  <a:lumMod val="10000"/>
                </a:schemeClr>
              </a:solidFill>
              <a:latin typeface="+mn-lt"/>
            </a:endParaRPr>
          </a:p>
          <a:p>
            <a:pPr marL="0" indent="0" algn="just">
              <a:buNone/>
            </a:pPr>
            <a:r>
              <a:rPr lang="en-US" dirty="0">
                <a:solidFill>
                  <a:schemeClr val="bg1">
                    <a:lumMod val="10000"/>
                  </a:schemeClr>
                </a:solidFill>
                <a:latin typeface="+mn-lt"/>
              </a:rPr>
              <a:t>This content is for informational purposes only and is not to be taken as advice or a recommendation to buy or sell any investment. Forecasts, figures, opinions or statements of market trends are subject to change without prior notice. All information presented is considered accurate at the time of publication, but no warranty of accuracy is given and no liability with respect to any error or omission is accepted. Charts and graphs, in and of themselves, should not be used as a basis for investment decisions. Past performance is not a guarantee of future results.</a:t>
            </a:r>
          </a:p>
          <a:p>
            <a:pPr marL="0" indent="0" algn="just">
              <a:buNone/>
            </a:pPr>
            <a:endParaRPr lang="en-US" dirty="0">
              <a:solidFill>
                <a:schemeClr val="bg1">
                  <a:lumMod val="10000"/>
                </a:schemeClr>
              </a:solidFill>
              <a:latin typeface="+mn-lt"/>
            </a:endParaRPr>
          </a:p>
          <a:p>
            <a:pPr marL="0" indent="0" algn="just">
              <a:buNone/>
            </a:pPr>
            <a:r>
              <a:rPr lang="en-US" dirty="0">
                <a:solidFill>
                  <a:schemeClr val="bg1">
                    <a:lumMod val="10000"/>
                  </a:schemeClr>
                </a:solidFill>
                <a:latin typeface="+mn-lt"/>
              </a:rPr>
              <a:t>Johnson Financial Group is a privately-held financial services company and marketing name for its subsidiaries, Johnson Bank, Johnson Wealth Inc., and Johnson Insurance Services, LLC.</a:t>
            </a:r>
          </a:p>
        </p:txBody>
      </p:sp>
      <p:sp>
        <p:nvSpPr>
          <p:cNvPr id="6" name="Slide Number Placeholder 5">
            <a:extLst>
              <a:ext uri="{FF2B5EF4-FFF2-40B4-BE49-F238E27FC236}">
                <a16:creationId xmlns:a16="http://schemas.microsoft.com/office/drawing/2014/main" id="{28CFA9FB-63B2-4880-8924-6496ADA6DD15}"/>
              </a:ext>
            </a:extLst>
          </p:cNvPr>
          <p:cNvSpPr>
            <a:spLocks noGrp="1"/>
          </p:cNvSpPr>
          <p:nvPr>
            <p:ph type="sldNum" sz="quarter" idx="12"/>
          </p:nvPr>
        </p:nvSpPr>
        <p:spPr/>
        <p:txBody>
          <a:bodyPr/>
          <a:lstStyle/>
          <a:p>
            <a:fld id="{5E5B7044-045D-4D47-B723-5684BC258783}" type="slidenum">
              <a:rPr lang="en-US" smtClean="0"/>
              <a:t>23</a:t>
            </a:fld>
            <a:endParaRPr lang="en-US"/>
          </a:p>
        </p:txBody>
      </p:sp>
    </p:spTree>
    <p:extLst>
      <p:ext uri="{BB962C8B-B14F-4D97-AF65-F5344CB8AC3E}">
        <p14:creationId xmlns:p14="http://schemas.microsoft.com/office/powerpoint/2010/main" val="282321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a:solidFill>
                  <a:schemeClr val="tx1"/>
                </a:solidFill>
              </a:rPr>
              <a:t>Global Stimulus</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3</a:t>
            </a:fld>
            <a:endParaRPr lang="en-US"/>
          </a:p>
        </p:txBody>
      </p:sp>
      <p:pic>
        <p:nvPicPr>
          <p:cNvPr id="1026" name="Picture 4">
            <a:extLst>
              <a:ext uri="{FF2B5EF4-FFF2-40B4-BE49-F238E27FC236}">
                <a16:creationId xmlns:a16="http://schemas.microsoft.com/office/drawing/2014/main" id="{936CC8C1-3309-416F-8C61-6832B23BA9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92" t="18496" r="12637" b="14753"/>
          <a:stretch/>
        </p:blipFill>
        <p:spPr bwMode="auto">
          <a:xfrm>
            <a:off x="4146487" y="1344706"/>
            <a:ext cx="6987678" cy="453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FBFA083-51C4-4F4F-8C2B-B5ED3E033DE2}"/>
              </a:ext>
            </a:extLst>
          </p:cNvPr>
          <p:cNvSpPr txBox="1"/>
          <p:nvPr/>
        </p:nvSpPr>
        <p:spPr>
          <a:xfrm>
            <a:off x="502024" y="2274838"/>
            <a:ext cx="3361765" cy="2862322"/>
          </a:xfrm>
          <a:prstGeom prst="rect">
            <a:avLst/>
          </a:prstGeom>
          <a:noFill/>
        </p:spPr>
        <p:txBody>
          <a:bodyPr wrap="square" rtlCol="0">
            <a:spAutoFit/>
          </a:bodyPr>
          <a:lstStyle/>
          <a:p>
            <a:pPr marL="285750" indent="-285750">
              <a:buFont typeface="Arial" panose="020B0604020202020204" pitchFamily="34" charset="0"/>
              <a:buChar char="•"/>
            </a:pPr>
            <a:r>
              <a:rPr lang="en-US" sz="2000"/>
              <a:t>Feb 2020 – May 2021 36% of global GDP</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U.S. 57% of GDP</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Infrastructure $1 trillion</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Budget spending $4.5 trillion</a:t>
            </a:r>
          </a:p>
        </p:txBody>
      </p:sp>
      <p:sp>
        <p:nvSpPr>
          <p:cNvPr id="2" name="TextBox 1">
            <a:extLst>
              <a:ext uri="{FF2B5EF4-FFF2-40B4-BE49-F238E27FC236}">
                <a16:creationId xmlns:a16="http://schemas.microsoft.com/office/drawing/2014/main" id="{D030E3BD-5585-4892-AD71-2373827D8320}"/>
              </a:ext>
            </a:extLst>
          </p:cNvPr>
          <p:cNvSpPr txBox="1"/>
          <p:nvPr/>
        </p:nvSpPr>
        <p:spPr>
          <a:xfrm>
            <a:off x="314325" y="6067425"/>
            <a:ext cx="3549464" cy="276999"/>
          </a:xfrm>
          <a:prstGeom prst="rect">
            <a:avLst/>
          </a:prstGeom>
          <a:noFill/>
        </p:spPr>
        <p:txBody>
          <a:bodyPr wrap="square" rtlCol="0">
            <a:spAutoFit/>
          </a:bodyPr>
          <a:lstStyle/>
          <a:p>
            <a:r>
              <a:rPr lang="en-US" sz="1200"/>
              <a:t>Source: Cornerstone Macro</a:t>
            </a:r>
          </a:p>
        </p:txBody>
      </p:sp>
      <p:sp>
        <p:nvSpPr>
          <p:cNvPr id="9" name="Rectangle: Rounded Corners 8">
            <a:extLst>
              <a:ext uri="{FF2B5EF4-FFF2-40B4-BE49-F238E27FC236}">
                <a16:creationId xmlns:a16="http://schemas.microsoft.com/office/drawing/2014/main" id="{494727FC-ECBA-48A9-94A6-5E45FD8F5C67}"/>
              </a:ext>
            </a:extLst>
          </p:cNvPr>
          <p:cNvSpPr/>
          <p:nvPr/>
        </p:nvSpPr>
        <p:spPr>
          <a:xfrm>
            <a:off x="4146487" y="3057236"/>
            <a:ext cx="6881731" cy="371764"/>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77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a:solidFill>
                  <a:schemeClr val="tx1"/>
                </a:solidFill>
              </a:rPr>
              <a:t>U.S. Economic Growth</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4</a:t>
            </a:fld>
            <a:endParaRPr lang="en-US"/>
          </a:p>
        </p:txBody>
      </p:sp>
      <p:sp>
        <p:nvSpPr>
          <p:cNvPr id="8" name="TextBox 7">
            <a:extLst>
              <a:ext uri="{FF2B5EF4-FFF2-40B4-BE49-F238E27FC236}">
                <a16:creationId xmlns:a16="http://schemas.microsoft.com/office/drawing/2014/main" id="{5FBFA083-51C4-4F4F-8C2B-B5ED3E033DE2}"/>
              </a:ext>
            </a:extLst>
          </p:cNvPr>
          <p:cNvSpPr txBox="1"/>
          <p:nvPr/>
        </p:nvSpPr>
        <p:spPr>
          <a:xfrm>
            <a:off x="502024" y="2274838"/>
            <a:ext cx="3361765" cy="2246769"/>
          </a:xfrm>
          <a:prstGeom prst="rect">
            <a:avLst/>
          </a:prstGeom>
          <a:noFill/>
        </p:spPr>
        <p:txBody>
          <a:bodyPr wrap="square" rtlCol="0">
            <a:spAutoFit/>
          </a:bodyPr>
          <a:lstStyle/>
          <a:p>
            <a:pPr marL="285750" indent="-285750">
              <a:buFont typeface="Arial" panose="020B0604020202020204" pitchFamily="34" charset="0"/>
              <a:buChar char="•"/>
            </a:pPr>
            <a:r>
              <a:rPr lang="en-US" sz="2000"/>
              <a:t>$2 trillion pandemic hole</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Over 6% growth in 2021</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2023 back on trend</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Hard close not likely</a:t>
            </a:r>
          </a:p>
        </p:txBody>
      </p:sp>
      <p:pic>
        <p:nvPicPr>
          <p:cNvPr id="6" name="Picture 5">
            <a:extLst>
              <a:ext uri="{FF2B5EF4-FFF2-40B4-BE49-F238E27FC236}">
                <a16:creationId xmlns:a16="http://schemas.microsoft.com/office/drawing/2014/main" id="{1C7AA51F-2883-4FFC-AC20-86A1A5D84C71}"/>
              </a:ext>
            </a:extLst>
          </p:cNvPr>
          <p:cNvPicPr>
            <a:picLocks noChangeAspect="1"/>
          </p:cNvPicPr>
          <p:nvPr/>
        </p:nvPicPr>
        <p:blipFill>
          <a:blip r:embed="rId2"/>
          <a:stretch>
            <a:fillRect/>
          </a:stretch>
        </p:blipFill>
        <p:spPr>
          <a:xfrm>
            <a:off x="3863789" y="1108680"/>
            <a:ext cx="7915565" cy="4640640"/>
          </a:xfrm>
          <a:prstGeom prst="rect">
            <a:avLst/>
          </a:prstGeom>
        </p:spPr>
      </p:pic>
      <p:cxnSp>
        <p:nvCxnSpPr>
          <p:cNvPr id="9" name="Straight Arrow Connector 8">
            <a:extLst>
              <a:ext uri="{FF2B5EF4-FFF2-40B4-BE49-F238E27FC236}">
                <a16:creationId xmlns:a16="http://schemas.microsoft.com/office/drawing/2014/main" id="{1DD38767-2ECB-4BAE-A64F-9D43E2F9A60D}"/>
              </a:ext>
            </a:extLst>
          </p:cNvPr>
          <p:cNvCxnSpPr>
            <a:cxnSpLocks/>
          </p:cNvCxnSpPr>
          <p:nvPr/>
        </p:nvCxnSpPr>
        <p:spPr>
          <a:xfrm>
            <a:off x="11231417" y="1791855"/>
            <a:ext cx="0" cy="720436"/>
          </a:xfrm>
          <a:prstGeom prst="straightConnector1">
            <a:avLst/>
          </a:prstGeom>
          <a:ln w="571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EBEC2AA-B769-4DF1-8C3E-B112FE9C297E}"/>
              </a:ext>
            </a:extLst>
          </p:cNvPr>
          <p:cNvSpPr txBox="1"/>
          <p:nvPr/>
        </p:nvSpPr>
        <p:spPr bwMode="auto">
          <a:xfrm>
            <a:off x="3717057" y="5761855"/>
            <a:ext cx="355087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spAutoFit/>
          </a:bodyPr>
          <a:lstStyle/>
          <a:p>
            <a:r>
              <a:rPr lang="en-US" sz="1000" dirty="0">
                <a:solidFill>
                  <a:schemeClr val="bg1">
                    <a:lumMod val="10000"/>
                  </a:schemeClr>
                </a:solidFill>
                <a:latin typeface="+mn-lt"/>
              </a:rPr>
              <a:t>Source: BEA, JPMorgan Asset Management</a:t>
            </a:r>
          </a:p>
        </p:txBody>
      </p:sp>
    </p:spTree>
    <p:extLst>
      <p:ext uri="{BB962C8B-B14F-4D97-AF65-F5344CB8AC3E}">
        <p14:creationId xmlns:p14="http://schemas.microsoft.com/office/powerpoint/2010/main" val="400317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a:solidFill>
                  <a:schemeClr val="tx1"/>
                </a:solidFill>
              </a:rPr>
              <a:t>U.S. Covid-19 Cases (7-day avg.)</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5</a:t>
            </a:fld>
            <a:endParaRPr lang="en-US"/>
          </a:p>
        </p:txBody>
      </p:sp>
      <p:pic>
        <p:nvPicPr>
          <p:cNvPr id="10" name="Picture 9">
            <a:extLst>
              <a:ext uri="{FF2B5EF4-FFF2-40B4-BE49-F238E27FC236}">
                <a16:creationId xmlns:a16="http://schemas.microsoft.com/office/drawing/2014/main" id="{316B97F5-473F-4D78-A31E-22711048A659}"/>
              </a:ext>
            </a:extLst>
          </p:cNvPr>
          <p:cNvPicPr>
            <a:picLocks noChangeAspect="1"/>
          </p:cNvPicPr>
          <p:nvPr/>
        </p:nvPicPr>
        <p:blipFill>
          <a:blip r:embed="rId3"/>
          <a:stretch>
            <a:fillRect/>
          </a:stretch>
        </p:blipFill>
        <p:spPr>
          <a:xfrm>
            <a:off x="502229" y="1286458"/>
            <a:ext cx="6525893" cy="4458283"/>
          </a:xfrm>
          <a:prstGeom prst="rect">
            <a:avLst/>
          </a:prstGeom>
        </p:spPr>
      </p:pic>
      <p:sp>
        <p:nvSpPr>
          <p:cNvPr id="11" name="TextBox 10">
            <a:extLst>
              <a:ext uri="{FF2B5EF4-FFF2-40B4-BE49-F238E27FC236}">
                <a16:creationId xmlns:a16="http://schemas.microsoft.com/office/drawing/2014/main" id="{54054F85-4383-4F28-8A73-257022F5C3CC}"/>
              </a:ext>
            </a:extLst>
          </p:cNvPr>
          <p:cNvSpPr txBox="1"/>
          <p:nvPr/>
        </p:nvSpPr>
        <p:spPr bwMode="auto">
          <a:xfrm>
            <a:off x="412582" y="5768401"/>
            <a:ext cx="355087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spAutoFit/>
          </a:bodyPr>
          <a:lstStyle/>
          <a:p>
            <a:r>
              <a:rPr lang="en-US" sz="1000" dirty="0">
                <a:solidFill>
                  <a:schemeClr val="bg1">
                    <a:lumMod val="10000"/>
                  </a:schemeClr>
                </a:solidFill>
                <a:latin typeface="+mn-lt"/>
              </a:rPr>
              <a:t>Source: Johns Hopkins University of Medicine 8/31/21</a:t>
            </a:r>
          </a:p>
        </p:txBody>
      </p:sp>
      <p:sp>
        <p:nvSpPr>
          <p:cNvPr id="15" name="TextBox 14">
            <a:extLst>
              <a:ext uri="{FF2B5EF4-FFF2-40B4-BE49-F238E27FC236}">
                <a16:creationId xmlns:a16="http://schemas.microsoft.com/office/drawing/2014/main" id="{9F6589CD-39ED-4048-8A4D-64CF0E567C04}"/>
              </a:ext>
            </a:extLst>
          </p:cNvPr>
          <p:cNvSpPr txBox="1"/>
          <p:nvPr/>
        </p:nvSpPr>
        <p:spPr>
          <a:xfrm>
            <a:off x="8375456" y="2084438"/>
            <a:ext cx="2374840" cy="2862322"/>
          </a:xfrm>
          <a:prstGeom prst="rect">
            <a:avLst/>
          </a:prstGeom>
          <a:noFill/>
        </p:spPr>
        <p:txBody>
          <a:bodyPr wrap="square" rtlCol="0">
            <a:spAutoFit/>
          </a:bodyPr>
          <a:lstStyle/>
          <a:p>
            <a:pPr marL="285750" indent="-285750">
              <a:buFont typeface="Arial" panose="020B0604020202020204" pitchFamily="34" charset="0"/>
              <a:buChar char="•"/>
            </a:pPr>
            <a:r>
              <a:rPr lang="en-US" sz="2000"/>
              <a:t>Over 217 million cases globally</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4.5 million confirmed deaths</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5.3 billion vaccines given</a:t>
            </a:r>
          </a:p>
          <a:p>
            <a:pPr marL="285750" indent="-285750">
              <a:buFont typeface="Arial" panose="020B0604020202020204" pitchFamily="34" charset="0"/>
              <a:buChar char="•"/>
            </a:pPr>
            <a:endParaRPr lang="en-US" sz="2000"/>
          </a:p>
        </p:txBody>
      </p:sp>
      <p:sp>
        <p:nvSpPr>
          <p:cNvPr id="16" name="Isosceles Triangle 15">
            <a:extLst>
              <a:ext uri="{FF2B5EF4-FFF2-40B4-BE49-F238E27FC236}">
                <a16:creationId xmlns:a16="http://schemas.microsoft.com/office/drawing/2014/main" id="{030F16F6-793F-44AD-9ED9-C0EC33F218B9}"/>
              </a:ext>
            </a:extLst>
          </p:cNvPr>
          <p:cNvSpPr/>
          <p:nvPr/>
        </p:nvSpPr>
        <p:spPr>
          <a:xfrm>
            <a:off x="6096000" y="3429000"/>
            <a:ext cx="350982" cy="357909"/>
          </a:xfrm>
          <a:prstGeom prst="triangle">
            <a:avLst/>
          </a:prstGeom>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39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a:solidFill>
                  <a:schemeClr val="tx1"/>
                </a:solidFill>
              </a:rPr>
              <a:t>U.S. Vaccinations</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6</a:t>
            </a:fld>
            <a:endParaRPr lang="en-US"/>
          </a:p>
        </p:txBody>
      </p:sp>
      <p:pic>
        <p:nvPicPr>
          <p:cNvPr id="7" name="Picture 6">
            <a:extLst>
              <a:ext uri="{FF2B5EF4-FFF2-40B4-BE49-F238E27FC236}">
                <a16:creationId xmlns:a16="http://schemas.microsoft.com/office/drawing/2014/main" id="{0E4279D6-7F5C-4B42-8C1B-11056913DE56}"/>
              </a:ext>
            </a:extLst>
          </p:cNvPr>
          <p:cNvPicPr>
            <a:picLocks noChangeAspect="1"/>
          </p:cNvPicPr>
          <p:nvPr/>
        </p:nvPicPr>
        <p:blipFill>
          <a:blip r:embed="rId3"/>
          <a:stretch>
            <a:fillRect/>
          </a:stretch>
        </p:blipFill>
        <p:spPr>
          <a:xfrm>
            <a:off x="2958155" y="1243012"/>
            <a:ext cx="8905875" cy="4371975"/>
          </a:xfrm>
          <a:prstGeom prst="rect">
            <a:avLst/>
          </a:prstGeom>
        </p:spPr>
      </p:pic>
      <p:sp>
        <p:nvSpPr>
          <p:cNvPr id="6" name="TextBox 5">
            <a:extLst>
              <a:ext uri="{FF2B5EF4-FFF2-40B4-BE49-F238E27FC236}">
                <a16:creationId xmlns:a16="http://schemas.microsoft.com/office/drawing/2014/main" id="{8C580569-22A5-488E-8AB4-1923D3D285DB}"/>
              </a:ext>
            </a:extLst>
          </p:cNvPr>
          <p:cNvSpPr txBox="1"/>
          <p:nvPr/>
        </p:nvSpPr>
        <p:spPr>
          <a:xfrm>
            <a:off x="368361" y="1843950"/>
            <a:ext cx="2374840" cy="3785652"/>
          </a:xfrm>
          <a:prstGeom prst="rect">
            <a:avLst/>
          </a:prstGeom>
          <a:noFill/>
        </p:spPr>
        <p:txBody>
          <a:bodyPr wrap="square" rtlCol="0">
            <a:spAutoFit/>
          </a:bodyPr>
          <a:lstStyle/>
          <a:p>
            <a:pPr marL="285750" indent="-285750">
              <a:buFont typeface="Arial" panose="020B0604020202020204" pitchFamily="34" charset="0"/>
              <a:buChar char="•"/>
            </a:pPr>
            <a:r>
              <a:rPr lang="en-US" sz="2000"/>
              <a:t>Blue – fully vaccinated, magenta - partially</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Over 85% age 65 or older</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Moderate increase in vaccination rates</a:t>
            </a:r>
          </a:p>
          <a:p>
            <a:pPr marL="285750" indent="-285750">
              <a:buFont typeface="Arial" panose="020B0604020202020204" pitchFamily="34" charset="0"/>
              <a:buChar char="•"/>
            </a:pPr>
            <a:endParaRPr lang="en-US" sz="2000"/>
          </a:p>
        </p:txBody>
      </p:sp>
    </p:spTree>
    <p:extLst>
      <p:ext uri="{BB962C8B-B14F-4D97-AF65-F5344CB8AC3E}">
        <p14:creationId xmlns:p14="http://schemas.microsoft.com/office/powerpoint/2010/main" val="3531272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a:solidFill>
                  <a:schemeClr val="tx1"/>
                </a:solidFill>
              </a:rPr>
              <a:t>Global Vaccinations – Risk Remains</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7</a:t>
            </a:fld>
            <a:endParaRPr lang="en-US"/>
          </a:p>
        </p:txBody>
      </p:sp>
      <p:pic>
        <p:nvPicPr>
          <p:cNvPr id="4" name="Picture 3">
            <a:extLst>
              <a:ext uri="{FF2B5EF4-FFF2-40B4-BE49-F238E27FC236}">
                <a16:creationId xmlns:a16="http://schemas.microsoft.com/office/drawing/2014/main" id="{946D9562-3D62-4B6E-947E-F93963509805}"/>
              </a:ext>
            </a:extLst>
          </p:cNvPr>
          <p:cNvPicPr>
            <a:picLocks noChangeAspect="1"/>
          </p:cNvPicPr>
          <p:nvPr/>
        </p:nvPicPr>
        <p:blipFill>
          <a:blip r:embed="rId3"/>
          <a:stretch>
            <a:fillRect/>
          </a:stretch>
        </p:blipFill>
        <p:spPr>
          <a:xfrm>
            <a:off x="1585072" y="1139687"/>
            <a:ext cx="9021856" cy="5014726"/>
          </a:xfrm>
          <a:prstGeom prst="rect">
            <a:avLst/>
          </a:prstGeom>
        </p:spPr>
      </p:pic>
      <p:sp>
        <p:nvSpPr>
          <p:cNvPr id="8" name="TextBox 7">
            <a:extLst>
              <a:ext uri="{FF2B5EF4-FFF2-40B4-BE49-F238E27FC236}">
                <a16:creationId xmlns:a16="http://schemas.microsoft.com/office/drawing/2014/main" id="{993AD2FE-19F3-4871-835C-400200348310}"/>
              </a:ext>
            </a:extLst>
          </p:cNvPr>
          <p:cNvSpPr txBox="1"/>
          <p:nvPr/>
        </p:nvSpPr>
        <p:spPr bwMode="auto">
          <a:xfrm>
            <a:off x="1585072" y="6164929"/>
            <a:ext cx="355087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spAutoFit/>
          </a:bodyPr>
          <a:lstStyle/>
          <a:p>
            <a:r>
              <a:rPr lang="en-US" sz="1000" dirty="0">
                <a:solidFill>
                  <a:schemeClr val="bg1">
                    <a:lumMod val="10000"/>
                  </a:schemeClr>
                </a:solidFill>
                <a:latin typeface="+mn-lt"/>
              </a:rPr>
              <a:t>Source: Johns Hopkins University of Medicine 8/31/21</a:t>
            </a:r>
          </a:p>
        </p:txBody>
      </p:sp>
    </p:spTree>
    <p:extLst>
      <p:ext uri="{BB962C8B-B14F-4D97-AF65-F5344CB8AC3E}">
        <p14:creationId xmlns:p14="http://schemas.microsoft.com/office/powerpoint/2010/main" val="401129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a:solidFill>
                  <a:schemeClr val="tx1"/>
                </a:solidFill>
              </a:rPr>
              <a:t>Why Growth Will Continue</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8</a:t>
            </a:fld>
            <a:endParaRPr lang="en-US"/>
          </a:p>
        </p:txBody>
      </p:sp>
      <p:sp>
        <p:nvSpPr>
          <p:cNvPr id="8" name="TextBox 7">
            <a:extLst>
              <a:ext uri="{FF2B5EF4-FFF2-40B4-BE49-F238E27FC236}">
                <a16:creationId xmlns:a16="http://schemas.microsoft.com/office/drawing/2014/main" id="{CFCD9D84-CE9F-4CCE-A514-CF7684495609}"/>
              </a:ext>
            </a:extLst>
          </p:cNvPr>
          <p:cNvSpPr txBox="1"/>
          <p:nvPr/>
        </p:nvSpPr>
        <p:spPr bwMode="auto">
          <a:xfrm>
            <a:off x="148519" y="4566655"/>
            <a:ext cx="2246811"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r>
              <a:rPr lang="en-US" sz="1000" dirty="0">
                <a:solidFill>
                  <a:schemeClr val="bg1">
                    <a:lumMod val="10000"/>
                  </a:schemeClr>
                </a:solidFill>
                <a:latin typeface="+mn-lt"/>
              </a:rPr>
              <a:t>Source: BlackRock, Bloomberg 8/1/21</a:t>
            </a:r>
          </a:p>
        </p:txBody>
      </p:sp>
      <p:pic>
        <p:nvPicPr>
          <p:cNvPr id="4" name="Picture 3">
            <a:extLst>
              <a:ext uri="{FF2B5EF4-FFF2-40B4-BE49-F238E27FC236}">
                <a16:creationId xmlns:a16="http://schemas.microsoft.com/office/drawing/2014/main" id="{C182C93B-AFFB-4A26-9486-EAA81EEB9E1D}"/>
              </a:ext>
            </a:extLst>
          </p:cNvPr>
          <p:cNvPicPr>
            <a:picLocks noChangeAspect="1"/>
          </p:cNvPicPr>
          <p:nvPr/>
        </p:nvPicPr>
        <p:blipFill>
          <a:blip r:embed="rId2"/>
          <a:stretch>
            <a:fillRect/>
          </a:stretch>
        </p:blipFill>
        <p:spPr>
          <a:xfrm>
            <a:off x="148519" y="1576875"/>
            <a:ext cx="11894962" cy="2989780"/>
          </a:xfrm>
          <a:prstGeom prst="rect">
            <a:avLst/>
          </a:prstGeom>
        </p:spPr>
      </p:pic>
      <p:sp>
        <p:nvSpPr>
          <p:cNvPr id="9" name="TextBox 8">
            <a:extLst>
              <a:ext uri="{FF2B5EF4-FFF2-40B4-BE49-F238E27FC236}">
                <a16:creationId xmlns:a16="http://schemas.microsoft.com/office/drawing/2014/main" id="{0EAD1CF9-7067-4AAD-9D8B-C244A64A6BB6}"/>
              </a:ext>
            </a:extLst>
          </p:cNvPr>
          <p:cNvSpPr txBox="1"/>
          <p:nvPr/>
        </p:nvSpPr>
        <p:spPr>
          <a:xfrm>
            <a:off x="828595" y="4905149"/>
            <a:ext cx="10248272" cy="1323439"/>
          </a:xfrm>
          <a:prstGeom prst="rect">
            <a:avLst/>
          </a:prstGeom>
          <a:noFill/>
        </p:spPr>
        <p:txBody>
          <a:bodyPr wrap="square" rtlCol="0">
            <a:spAutoFit/>
          </a:bodyPr>
          <a:lstStyle/>
          <a:p>
            <a:pPr marL="285750" indent="-285750">
              <a:buFont typeface="Arial" panose="020B0604020202020204" pitchFamily="34" charset="0"/>
              <a:buChar char="•"/>
            </a:pPr>
            <a:r>
              <a:rPr lang="en-US" sz="2000"/>
              <a:t>Manufacturers and Services orders are well ahead of production</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Fixed investment represents confidence and an increase in productivity</a:t>
            </a:r>
          </a:p>
          <a:p>
            <a:pPr marL="285750" indent="-285750">
              <a:buFont typeface="Arial" panose="020B0604020202020204" pitchFamily="34" charset="0"/>
              <a:buChar char="•"/>
            </a:pPr>
            <a:endParaRPr lang="en-US" sz="2000"/>
          </a:p>
        </p:txBody>
      </p:sp>
      <p:cxnSp>
        <p:nvCxnSpPr>
          <p:cNvPr id="11" name="Straight Arrow Connector 10">
            <a:extLst>
              <a:ext uri="{FF2B5EF4-FFF2-40B4-BE49-F238E27FC236}">
                <a16:creationId xmlns:a16="http://schemas.microsoft.com/office/drawing/2014/main" id="{CC32DE69-34D0-40F2-97DB-7AE554975DFF}"/>
              </a:ext>
            </a:extLst>
          </p:cNvPr>
          <p:cNvCxnSpPr>
            <a:cxnSpLocks/>
          </p:cNvCxnSpPr>
          <p:nvPr/>
        </p:nvCxnSpPr>
        <p:spPr>
          <a:xfrm flipV="1">
            <a:off x="3288145" y="1874982"/>
            <a:ext cx="535710" cy="185577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888A91-DCAA-4232-A311-B49334B7ADD8}"/>
              </a:ext>
            </a:extLst>
          </p:cNvPr>
          <p:cNvCxnSpPr>
            <a:cxnSpLocks/>
          </p:cNvCxnSpPr>
          <p:nvPr/>
        </p:nvCxnSpPr>
        <p:spPr>
          <a:xfrm flipV="1">
            <a:off x="7407564" y="1801092"/>
            <a:ext cx="544945" cy="1856508"/>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EF06556-CDB2-4F43-9BA8-7A0426F2FF14}"/>
              </a:ext>
            </a:extLst>
          </p:cNvPr>
          <p:cNvCxnSpPr>
            <a:cxnSpLocks/>
          </p:cNvCxnSpPr>
          <p:nvPr/>
        </p:nvCxnSpPr>
        <p:spPr>
          <a:xfrm flipV="1">
            <a:off x="11461376" y="2013528"/>
            <a:ext cx="508951" cy="1644072"/>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46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4AA71-3DFC-4DCE-8579-6E5CB96C84EE}"/>
              </a:ext>
            </a:extLst>
          </p:cNvPr>
          <p:cNvSpPr>
            <a:spLocks noGrp="1"/>
          </p:cNvSpPr>
          <p:nvPr>
            <p:ph type="title"/>
          </p:nvPr>
        </p:nvSpPr>
        <p:spPr>
          <a:xfrm>
            <a:off x="234696" y="322261"/>
            <a:ext cx="10515600" cy="817426"/>
          </a:xfrm>
        </p:spPr>
        <p:txBody>
          <a:bodyPr/>
          <a:lstStyle/>
          <a:p>
            <a:r>
              <a:rPr lang="en-US">
                <a:solidFill>
                  <a:schemeClr val="tx1"/>
                </a:solidFill>
              </a:rPr>
              <a:t>Strength In Housing</a:t>
            </a:r>
          </a:p>
        </p:txBody>
      </p:sp>
      <p:sp>
        <p:nvSpPr>
          <p:cNvPr id="5" name="Slide Number Placeholder 4">
            <a:extLst>
              <a:ext uri="{FF2B5EF4-FFF2-40B4-BE49-F238E27FC236}">
                <a16:creationId xmlns:a16="http://schemas.microsoft.com/office/drawing/2014/main" id="{D67FE1A1-974C-4295-AA55-3D486B8E69D7}"/>
              </a:ext>
            </a:extLst>
          </p:cNvPr>
          <p:cNvSpPr>
            <a:spLocks noGrp="1"/>
          </p:cNvSpPr>
          <p:nvPr>
            <p:ph type="sldNum" sz="quarter" idx="12"/>
          </p:nvPr>
        </p:nvSpPr>
        <p:spPr/>
        <p:txBody>
          <a:bodyPr/>
          <a:lstStyle/>
          <a:p>
            <a:fld id="{5E5B7044-045D-4D47-B723-5684BC258783}" type="slidenum">
              <a:rPr lang="en-US" smtClean="0"/>
              <a:t>9</a:t>
            </a:fld>
            <a:endParaRPr lang="en-US"/>
          </a:p>
        </p:txBody>
      </p:sp>
      <p:sp>
        <p:nvSpPr>
          <p:cNvPr id="8" name="TextBox 7">
            <a:extLst>
              <a:ext uri="{FF2B5EF4-FFF2-40B4-BE49-F238E27FC236}">
                <a16:creationId xmlns:a16="http://schemas.microsoft.com/office/drawing/2014/main" id="{CFCD9D84-CE9F-4CCE-A514-CF7684495609}"/>
              </a:ext>
            </a:extLst>
          </p:cNvPr>
          <p:cNvSpPr txBox="1"/>
          <p:nvPr/>
        </p:nvSpPr>
        <p:spPr bwMode="auto">
          <a:xfrm>
            <a:off x="3769567" y="5373713"/>
            <a:ext cx="281784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spAutoFit/>
          </a:bodyPr>
          <a:lstStyle/>
          <a:p>
            <a:r>
              <a:rPr lang="en-US" sz="1000" dirty="0">
                <a:solidFill>
                  <a:schemeClr val="bg1">
                    <a:lumMod val="10000"/>
                  </a:schemeClr>
                </a:solidFill>
                <a:latin typeface="+mn-lt"/>
              </a:rPr>
              <a:t>Source: BlackRock, </a:t>
            </a:r>
            <a:r>
              <a:rPr lang="en-US" sz="1000" dirty="0">
                <a:solidFill>
                  <a:schemeClr val="bg1">
                    <a:lumMod val="10000"/>
                  </a:schemeClr>
                </a:solidFill>
              </a:rPr>
              <a:t>Census Bureau 7/27/21</a:t>
            </a:r>
            <a:r>
              <a:rPr lang="en-US" sz="1000" dirty="0">
                <a:solidFill>
                  <a:schemeClr val="bg1">
                    <a:lumMod val="10000"/>
                  </a:schemeClr>
                </a:solidFill>
                <a:latin typeface="+mn-lt"/>
              </a:rPr>
              <a:t> 8/1/21</a:t>
            </a:r>
          </a:p>
        </p:txBody>
      </p:sp>
      <p:sp>
        <p:nvSpPr>
          <p:cNvPr id="9" name="TextBox 8">
            <a:extLst>
              <a:ext uri="{FF2B5EF4-FFF2-40B4-BE49-F238E27FC236}">
                <a16:creationId xmlns:a16="http://schemas.microsoft.com/office/drawing/2014/main" id="{0EAD1CF9-7067-4AAD-9D8B-C244A64A6BB6}"/>
              </a:ext>
            </a:extLst>
          </p:cNvPr>
          <p:cNvSpPr txBox="1"/>
          <p:nvPr/>
        </p:nvSpPr>
        <p:spPr>
          <a:xfrm>
            <a:off x="368360" y="1843950"/>
            <a:ext cx="3177273" cy="3170099"/>
          </a:xfrm>
          <a:prstGeom prst="rect">
            <a:avLst/>
          </a:prstGeom>
          <a:noFill/>
        </p:spPr>
        <p:txBody>
          <a:bodyPr wrap="square" rtlCol="0">
            <a:spAutoFit/>
          </a:bodyPr>
          <a:lstStyle/>
          <a:p>
            <a:pPr marL="285750" indent="-285750">
              <a:buFont typeface="Arial" panose="020B0604020202020204" pitchFamily="34" charset="0"/>
              <a:buChar char="•"/>
            </a:pPr>
            <a:r>
              <a:rPr lang="en-US" sz="2000"/>
              <a:t>Prices are up and so is affordability</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Plenty of demand from Millennials and older Z’s</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Housing has a multiplier effect on economic growth </a:t>
            </a:r>
          </a:p>
          <a:p>
            <a:pPr marL="285750" indent="-285750">
              <a:buFont typeface="Arial" panose="020B0604020202020204" pitchFamily="34" charset="0"/>
              <a:buChar char="•"/>
            </a:pPr>
            <a:endParaRPr lang="en-US" sz="2000"/>
          </a:p>
        </p:txBody>
      </p:sp>
      <p:pic>
        <p:nvPicPr>
          <p:cNvPr id="6" name="Picture 5">
            <a:extLst>
              <a:ext uri="{FF2B5EF4-FFF2-40B4-BE49-F238E27FC236}">
                <a16:creationId xmlns:a16="http://schemas.microsoft.com/office/drawing/2014/main" id="{D9C82BEE-02F7-4BC0-93AD-155C727D5DC0}"/>
              </a:ext>
            </a:extLst>
          </p:cNvPr>
          <p:cNvPicPr>
            <a:picLocks noChangeAspect="1"/>
          </p:cNvPicPr>
          <p:nvPr/>
        </p:nvPicPr>
        <p:blipFill>
          <a:blip r:embed="rId2"/>
          <a:stretch>
            <a:fillRect/>
          </a:stretch>
        </p:blipFill>
        <p:spPr>
          <a:xfrm>
            <a:off x="3769567" y="1600498"/>
            <a:ext cx="8208298" cy="3657004"/>
          </a:xfrm>
          <a:prstGeom prst="rect">
            <a:avLst/>
          </a:prstGeom>
        </p:spPr>
      </p:pic>
    </p:spTree>
    <p:extLst>
      <p:ext uri="{BB962C8B-B14F-4D97-AF65-F5344CB8AC3E}">
        <p14:creationId xmlns:p14="http://schemas.microsoft.com/office/powerpoint/2010/main" val="40040077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WNERSUUID" val="4220673"/>
  <p:tag name="GCHARTNUMBER" val="245"/>
  <p:tag name="RANGENAME" val="&lt;_bbchartsh_NTU0NTE5OEQ4OTkzNEY4RD&gt;"/>
  <p:tag name="TYPENAME" val="BloombergGChartBMPType"/>
  <p:tag name="FILETIMESTAMP" val="8/20/2021 1:31:40 PM"/>
  <p:tag name="TAGTIMESTAMP" val="8/20/2021 1:31:40 PM"/>
  <p:tag name="CHARTTYPE" val="G"/>
  <p:tag name="WORKBOOKFILENAME" val="N:\JWI-Institutional\Johnson Bank\Meetings\210825\ALCO WG Economy and Rates Slides 210825.pptx"/>
  <p:tag name="WORKSHEETNAME" val="N:\JWI-Institutional\Johnson Bank\Meetings\210825\ALCO WG Economy and Rates Slides 210825.pptx"/>
</p:tagLst>
</file>

<file path=ppt/tags/tag2.xml><?xml version="1.0" encoding="utf-8"?>
<p:tagLst xmlns:a="http://schemas.openxmlformats.org/drawingml/2006/main" xmlns:r="http://schemas.openxmlformats.org/officeDocument/2006/relationships" xmlns:p="http://schemas.openxmlformats.org/presentationml/2006/main">
  <p:tag name="OWNERSUUID" val="4220673"/>
  <p:tag name="GCHARTNUMBER" val="249"/>
  <p:tag name="RANGENAME" val="&lt;_bbchartsh_Njg0NURBNjdDRjcxNDVGMj&gt;"/>
  <p:tag name="TYPENAME" val="BloombergGChartBMPType"/>
  <p:tag name="FILETIMESTAMP" val="8/21/2021 12:11:36 AM"/>
  <p:tag name="TAGTIMESTAMP" val="8/21/2021 12:11:36 AM"/>
  <p:tag name="CHARTTYPE" val="G"/>
  <p:tag name="WORKBOOKFILENAME" val="https://thejohnsonfinancialgroup-my.sharepoint.com/personal/ralberts_johnsonfinancialgroup_com/Documents/JFG Strategy/PM/210826/PM Meeting Fixed Income Slides 210826.pptx"/>
  <p:tag name="WORKSHEETNAME" val="https://thejohnsonfinancialgroup-my.sharepoint.com/personal/ralberts_johnsonfinancialgroup_com/Documents/JFG Strategy/PM/210826/PM Meeting Fixed Income Slides 210826.pptx"/>
</p:tagLst>
</file>

<file path=ppt/tags/tag3.xml><?xml version="1.0" encoding="utf-8"?>
<p:tagLst xmlns:a="http://schemas.openxmlformats.org/drawingml/2006/main" xmlns:r="http://schemas.openxmlformats.org/officeDocument/2006/relationships" xmlns:p="http://schemas.openxmlformats.org/presentationml/2006/main">
  <p:tag name="OWNERSUUID" val="4220673"/>
  <p:tag name="GCHARTNUMBER" val="250"/>
  <p:tag name="RANGENAME" val="&lt;_bbchartsh_MDA5NThFRjA0NDE0NEVDN0&gt;"/>
  <p:tag name="TYPENAME" val="BloombergGChartBMPType"/>
  <p:tag name="FILETIMESTAMP" val="8/21/2021 12:17:33 AM"/>
  <p:tag name="TAGTIMESTAMP" val="8/21/2021 12:17:33 AM"/>
  <p:tag name="CHARTTYPE" val="G"/>
  <p:tag name="WORKBOOKFILENAME" val="https://thejohnsonfinancialgroup-my.sharepoint.com/personal/ralberts_johnsonfinancialgroup_com/Documents/JFG Strategy/PM/210826/PM Meeting Fixed Income Slides 210826.pptx"/>
  <p:tag name="WORKSHEETNAME" val="https://thejohnsonfinancialgroup-my.sharepoint.com/personal/ralberts_johnsonfinancialgroup_com/Documents/JFG Strategy/PM/210826/PM Meeting Fixed Income Slides 210826.pptx"/>
</p:tagLst>
</file>

<file path=ppt/theme/theme1.xml><?xml version="1.0" encoding="utf-8"?>
<a:theme xmlns:a="http://schemas.openxmlformats.org/drawingml/2006/main" name="JFG_New_2021">
  <a:themeElements>
    <a:clrScheme name="JFG Revised">
      <a:dk1>
        <a:srgbClr val="294C59"/>
      </a:dk1>
      <a:lt1>
        <a:sysClr val="window" lastClr="FFFFFF"/>
      </a:lt1>
      <a:dk2>
        <a:srgbClr val="89264F"/>
      </a:dk2>
      <a:lt2>
        <a:srgbClr val="E1E1E1"/>
      </a:lt2>
      <a:accent1>
        <a:srgbClr val="B6DCE1"/>
      </a:accent1>
      <a:accent2>
        <a:srgbClr val="74C3D5"/>
      </a:accent2>
      <a:accent3>
        <a:srgbClr val="B8B92E"/>
      </a:accent3>
      <a:accent4>
        <a:srgbClr val="CC6D26"/>
      </a:accent4>
      <a:accent5>
        <a:srgbClr val="616853"/>
      </a:accent5>
      <a:accent6>
        <a:srgbClr val="7F7F7F"/>
      </a:accent6>
      <a:hlink>
        <a:srgbClr val="1CA6C2"/>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FG_New_2021" id="{1307F71C-1243-414F-AEB0-3A4D0E869BB5}" vid="{769A27B6-5CD5-4E53-99CC-71E79A8C26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JFG_New_2021</Template>
  <TotalTime>172</TotalTime>
  <Words>745</Words>
  <Application>Microsoft Office PowerPoint</Application>
  <PresentationFormat>Widescreen</PresentationFormat>
  <Paragraphs>158</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PT Serif</vt:lpstr>
      <vt:lpstr>JFG_New_2021</vt:lpstr>
      <vt:lpstr>PowerPoint Presentation</vt:lpstr>
      <vt:lpstr>Overview</vt:lpstr>
      <vt:lpstr>Global Stimulus</vt:lpstr>
      <vt:lpstr>U.S. Economic Growth</vt:lpstr>
      <vt:lpstr>U.S. Covid-19 Cases (7-day avg.)</vt:lpstr>
      <vt:lpstr>U.S. Vaccinations</vt:lpstr>
      <vt:lpstr>Global Vaccinations – Risk Remains</vt:lpstr>
      <vt:lpstr>Why Growth Will Continue</vt:lpstr>
      <vt:lpstr>Strength In Housing</vt:lpstr>
      <vt:lpstr>Employment Picture</vt:lpstr>
      <vt:lpstr>Healthcare Trends</vt:lpstr>
      <vt:lpstr>Education Trends</vt:lpstr>
      <vt:lpstr>Education Trends</vt:lpstr>
      <vt:lpstr>Inflation Picture</vt:lpstr>
      <vt:lpstr>Is Inflation “Transitory”</vt:lpstr>
      <vt:lpstr>Tapering’s Past – First Hike</vt:lpstr>
      <vt:lpstr>Tapering’s Past – Yield Spreads</vt:lpstr>
      <vt:lpstr>Tapering’s Past – FFs/Corp. BBBs</vt:lpstr>
      <vt:lpstr>Tapering’s Past – FFs/Muni BBBs</vt:lpstr>
      <vt:lpstr>China’s Challenge</vt:lpstr>
      <vt:lpstr>China’s Consumer</vt:lpstr>
      <vt:lpstr>Conclusions</vt:lpstr>
      <vt:lpstr>Disclosure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Chairez</dc:creator>
  <cp:lastModifiedBy>Brian Andrew</cp:lastModifiedBy>
  <cp:revision>2</cp:revision>
  <dcterms:created xsi:type="dcterms:W3CDTF">2021-08-04T17:48:46Z</dcterms:created>
  <dcterms:modified xsi:type="dcterms:W3CDTF">2021-09-02T17:31:43Z</dcterms:modified>
</cp:coreProperties>
</file>