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5.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6.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1.xml" ContentType="application/vnd.ms-office.chartex+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707" r:id="rId6"/>
    <p:sldMasterId id="2147483732" r:id="rId7"/>
    <p:sldMasterId id="2147483769" r:id="rId8"/>
    <p:sldMasterId id="2147483793" r:id="rId9"/>
    <p:sldMasterId id="2147483829" r:id="rId10"/>
  </p:sldMasterIdLst>
  <p:notesMasterIdLst>
    <p:notesMasterId r:id="rId28"/>
  </p:notesMasterIdLst>
  <p:sldIdLst>
    <p:sldId id="258" r:id="rId11"/>
    <p:sldId id="404" r:id="rId12"/>
    <p:sldId id="303" r:id="rId13"/>
    <p:sldId id="306" r:id="rId14"/>
    <p:sldId id="346" r:id="rId15"/>
    <p:sldId id="476" r:id="rId16"/>
    <p:sldId id="1237" r:id="rId17"/>
    <p:sldId id="1236" r:id="rId18"/>
    <p:sldId id="845" r:id="rId19"/>
    <p:sldId id="260" r:id="rId20"/>
    <p:sldId id="341" r:id="rId21"/>
    <p:sldId id="444" r:id="rId22"/>
    <p:sldId id="1233" r:id="rId23"/>
    <p:sldId id="339" r:id="rId24"/>
    <p:sldId id="340" r:id="rId25"/>
    <p:sldId id="1230"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DBCC0-504E-4D31-B4E0-60E42214AAAB}" v="120" dt="2021-09-08T13:46:25.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5" autoAdjust="0"/>
    <p:restoredTop sz="94660"/>
  </p:normalViewPr>
  <p:slideViewPr>
    <p:cSldViewPr snapToGrid="0">
      <p:cViewPr varScale="1">
        <p:scale>
          <a:sx n="105" d="100"/>
          <a:sy n="105" d="100"/>
        </p:scale>
        <p:origin x="78" y="144"/>
      </p:cViewPr>
      <p:guideLst/>
    </p:cSldViewPr>
  </p:slideViewPr>
  <p:notesTextViewPr>
    <p:cViewPr>
      <p:scale>
        <a:sx n="1" d="1"/>
        <a:sy n="1" d="1"/>
      </p:scale>
      <p:origin x="0" y="0"/>
    </p:cViewPr>
  </p:notesTextViewPr>
  <p:sorterViewPr>
    <p:cViewPr>
      <p:scale>
        <a:sx n="100" d="100"/>
        <a:sy n="100" d="100"/>
      </p:scale>
      <p:origin x="0" y="-88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userId="8c5cee12-364c-4ae9-8852-10d0d28a80d0" providerId="ADAL" clId="{C78DBCC0-504E-4D31-B4E0-60E42214AAAB}"/>
    <pc:docChg chg="undo custSel addSld delSld modSld sldOrd">
      <pc:chgData name="Sean" userId="8c5cee12-364c-4ae9-8852-10d0d28a80d0" providerId="ADAL" clId="{C78DBCC0-504E-4D31-B4E0-60E42214AAAB}" dt="2021-09-03T19:23:15.476" v="851" actId="2696"/>
      <pc:docMkLst>
        <pc:docMk/>
      </pc:docMkLst>
      <pc:sldChg chg="modSp mod">
        <pc:chgData name="Sean" userId="8c5cee12-364c-4ae9-8852-10d0d28a80d0" providerId="ADAL" clId="{C78DBCC0-504E-4D31-B4E0-60E42214AAAB}" dt="2021-09-03T18:56:07.061" v="835" actId="20577"/>
        <pc:sldMkLst>
          <pc:docMk/>
          <pc:sldMk cId="3481061734" sldId="258"/>
        </pc:sldMkLst>
        <pc:spChg chg="mod">
          <ac:chgData name="Sean" userId="8c5cee12-364c-4ae9-8852-10d0d28a80d0" providerId="ADAL" clId="{C78DBCC0-504E-4D31-B4E0-60E42214AAAB}" dt="2021-09-03T18:56:07.061" v="835" actId="20577"/>
          <ac:spMkLst>
            <pc:docMk/>
            <pc:sldMk cId="3481061734" sldId="258"/>
            <ac:spMk id="7" creationId="{00000000-0000-0000-0000-000000000000}"/>
          </ac:spMkLst>
        </pc:spChg>
      </pc:sldChg>
      <pc:sldChg chg="del">
        <pc:chgData name="Sean" userId="8c5cee12-364c-4ae9-8852-10d0d28a80d0" providerId="ADAL" clId="{C78DBCC0-504E-4D31-B4E0-60E42214AAAB}" dt="2021-09-03T19:17:09.561" v="846" actId="2696"/>
        <pc:sldMkLst>
          <pc:docMk/>
          <pc:sldMk cId="4206687974" sldId="282"/>
        </pc:sldMkLst>
      </pc:sldChg>
      <pc:sldChg chg="modSp add del mod ord">
        <pc:chgData name="Sean" userId="8c5cee12-364c-4ae9-8852-10d0d28a80d0" providerId="ADAL" clId="{C78DBCC0-504E-4D31-B4E0-60E42214AAAB}" dt="2021-09-03T19:12:01.639" v="843"/>
        <pc:sldMkLst>
          <pc:docMk/>
          <pc:sldMk cId="206948149" sldId="444"/>
        </pc:sldMkLst>
        <pc:spChg chg="mod">
          <ac:chgData name="Sean" userId="8c5cee12-364c-4ae9-8852-10d0d28a80d0" providerId="ADAL" clId="{C78DBCC0-504E-4D31-B4E0-60E42214AAAB}" dt="2021-09-03T17:43:33.892" v="4" actId="20577"/>
          <ac:spMkLst>
            <pc:docMk/>
            <pc:sldMk cId="206948149" sldId="444"/>
            <ac:spMk id="2" creationId="{00000000-0000-0000-0000-000000000000}"/>
          </ac:spMkLst>
        </pc:spChg>
      </pc:sldChg>
      <pc:sldChg chg="modSp add del mod ord">
        <pc:chgData name="Sean" userId="8c5cee12-364c-4ae9-8852-10d0d28a80d0" providerId="ADAL" clId="{C78DBCC0-504E-4D31-B4E0-60E42214AAAB}" dt="2021-09-03T19:12:01.639" v="843"/>
        <pc:sldMkLst>
          <pc:docMk/>
          <pc:sldMk cId="3498671306" sldId="473"/>
        </pc:sldMkLst>
        <pc:spChg chg="mod">
          <ac:chgData name="Sean" userId="8c5cee12-364c-4ae9-8852-10d0d28a80d0" providerId="ADAL" clId="{C78DBCC0-504E-4D31-B4E0-60E42214AAAB}" dt="2021-09-03T17:43:39.931" v="7" actId="20577"/>
          <ac:spMkLst>
            <pc:docMk/>
            <pc:sldMk cId="3498671306" sldId="473"/>
            <ac:spMk id="2" creationId="{00000000-0000-0000-0000-000000000000}"/>
          </ac:spMkLst>
        </pc:spChg>
      </pc:sldChg>
      <pc:sldChg chg="modSp mod ord">
        <pc:chgData name="Sean" userId="8c5cee12-364c-4ae9-8852-10d0d28a80d0" providerId="ADAL" clId="{C78DBCC0-504E-4D31-B4E0-60E42214AAAB}" dt="2021-09-03T19:13:25.072" v="845"/>
        <pc:sldMkLst>
          <pc:docMk/>
          <pc:sldMk cId="1987136431" sldId="476"/>
        </pc:sldMkLst>
        <pc:spChg chg="mod">
          <ac:chgData name="Sean" userId="8c5cee12-364c-4ae9-8852-10d0d28a80d0" providerId="ADAL" clId="{C78DBCC0-504E-4D31-B4E0-60E42214AAAB}" dt="2021-09-03T17:44:03.450" v="10" actId="20577"/>
          <ac:spMkLst>
            <pc:docMk/>
            <pc:sldMk cId="1987136431" sldId="476"/>
            <ac:spMk id="2" creationId="{00000000-0000-0000-0000-000000000000}"/>
          </ac:spMkLst>
        </pc:spChg>
      </pc:sldChg>
      <pc:sldChg chg="del">
        <pc:chgData name="Sean" userId="8c5cee12-364c-4ae9-8852-10d0d28a80d0" providerId="ADAL" clId="{C78DBCC0-504E-4D31-B4E0-60E42214AAAB}" dt="2021-09-03T19:23:15.476" v="851" actId="2696"/>
        <pc:sldMkLst>
          <pc:docMk/>
          <pc:sldMk cId="492248991" sldId="480"/>
        </pc:sldMkLst>
      </pc:sldChg>
      <pc:sldChg chg="modSp add del mod ord">
        <pc:chgData name="Sean" userId="8c5cee12-364c-4ae9-8852-10d0d28a80d0" providerId="ADAL" clId="{C78DBCC0-504E-4D31-B4E0-60E42214AAAB}" dt="2021-09-03T19:22:54.132" v="850"/>
        <pc:sldMkLst>
          <pc:docMk/>
          <pc:sldMk cId="3073620509" sldId="499"/>
        </pc:sldMkLst>
        <pc:spChg chg="mod">
          <ac:chgData name="Sean" userId="8c5cee12-364c-4ae9-8852-10d0d28a80d0" providerId="ADAL" clId="{C78DBCC0-504E-4D31-B4E0-60E42214AAAB}" dt="2021-09-03T17:55:50.617" v="785" actId="1076"/>
          <ac:spMkLst>
            <pc:docMk/>
            <pc:sldMk cId="3073620509" sldId="499"/>
            <ac:spMk id="3" creationId="{F54E366F-8BC9-4AE2-81E5-77BEEE6CEF64}"/>
          </ac:spMkLst>
        </pc:spChg>
        <pc:spChg chg="mod">
          <ac:chgData name="Sean" userId="8c5cee12-364c-4ae9-8852-10d0d28a80d0" providerId="ADAL" clId="{C78DBCC0-504E-4D31-B4E0-60E42214AAAB}" dt="2021-09-03T17:55:21.544" v="774" actId="20577"/>
          <ac:spMkLst>
            <pc:docMk/>
            <pc:sldMk cId="3073620509" sldId="499"/>
            <ac:spMk id="6" creationId="{3E380D0D-7D21-46D3-9984-495124009A9A}"/>
          </ac:spMkLst>
        </pc:spChg>
        <pc:spChg chg="mod">
          <ac:chgData name="Sean" userId="8c5cee12-364c-4ae9-8852-10d0d28a80d0" providerId="ADAL" clId="{C78DBCC0-504E-4D31-B4E0-60E42214AAAB}" dt="2021-09-03T17:56:46.053" v="789" actId="1076"/>
          <ac:spMkLst>
            <pc:docMk/>
            <pc:sldMk cId="3073620509" sldId="499"/>
            <ac:spMk id="9" creationId="{545C7D96-F948-428C-815F-FB5AD14EB8E5}"/>
          </ac:spMkLst>
        </pc:spChg>
        <pc:graphicFrameChg chg="mod">
          <ac:chgData name="Sean" userId="8c5cee12-364c-4ae9-8852-10d0d28a80d0" providerId="ADAL" clId="{C78DBCC0-504E-4D31-B4E0-60E42214AAAB}" dt="2021-09-03T17:56:08.393" v="788" actId="14100"/>
          <ac:graphicFrameMkLst>
            <pc:docMk/>
            <pc:sldMk cId="3073620509" sldId="499"/>
            <ac:graphicFrameMk id="14" creationId="{6F8377E9-23DF-4543-BC7F-B5E93CC2E264}"/>
          </ac:graphicFrameMkLst>
        </pc:graphicFrameChg>
      </pc:sldChg>
      <pc:sldChg chg="del">
        <pc:chgData name="Sean" userId="8c5cee12-364c-4ae9-8852-10d0d28a80d0" providerId="ADAL" clId="{C78DBCC0-504E-4D31-B4E0-60E42214AAAB}" dt="2021-09-03T19:23:15.476" v="851" actId="2696"/>
        <pc:sldMkLst>
          <pc:docMk/>
          <pc:sldMk cId="2318664327" sldId="502"/>
        </pc:sldMkLst>
      </pc:sldChg>
      <pc:sldChg chg="modSp mod ord">
        <pc:chgData name="Sean" userId="8c5cee12-364c-4ae9-8852-10d0d28a80d0" providerId="ADAL" clId="{C78DBCC0-504E-4D31-B4E0-60E42214AAAB}" dt="2021-09-03T19:07:56.333" v="837"/>
        <pc:sldMkLst>
          <pc:docMk/>
          <pc:sldMk cId="649573272" sldId="1236"/>
        </pc:sldMkLst>
        <pc:spChg chg="mod">
          <ac:chgData name="Sean" userId="8c5cee12-364c-4ae9-8852-10d0d28a80d0" providerId="ADAL" clId="{C78DBCC0-504E-4D31-B4E0-60E42214AAAB}" dt="2021-09-03T17:57:34.662" v="796" actId="1076"/>
          <ac:spMkLst>
            <pc:docMk/>
            <pc:sldMk cId="649573272" sldId="1236"/>
            <ac:spMk id="4" creationId="{49A9A671-1EE8-4650-AFD4-DFCD17897C94}"/>
          </ac:spMkLst>
        </pc:spChg>
        <pc:spChg chg="mod">
          <ac:chgData name="Sean" userId="8c5cee12-364c-4ae9-8852-10d0d28a80d0" providerId="ADAL" clId="{C78DBCC0-504E-4D31-B4E0-60E42214AAAB}" dt="2021-09-03T17:58:47.637" v="830" actId="5793"/>
          <ac:spMkLst>
            <pc:docMk/>
            <pc:sldMk cId="649573272" sldId="1236"/>
            <ac:spMk id="11" creationId="{C6C0E3CB-FB0A-410C-906C-83552F20D15D}"/>
          </ac:spMkLst>
        </pc:spChg>
        <pc:spChg chg="mod">
          <ac:chgData name="Sean" userId="8c5cee12-364c-4ae9-8852-10d0d28a80d0" providerId="ADAL" clId="{C78DBCC0-504E-4D31-B4E0-60E42214AAAB}" dt="2021-09-03T17:57:45.880" v="798" actId="1076"/>
          <ac:spMkLst>
            <pc:docMk/>
            <pc:sldMk cId="649573272" sldId="1236"/>
            <ac:spMk id="15" creationId="{7BB1FD93-6E2F-4374-9E3A-81C7AF362E70}"/>
          </ac:spMkLst>
        </pc:spChg>
        <pc:picChg chg="mod">
          <ac:chgData name="Sean" userId="8c5cee12-364c-4ae9-8852-10d0d28a80d0" providerId="ADAL" clId="{C78DBCC0-504E-4D31-B4E0-60E42214AAAB}" dt="2021-09-03T17:59:05.009" v="833" actId="14100"/>
          <ac:picMkLst>
            <pc:docMk/>
            <pc:sldMk cId="649573272" sldId="1236"/>
            <ac:picMk id="3" creationId="{3E3F8A1B-6567-4D3D-9648-E3EEF19B82FE}"/>
          </ac:picMkLst>
        </pc:picChg>
      </pc:sldChg>
      <pc:sldMasterChg chg="addSldLayout delSldLayout">
        <pc:chgData name="Sean" userId="8c5cee12-364c-4ae9-8852-10d0d28a80d0" providerId="ADAL" clId="{C78DBCC0-504E-4D31-B4E0-60E42214AAAB}" dt="2021-09-03T19:22:50.011" v="848" actId="2696"/>
        <pc:sldMasterMkLst>
          <pc:docMk/>
          <pc:sldMasterMk cId="2417979089" sldId="2147483732"/>
        </pc:sldMasterMkLst>
        <pc:sldLayoutChg chg="add del">
          <pc:chgData name="Sean" userId="8c5cee12-364c-4ae9-8852-10d0d28a80d0" providerId="ADAL" clId="{C78DBCC0-504E-4D31-B4E0-60E42214AAAB}" dt="2021-09-03T19:22:50.011" v="848" actId="2696"/>
          <pc:sldLayoutMkLst>
            <pc:docMk/>
            <pc:sldMasterMk cId="2417979089" sldId="2147483732"/>
            <pc:sldLayoutMk cId="3354158546" sldId="2147483766"/>
          </pc:sldLayoutMkLst>
        </pc:sldLayoutChg>
      </pc:sldMasterChg>
    </pc:docChg>
  </pc:docChgLst>
  <pc:docChgLst>
    <pc:chgData name="Wiley, Sean (Analytical)" userId="8c5cee12-364c-4ae9-8852-10d0d28a80d0" providerId="ADAL" clId="{C78DBCC0-504E-4D31-B4E0-60E42214AAAB}"/>
    <pc:docChg chg="undo custSel delSld modSld sldOrd">
      <pc:chgData name="Wiley, Sean (Analytical)" userId="8c5cee12-364c-4ae9-8852-10d0d28a80d0" providerId="ADAL" clId="{C78DBCC0-504E-4D31-B4E0-60E42214AAAB}" dt="2021-09-08T21:18:31.489" v="1067" actId="114"/>
      <pc:docMkLst>
        <pc:docMk/>
      </pc:docMkLst>
      <pc:sldChg chg="modSp mod">
        <pc:chgData name="Wiley, Sean (Analytical)" userId="8c5cee12-364c-4ae9-8852-10d0d28a80d0" providerId="ADAL" clId="{C78DBCC0-504E-4D31-B4E0-60E42214AAAB}" dt="2021-09-08T21:18:31.489" v="1067" actId="114"/>
        <pc:sldMkLst>
          <pc:docMk/>
          <pc:sldMk cId="3481061734" sldId="258"/>
        </pc:sldMkLst>
        <pc:spChg chg="mod">
          <ac:chgData name="Wiley, Sean (Analytical)" userId="8c5cee12-364c-4ae9-8852-10d0d28a80d0" providerId="ADAL" clId="{C78DBCC0-504E-4D31-B4E0-60E42214AAAB}" dt="2021-09-08T21:18:31.489" v="1067" actId="114"/>
          <ac:spMkLst>
            <pc:docMk/>
            <pc:sldMk cId="3481061734" sldId="258"/>
            <ac:spMk id="7" creationId="{00000000-0000-0000-0000-000000000000}"/>
          </ac:spMkLst>
        </pc:spChg>
      </pc:sldChg>
      <pc:sldChg chg="modSp mod ord">
        <pc:chgData name="Wiley, Sean (Analytical)" userId="8c5cee12-364c-4ae9-8852-10d0d28a80d0" providerId="ADAL" clId="{C78DBCC0-504E-4D31-B4E0-60E42214AAAB}" dt="2021-09-07T20:41:34.794" v="797" actId="20577"/>
        <pc:sldMkLst>
          <pc:docMk/>
          <pc:sldMk cId="617473504" sldId="303"/>
        </pc:sldMkLst>
        <pc:spChg chg="mod">
          <ac:chgData name="Wiley, Sean (Analytical)" userId="8c5cee12-364c-4ae9-8852-10d0d28a80d0" providerId="ADAL" clId="{C78DBCC0-504E-4D31-B4E0-60E42214AAAB}" dt="2021-09-07T20:40:47.145" v="752" actId="14100"/>
          <ac:spMkLst>
            <pc:docMk/>
            <pc:sldMk cId="617473504" sldId="303"/>
            <ac:spMk id="187" creationId="{D8A67EF6-8672-43E2-9914-B0C1FCFA2C70}"/>
          </ac:spMkLst>
        </pc:spChg>
        <pc:spChg chg="mod">
          <ac:chgData name="Wiley, Sean (Analytical)" userId="8c5cee12-364c-4ae9-8852-10d0d28a80d0" providerId="ADAL" clId="{C78DBCC0-504E-4D31-B4E0-60E42214AAAB}" dt="2021-09-07T20:41:34.794" v="797" actId="20577"/>
          <ac:spMkLst>
            <pc:docMk/>
            <pc:sldMk cId="617473504" sldId="303"/>
            <ac:spMk id="191" creationId="{3C0F1422-8A2C-485F-9F20-2D76B958E612}"/>
          </ac:spMkLst>
        </pc:spChg>
      </pc:sldChg>
      <pc:sldChg chg="addSp delSp modSp mod">
        <pc:chgData name="Wiley, Sean (Analytical)" userId="8c5cee12-364c-4ae9-8852-10d0d28a80d0" providerId="ADAL" clId="{C78DBCC0-504E-4D31-B4E0-60E42214AAAB}" dt="2021-09-06T04:14:03.028" v="26" actId="20577"/>
        <pc:sldMkLst>
          <pc:docMk/>
          <pc:sldMk cId="3840566676" sldId="306"/>
        </pc:sldMkLst>
        <pc:spChg chg="add del mod">
          <ac:chgData name="Wiley, Sean (Analytical)" userId="8c5cee12-364c-4ae9-8852-10d0d28a80d0" providerId="ADAL" clId="{C78DBCC0-504E-4D31-B4E0-60E42214AAAB}" dt="2021-09-06T04:13:45.981" v="10" actId="478"/>
          <ac:spMkLst>
            <pc:docMk/>
            <pc:sldMk cId="3840566676" sldId="306"/>
            <ac:spMk id="3" creationId="{24269E9B-4EFA-47D7-8999-78CEFE8FEF67}"/>
          </ac:spMkLst>
        </pc:spChg>
        <pc:spChg chg="mod">
          <ac:chgData name="Wiley, Sean (Analytical)" userId="8c5cee12-364c-4ae9-8852-10d0d28a80d0" providerId="ADAL" clId="{C78DBCC0-504E-4D31-B4E0-60E42214AAAB}" dt="2021-09-06T04:14:03.028" v="26" actId="20577"/>
          <ac:spMkLst>
            <pc:docMk/>
            <pc:sldMk cId="3840566676" sldId="306"/>
            <ac:spMk id="11" creationId="{00000000-0000-0000-0000-000000000000}"/>
          </ac:spMkLst>
        </pc:spChg>
        <pc:graphicFrameChg chg="add del mod">
          <ac:chgData name="Wiley, Sean (Analytical)" userId="8c5cee12-364c-4ae9-8852-10d0d28a80d0" providerId="ADAL" clId="{C78DBCC0-504E-4D31-B4E0-60E42214AAAB}" dt="2021-09-06T02:49:20.958" v="4" actId="478"/>
          <ac:graphicFrameMkLst>
            <pc:docMk/>
            <pc:sldMk cId="3840566676" sldId="306"/>
            <ac:graphicFrameMk id="6" creationId="{3107B976-CC3D-4867-84C6-D5A335842F75}"/>
          </ac:graphicFrameMkLst>
        </pc:graphicFrameChg>
        <pc:graphicFrameChg chg="add mod">
          <ac:chgData name="Wiley, Sean (Analytical)" userId="8c5cee12-364c-4ae9-8852-10d0d28a80d0" providerId="ADAL" clId="{C78DBCC0-504E-4D31-B4E0-60E42214AAAB}" dt="2021-09-06T04:13:53.405" v="12" actId="14100"/>
          <ac:graphicFrameMkLst>
            <pc:docMk/>
            <pc:sldMk cId="3840566676" sldId="306"/>
            <ac:graphicFrameMk id="7" creationId="{88BB4854-C39B-434E-842A-459B14127E96}"/>
          </ac:graphicFrameMkLst>
        </pc:graphicFrameChg>
        <pc:graphicFrameChg chg="del">
          <ac:chgData name="Wiley, Sean (Analytical)" userId="8c5cee12-364c-4ae9-8852-10d0d28a80d0" providerId="ADAL" clId="{C78DBCC0-504E-4D31-B4E0-60E42214AAAB}" dt="2021-09-06T03:22:11.621" v="7" actId="478"/>
          <ac:graphicFrameMkLst>
            <pc:docMk/>
            <pc:sldMk cId="3840566676" sldId="306"/>
            <ac:graphicFrameMk id="10" creationId="{A64CE84F-9FFD-49AB-AB85-8C30A0009E85}"/>
          </ac:graphicFrameMkLst>
        </pc:graphicFrameChg>
      </pc:sldChg>
      <pc:sldChg chg="addSp delSp modSp mod">
        <pc:chgData name="Wiley, Sean (Analytical)" userId="8c5cee12-364c-4ae9-8852-10d0d28a80d0" providerId="ADAL" clId="{C78DBCC0-504E-4D31-B4E0-60E42214AAAB}" dt="2021-09-08T13:46:25.727" v="886" actId="20577"/>
        <pc:sldMkLst>
          <pc:docMk/>
          <pc:sldMk cId="294671652" sldId="346"/>
        </pc:sldMkLst>
        <pc:spChg chg="add del mod">
          <ac:chgData name="Wiley, Sean (Analytical)" userId="8c5cee12-364c-4ae9-8852-10d0d28a80d0" providerId="ADAL" clId="{C78DBCC0-504E-4D31-B4E0-60E42214AAAB}" dt="2021-09-06T04:47:28.212" v="177" actId="113"/>
          <ac:spMkLst>
            <pc:docMk/>
            <pc:sldMk cId="294671652" sldId="346"/>
            <ac:spMk id="3" creationId="{CCAE0E95-7635-4009-83B5-D1F7041F43FB}"/>
          </ac:spMkLst>
        </pc:spChg>
        <pc:spChg chg="mod">
          <ac:chgData name="Wiley, Sean (Analytical)" userId="8c5cee12-364c-4ae9-8852-10d0d28a80d0" providerId="ADAL" clId="{C78DBCC0-504E-4D31-B4E0-60E42214AAAB}" dt="2021-09-07T18:55:07.835" v="652" actId="20577"/>
          <ac:spMkLst>
            <pc:docMk/>
            <pc:sldMk cId="294671652" sldId="346"/>
            <ac:spMk id="5" creationId="{1416828E-F21D-4497-97D8-9E35F62B2CA7}"/>
          </ac:spMkLst>
        </pc:spChg>
        <pc:spChg chg="add mod">
          <ac:chgData name="Wiley, Sean (Analytical)" userId="8c5cee12-364c-4ae9-8852-10d0d28a80d0" providerId="ADAL" clId="{C78DBCC0-504E-4D31-B4E0-60E42214AAAB}" dt="2021-09-06T04:57:25.700" v="188" actId="1076"/>
          <ac:spMkLst>
            <pc:docMk/>
            <pc:sldMk cId="294671652" sldId="346"/>
            <ac:spMk id="11" creationId="{3A0B0A58-3E1C-4C06-85F1-E5C755C78A17}"/>
          </ac:spMkLst>
        </pc:spChg>
        <pc:spChg chg="add mod">
          <ac:chgData name="Wiley, Sean (Analytical)" userId="8c5cee12-364c-4ae9-8852-10d0d28a80d0" providerId="ADAL" clId="{C78DBCC0-504E-4D31-B4E0-60E42214AAAB}" dt="2021-09-06T04:58:21.043" v="198" actId="1038"/>
          <ac:spMkLst>
            <pc:docMk/>
            <pc:sldMk cId="294671652" sldId="346"/>
            <ac:spMk id="13" creationId="{36DA83E2-A6D3-4464-945F-585EEC973016}"/>
          </ac:spMkLst>
        </pc:spChg>
        <pc:graphicFrameChg chg="mod">
          <ac:chgData name="Wiley, Sean (Analytical)" userId="8c5cee12-364c-4ae9-8852-10d0d28a80d0" providerId="ADAL" clId="{C78DBCC0-504E-4D31-B4E0-60E42214AAAB}" dt="2021-09-08T13:46:25.727" v="886" actId="20577"/>
          <ac:graphicFrameMkLst>
            <pc:docMk/>
            <pc:sldMk cId="294671652" sldId="346"/>
            <ac:graphicFrameMk id="6" creationId="{BE7FF029-EADF-45EE-A787-83C2104A62A5}"/>
          </ac:graphicFrameMkLst>
        </pc:graphicFrameChg>
        <pc:graphicFrameChg chg="add del mod">
          <ac:chgData name="Wiley, Sean (Analytical)" userId="8c5cee12-364c-4ae9-8852-10d0d28a80d0" providerId="ADAL" clId="{C78DBCC0-504E-4D31-B4E0-60E42214AAAB}" dt="2021-09-06T04:57:46.515" v="190"/>
          <ac:graphicFrameMkLst>
            <pc:docMk/>
            <pc:sldMk cId="294671652" sldId="346"/>
            <ac:graphicFrameMk id="12" creationId="{CAB7E8CE-72F4-40E9-9E37-95C9F07F8945}"/>
          </ac:graphicFrameMkLst>
        </pc:graphicFrameChg>
      </pc:sldChg>
      <pc:sldChg chg="modSp del mod">
        <pc:chgData name="Wiley, Sean (Analytical)" userId="8c5cee12-364c-4ae9-8852-10d0d28a80d0" providerId="ADAL" clId="{C78DBCC0-504E-4D31-B4E0-60E42214AAAB}" dt="2021-09-07T15:57:52.511" v="565" actId="2696"/>
        <pc:sldMkLst>
          <pc:docMk/>
          <pc:sldMk cId="587868521" sldId="402"/>
        </pc:sldMkLst>
        <pc:spChg chg="mod">
          <ac:chgData name="Wiley, Sean (Analytical)" userId="8c5cee12-364c-4ae9-8852-10d0d28a80d0" providerId="ADAL" clId="{C78DBCC0-504E-4D31-B4E0-60E42214AAAB}" dt="2021-09-07T15:41:36.727" v="406" actId="20577"/>
          <ac:spMkLst>
            <pc:docMk/>
            <pc:sldMk cId="587868521" sldId="402"/>
            <ac:spMk id="9" creationId="{6D8A27E8-241C-42EA-B609-7B0F6D87A604}"/>
          </ac:spMkLst>
        </pc:spChg>
        <pc:spChg chg="mod">
          <ac:chgData name="Wiley, Sean (Analytical)" userId="8c5cee12-364c-4ae9-8852-10d0d28a80d0" providerId="ADAL" clId="{C78DBCC0-504E-4D31-B4E0-60E42214AAAB}" dt="2021-09-07T15:39:06.158" v="400" actId="20577"/>
          <ac:spMkLst>
            <pc:docMk/>
            <pc:sldMk cId="587868521" sldId="402"/>
            <ac:spMk id="10" creationId="{94565108-98A7-490C-B685-D9CD6E90847D}"/>
          </ac:spMkLst>
        </pc:spChg>
        <pc:spChg chg="mod">
          <ac:chgData name="Wiley, Sean (Analytical)" userId="8c5cee12-364c-4ae9-8852-10d0d28a80d0" providerId="ADAL" clId="{C78DBCC0-504E-4D31-B4E0-60E42214AAAB}" dt="2021-09-07T15:39:44.385" v="402" actId="20577"/>
          <ac:spMkLst>
            <pc:docMk/>
            <pc:sldMk cId="587868521" sldId="402"/>
            <ac:spMk id="11" creationId="{FDEA1F9C-7D9B-44C2-B5D1-224A333973BA}"/>
          </ac:spMkLst>
        </pc:spChg>
      </pc:sldChg>
      <pc:sldChg chg="modSp mod ord">
        <pc:chgData name="Wiley, Sean (Analytical)" userId="8c5cee12-364c-4ae9-8852-10d0d28a80d0" providerId="ADAL" clId="{C78DBCC0-504E-4D31-B4E0-60E42214AAAB}" dt="2021-09-08T17:11:18.967" v="999" actId="20577"/>
        <pc:sldMkLst>
          <pc:docMk/>
          <pc:sldMk cId="3557974008" sldId="404"/>
        </pc:sldMkLst>
        <pc:spChg chg="mod">
          <ac:chgData name="Wiley, Sean (Analytical)" userId="8c5cee12-364c-4ae9-8852-10d0d28a80d0" providerId="ADAL" clId="{C78DBCC0-504E-4D31-B4E0-60E42214AAAB}" dt="2021-09-08T17:11:18.967" v="999" actId="20577"/>
          <ac:spMkLst>
            <pc:docMk/>
            <pc:sldMk cId="3557974008" sldId="404"/>
            <ac:spMk id="3" creationId="{00000000-0000-0000-0000-000000000000}"/>
          </ac:spMkLst>
        </pc:spChg>
      </pc:sldChg>
      <pc:sldChg chg="del ord">
        <pc:chgData name="Wiley, Sean (Analytical)" userId="8c5cee12-364c-4ae9-8852-10d0d28a80d0" providerId="ADAL" clId="{C78DBCC0-504E-4D31-B4E0-60E42214AAAB}" dt="2021-09-06T04:14:12.986" v="27" actId="2696"/>
        <pc:sldMkLst>
          <pc:docMk/>
          <pc:sldMk cId="3498671306" sldId="473"/>
        </pc:sldMkLst>
      </pc:sldChg>
      <pc:sldChg chg="modSp mod">
        <pc:chgData name="Wiley, Sean (Analytical)" userId="8c5cee12-364c-4ae9-8852-10d0d28a80d0" providerId="ADAL" clId="{C78DBCC0-504E-4D31-B4E0-60E42214AAAB}" dt="2021-09-08T02:38:24.731" v="819" actId="20577"/>
        <pc:sldMkLst>
          <pc:docMk/>
          <pc:sldMk cId="1987136431" sldId="476"/>
        </pc:sldMkLst>
        <pc:spChg chg="mod">
          <ac:chgData name="Wiley, Sean (Analytical)" userId="8c5cee12-364c-4ae9-8852-10d0d28a80d0" providerId="ADAL" clId="{C78DBCC0-504E-4D31-B4E0-60E42214AAAB}" dt="2021-09-08T02:38:24.731" v="819" actId="20577"/>
          <ac:spMkLst>
            <pc:docMk/>
            <pc:sldMk cId="1987136431" sldId="476"/>
            <ac:spMk id="5" creationId="{5306460E-A363-4783-BD72-6BF97ADFD221}"/>
          </ac:spMkLst>
        </pc:spChg>
      </pc:sldChg>
      <pc:sldChg chg="del">
        <pc:chgData name="Wiley, Sean (Analytical)" userId="8c5cee12-364c-4ae9-8852-10d0d28a80d0" providerId="ADAL" clId="{C78DBCC0-504E-4D31-B4E0-60E42214AAAB}" dt="2021-09-08T02:45:33.618" v="832" actId="2696"/>
        <pc:sldMkLst>
          <pc:docMk/>
          <pc:sldMk cId="3073620509" sldId="499"/>
        </pc:sldMkLst>
      </pc:sldChg>
      <pc:sldChg chg="modSp mod">
        <pc:chgData name="Wiley, Sean (Analytical)" userId="8c5cee12-364c-4ae9-8852-10d0d28a80d0" providerId="ADAL" clId="{C78DBCC0-504E-4D31-B4E0-60E42214AAAB}" dt="2021-09-08T18:48:55.515" v="1000" actId="20577"/>
        <pc:sldMkLst>
          <pc:docMk/>
          <pc:sldMk cId="649573272" sldId="1236"/>
        </pc:sldMkLst>
        <pc:spChg chg="mod">
          <ac:chgData name="Wiley, Sean (Analytical)" userId="8c5cee12-364c-4ae9-8852-10d0d28a80d0" providerId="ADAL" clId="{C78DBCC0-504E-4D31-B4E0-60E42214AAAB}" dt="2021-09-08T18:48:55.515" v="1000" actId="20577"/>
          <ac:spMkLst>
            <pc:docMk/>
            <pc:sldMk cId="649573272" sldId="1236"/>
            <ac:spMk id="15" creationId="{7BB1FD93-6E2F-4374-9E3A-81C7AF362E70}"/>
          </ac:spMkLst>
        </pc:spChg>
      </pc:sldChg>
      <pc:sldChg chg="addSp delSp modSp mod ord">
        <pc:chgData name="Wiley, Sean (Analytical)" userId="8c5cee12-364c-4ae9-8852-10d0d28a80d0" providerId="ADAL" clId="{C78DBCC0-504E-4D31-B4E0-60E42214AAAB}" dt="2021-09-08T02:45:14.204" v="831" actId="113"/>
        <pc:sldMkLst>
          <pc:docMk/>
          <pc:sldMk cId="608916032" sldId="1237"/>
        </pc:sldMkLst>
        <pc:spChg chg="add del mod">
          <ac:chgData name="Wiley, Sean (Analytical)" userId="8c5cee12-364c-4ae9-8852-10d0d28a80d0" providerId="ADAL" clId="{C78DBCC0-504E-4D31-B4E0-60E42214AAAB}" dt="2021-09-07T15:45:22.080" v="413" actId="478"/>
          <ac:spMkLst>
            <pc:docMk/>
            <pc:sldMk cId="608916032" sldId="1237"/>
            <ac:spMk id="4" creationId="{8379C9DE-1E94-4E7E-AF5F-385F76E7E09F}"/>
          </ac:spMkLst>
        </pc:spChg>
        <pc:spChg chg="mod">
          <ac:chgData name="Wiley, Sean (Analytical)" userId="8c5cee12-364c-4ae9-8852-10d0d28a80d0" providerId="ADAL" clId="{C78DBCC0-504E-4D31-B4E0-60E42214AAAB}" dt="2021-09-07T16:03:42.757" v="628" actId="20577"/>
          <ac:spMkLst>
            <pc:docMk/>
            <pc:sldMk cId="608916032" sldId="1237"/>
            <ac:spMk id="7" creationId="{C9A93EE5-BFD2-4E58-8CC9-28602A50F401}"/>
          </ac:spMkLst>
        </pc:spChg>
        <pc:spChg chg="mod">
          <ac:chgData name="Wiley, Sean (Analytical)" userId="8c5cee12-364c-4ae9-8852-10d0d28a80d0" providerId="ADAL" clId="{C78DBCC0-504E-4D31-B4E0-60E42214AAAB}" dt="2021-09-07T15:52:11.337" v="461" actId="1076"/>
          <ac:spMkLst>
            <pc:docMk/>
            <pc:sldMk cId="608916032" sldId="1237"/>
            <ac:spMk id="9" creationId="{6D8A27E8-241C-42EA-B609-7B0F6D87A604}"/>
          </ac:spMkLst>
        </pc:spChg>
        <pc:spChg chg="mod">
          <ac:chgData name="Wiley, Sean (Analytical)" userId="8c5cee12-364c-4ae9-8852-10d0d28a80d0" providerId="ADAL" clId="{C78DBCC0-504E-4D31-B4E0-60E42214AAAB}" dt="2021-09-07T16:03:24.773" v="620" actId="1038"/>
          <ac:spMkLst>
            <pc:docMk/>
            <pc:sldMk cId="608916032" sldId="1237"/>
            <ac:spMk id="10" creationId="{94565108-98A7-490C-B685-D9CD6E90847D}"/>
          </ac:spMkLst>
        </pc:spChg>
        <pc:spChg chg="mod">
          <ac:chgData name="Wiley, Sean (Analytical)" userId="8c5cee12-364c-4ae9-8852-10d0d28a80d0" providerId="ADAL" clId="{C78DBCC0-504E-4D31-B4E0-60E42214AAAB}" dt="2021-09-07T15:57:17.241" v="559" actId="1076"/>
          <ac:spMkLst>
            <pc:docMk/>
            <pc:sldMk cId="608916032" sldId="1237"/>
            <ac:spMk id="11" creationId="{FDEA1F9C-7D9B-44C2-B5D1-224A333973BA}"/>
          </ac:spMkLst>
        </pc:spChg>
        <pc:spChg chg="del mod">
          <ac:chgData name="Wiley, Sean (Analytical)" userId="8c5cee12-364c-4ae9-8852-10d0d28a80d0" providerId="ADAL" clId="{C78DBCC0-504E-4D31-B4E0-60E42214AAAB}" dt="2021-09-07T14:56:44.015" v="258" actId="478"/>
          <ac:spMkLst>
            <pc:docMk/>
            <pc:sldMk cId="608916032" sldId="1237"/>
            <ac:spMk id="12" creationId="{07D87741-D2C4-4AD5-B4FF-19C56172F946}"/>
          </ac:spMkLst>
        </pc:spChg>
        <pc:spChg chg="add mod">
          <ac:chgData name="Wiley, Sean (Analytical)" userId="8c5cee12-364c-4ae9-8852-10d0d28a80d0" providerId="ADAL" clId="{C78DBCC0-504E-4D31-B4E0-60E42214AAAB}" dt="2021-09-07T15:57:09.532" v="557" actId="1076"/>
          <ac:spMkLst>
            <pc:docMk/>
            <pc:sldMk cId="608916032" sldId="1237"/>
            <ac:spMk id="13" creationId="{E842024D-0F15-40E9-ACD3-DE12C3DC01A4}"/>
          </ac:spMkLst>
        </pc:spChg>
        <pc:spChg chg="mod">
          <ac:chgData name="Wiley, Sean (Analytical)" userId="8c5cee12-364c-4ae9-8852-10d0d28a80d0" providerId="ADAL" clId="{C78DBCC0-504E-4D31-B4E0-60E42214AAAB}" dt="2021-09-08T02:45:14.204" v="831" actId="113"/>
          <ac:spMkLst>
            <pc:docMk/>
            <pc:sldMk cId="608916032" sldId="1237"/>
            <ac:spMk id="14" creationId="{D0A1588F-505E-46B8-BA26-9CAB3D6E4152}"/>
          </ac:spMkLst>
        </pc:spChg>
        <pc:spChg chg="mod">
          <ac:chgData name="Wiley, Sean (Analytical)" userId="8c5cee12-364c-4ae9-8852-10d0d28a80d0" providerId="ADAL" clId="{C78DBCC0-504E-4D31-B4E0-60E42214AAAB}" dt="2021-09-08T02:44:49.228" v="828" actId="403"/>
          <ac:spMkLst>
            <pc:docMk/>
            <pc:sldMk cId="608916032" sldId="1237"/>
            <ac:spMk id="16" creationId="{E96EC8B5-69AC-4354-AF20-0BFBB429737B}"/>
          </ac:spMkLst>
        </pc:spChg>
        <pc:spChg chg="del mod">
          <ac:chgData name="Wiley, Sean (Analytical)" userId="8c5cee12-364c-4ae9-8852-10d0d28a80d0" providerId="ADAL" clId="{C78DBCC0-504E-4D31-B4E0-60E42214AAAB}" dt="2021-09-07T15:57:45.726" v="564" actId="478"/>
          <ac:spMkLst>
            <pc:docMk/>
            <pc:sldMk cId="608916032" sldId="1237"/>
            <ac:spMk id="17" creationId="{E120FC21-B42F-41CF-9E75-1AD63AC519A0}"/>
          </ac:spMkLst>
        </pc:spChg>
        <pc:spChg chg="add mod">
          <ac:chgData name="Wiley, Sean (Analytical)" userId="8c5cee12-364c-4ae9-8852-10d0d28a80d0" providerId="ADAL" clId="{C78DBCC0-504E-4D31-B4E0-60E42214AAAB}" dt="2021-09-08T02:40:55.744" v="826" actId="113"/>
          <ac:spMkLst>
            <pc:docMk/>
            <pc:sldMk cId="608916032" sldId="1237"/>
            <ac:spMk id="18" creationId="{242C2A0F-F5CC-48A0-9308-1DE71AF9A28C}"/>
          </ac:spMkLst>
        </pc:spChg>
        <pc:graphicFrameChg chg="del mod modGraphic">
          <ac:chgData name="Wiley, Sean (Analytical)" userId="8c5cee12-364c-4ae9-8852-10d0d28a80d0" providerId="ADAL" clId="{C78DBCC0-504E-4D31-B4E0-60E42214AAAB}" dt="2021-09-07T15:45:12.889" v="412" actId="478"/>
          <ac:graphicFrameMkLst>
            <pc:docMk/>
            <pc:sldMk cId="608916032" sldId="1237"/>
            <ac:graphicFrameMk id="6" creationId="{694D6640-E98D-43BF-82C5-3D6A5C19BB5D}"/>
          </ac:graphicFrameMkLst>
        </pc:graphicFrameChg>
        <pc:graphicFrameChg chg="add mod ord modGraphic">
          <ac:chgData name="Wiley, Sean (Analytical)" userId="8c5cee12-364c-4ae9-8852-10d0d28a80d0" providerId="ADAL" clId="{C78DBCC0-504E-4D31-B4E0-60E42214AAAB}" dt="2021-09-07T15:57:01.089" v="556" actId="14100"/>
          <ac:graphicFrameMkLst>
            <pc:docMk/>
            <pc:sldMk cId="608916032" sldId="1237"/>
            <ac:graphicFrameMk id="15" creationId="{31B71471-926E-46B9-BEFC-02B17F527BFA}"/>
          </ac:graphicFrameMkLst>
        </pc:graphicFrameChg>
      </pc:sldChg>
      <pc:sldMasterChg chg="delSldLayout">
        <pc:chgData name="Wiley, Sean (Analytical)" userId="8c5cee12-364c-4ae9-8852-10d0d28a80d0" providerId="ADAL" clId="{C78DBCC0-504E-4D31-B4E0-60E42214AAAB}" dt="2021-09-08T02:45:33.618" v="832" actId="2696"/>
        <pc:sldMasterMkLst>
          <pc:docMk/>
          <pc:sldMasterMk cId="2417979089" sldId="2147483732"/>
        </pc:sldMasterMkLst>
        <pc:sldLayoutChg chg="del">
          <pc:chgData name="Wiley, Sean (Analytical)" userId="8c5cee12-364c-4ae9-8852-10d0d28a80d0" providerId="ADAL" clId="{C78DBCC0-504E-4D31-B4E0-60E42214AAAB}" dt="2021-09-08T02:45:33.618" v="832" actId="2696"/>
          <pc:sldLayoutMkLst>
            <pc:docMk/>
            <pc:sldMasterMk cId="2417979089" sldId="2147483732"/>
            <pc:sldLayoutMk cId="3354158546" sldId="214748376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pgl-my.sharepoint.com/personal/nicholas_fortin_spglobal_com/Documents/Higher%20Ed/Projects/2021%20Outlook/2021%20Outlook%20Data%20File.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ruchika_r\Box\Private%20Higher%20Ed%20Medians%202021\2018%20Private%20Medians%20Data%20Sheet_%20Final%20Copy_v5.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https://spgl-my.sharepoint.com/personal/ruchika_r_spglobal_com/Documents/Documents/Median%20Report/2021/2019%20Private%20Medians%20Data%20Sheet_for%20slides%202021.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file:///C:\Users\jessica_matsumori\AppData\Local\Microsoft\Windows\Temporary%20Internet%20Files\Content.Outlook\TTWIFGY3\U.S.%20Higher%20Education%202016%20Rating%20and%20Outlook%20Distribution%20-%2012.31.16.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Book1"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Private</c:v>
                </c:pt>
              </c:strCache>
            </c:strRef>
          </c:tx>
          <c:spPr>
            <a:solidFill>
              <a:schemeClr val="accent1"/>
            </a:solidFill>
            <a:ln>
              <a:noFill/>
            </a:ln>
            <a:effectLst/>
          </c:spPr>
          <c:invertIfNegative val="0"/>
          <c:cat>
            <c:strRef>
              <c:f>Sheet1!$A$2:$A$12</c:f>
              <c:strCache>
                <c:ptCount val="11"/>
                <c:pt idx="0">
                  <c:v>AAA</c:v>
                </c:pt>
                <c:pt idx="1">
                  <c:v>AA+</c:v>
                </c:pt>
                <c:pt idx="2">
                  <c:v>AA</c:v>
                </c:pt>
                <c:pt idx="3">
                  <c:v>AA-</c:v>
                </c:pt>
                <c:pt idx="4">
                  <c:v>A+</c:v>
                </c:pt>
                <c:pt idx="5">
                  <c:v>A</c:v>
                </c:pt>
                <c:pt idx="6">
                  <c:v>A-</c:v>
                </c:pt>
                <c:pt idx="7">
                  <c:v>BBB+</c:v>
                </c:pt>
                <c:pt idx="8">
                  <c:v>BBB</c:v>
                </c:pt>
                <c:pt idx="9">
                  <c:v>BBB-</c:v>
                </c:pt>
                <c:pt idx="10">
                  <c:v>BB+ and Below</c:v>
                </c:pt>
              </c:strCache>
            </c:strRef>
          </c:cat>
          <c:val>
            <c:numRef>
              <c:f>Sheet1!$B$2:$B$12</c:f>
              <c:numCache>
                <c:formatCode>General</c:formatCode>
                <c:ptCount val="11"/>
                <c:pt idx="0">
                  <c:v>11</c:v>
                </c:pt>
                <c:pt idx="1">
                  <c:v>14</c:v>
                </c:pt>
                <c:pt idx="2">
                  <c:v>16</c:v>
                </c:pt>
                <c:pt idx="3">
                  <c:v>20</c:v>
                </c:pt>
                <c:pt idx="4">
                  <c:v>21</c:v>
                </c:pt>
                <c:pt idx="5">
                  <c:v>33</c:v>
                </c:pt>
                <c:pt idx="6">
                  <c:v>47</c:v>
                </c:pt>
                <c:pt idx="7">
                  <c:v>35</c:v>
                </c:pt>
                <c:pt idx="8">
                  <c:v>34</c:v>
                </c:pt>
                <c:pt idx="9">
                  <c:v>33</c:v>
                </c:pt>
                <c:pt idx="10">
                  <c:v>31</c:v>
                </c:pt>
              </c:numCache>
            </c:numRef>
          </c:val>
          <c:extLst>
            <c:ext xmlns:c16="http://schemas.microsoft.com/office/drawing/2014/chart" uri="{C3380CC4-5D6E-409C-BE32-E72D297353CC}">
              <c16:uniqueId val="{00000000-3FA0-4A70-AFD3-D3167A43EC1D}"/>
            </c:ext>
          </c:extLst>
        </c:ser>
        <c:ser>
          <c:idx val="1"/>
          <c:order val="1"/>
          <c:tx>
            <c:strRef>
              <c:f>Sheet1!$C$1</c:f>
              <c:strCache>
                <c:ptCount val="1"/>
                <c:pt idx="0">
                  <c:v>Public</c:v>
                </c:pt>
              </c:strCache>
            </c:strRef>
          </c:tx>
          <c:spPr>
            <a:solidFill>
              <a:schemeClr val="accent2"/>
            </a:solidFill>
            <a:ln>
              <a:noFill/>
            </a:ln>
            <a:effectLst/>
          </c:spPr>
          <c:invertIfNegative val="0"/>
          <c:cat>
            <c:strRef>
              <c:f>Sheet1!$A$2:$A$12</c:f>
              <c:strCache>
                <c:ptCount val="11"/>
                <c:pt idx="0">
                  <c:v>AAA</c:v>
                </c:pt>
                <c:pt idx="1">
                  <c:v>AA+</c:v>
                </c:pt>
                <c:pt idx="2">
                  <c:v>AA</c:v>
                </c:pt>
                <c:pt idx="3">
                  <c:v>AA-</c:v>
                </c:pt>
                <c:pt idx="4">
                  <c:v>A+</c:v>
                </c:pt>
                <c:pt idx="5">
                  <c:v>A</c:v>
                </c:pt>
                <c:pt idx="6">
                  <c:v>A-</c:v>
                </c:pt>
                <c:pt idx="7">
                  <c:v>BBB+</c:v>
                </c:pt>
                <c:pt idx="8">
                  <c:v>BBB</c:v>
                </c:pt>
                <c:pt idx="9">
                  <c:v>BBB-</c:v>
                </c:pt>
                <c:pt idx="10">
                  <c:v>BB+ and Below</c:v>
                </c:pt>
              </c:strCache>
            </c:strRef>
          </c:cat>
          <c:val>
            <c:numRef>
              <c:f>Sheet1!$C$2:$C$12</c:f>
              <c:numCache>
                <c:formatCode>General</c:formatCode>
                <c:ptCount val="11"/>
                <c:pt idx="0">
                  <c:v>7</c:v>
                </c:pt>
                <c:pt idx="1">
                  <c:v>11</c:v>
                </c:pt>
                <c:pt idx="2">
                  <c:v>18</c:v>
                </c:pt>
                <c:pt idx="3">
                  <c:v>21</c:v>
                </c:pt>
                <c:pt idx="4">
                  <c:v>36</c:v>
                </c:pt>
                <c:pt idx="5">
                  <c:v>19</c:v>
                </c:pt>
                <c:pt idx="6">
                  <c:v>11</c:v>
                </c:pt>
                <c:pt idx="7">
                  <c:v>7</c:v>
                </c:pt>
                <c:pt idx="8">
                  <c:v>1</c:v>
                </c:pt>
                <c:pt idx="9">
                  <c:v>5</c:v>
                </c:pt>
                <c:pt idx="10">
                  <c:v>4</c:v>
                </c:pt>
              </c:numCache>
            </c:numRef>
          </c:val>
          <c:extLst>
            <c:ext xmlns:c16="http://schemas.microsoft.com/office/drawing/2014/chart" uri="{C3380CC4-5D6E-409C-BE32-E72D297353CC}">
              <c16:uniqueId val="{00000001-3FA0-4A70-AFD3-D3167A43EC1D}"/>
            </c:ext>
          </c:extLst>
        </c:ser>
        <c:dLbls>
          <c:showLegendKey val="0"/>
          <c:showVal val="0"/>
          <c:showCatName val="0"/>
          <c:showSerName val="0"/>
          <c:showPercent val="0"/>
          <c:showBubbleSize val="0"/>
        </c:dLbls>
        <c:gapWidth val="150"/>
        <c:overlap val="100"/>
        <c:axId val="318543520"/>
        <c:axId val="318544832"/>
      </c:barChart>
      <c:catAx>
        <c:axId val="31854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544832"/>
        <c:crosses val="autoZero"/>
        <c:auto val="1"/>
        <c:lblAlgn val="ctr"/>
        <c:lblOffset val="100"/>
        <c:noMultiLvlLbl val="0"/>
      </c:catAx>
      <c:valAx>
        <c:axId val="31854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54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a:t>Outlook Distribution</a:t>
            </a:r>
            <a:endParaRPr lang="en-US" dirty="0"/>
          </a:p>
        </c:rich>
      </c:tx>
      <c:layout>
        <c:manualLayout>
          <c:xMode val="edge"/>
          <c:yMode val="edge"/>
          <c:x val="0.10910419947506561"/>
          <c:y val="3.4672769763286031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7.1693569553805778E-2"/>
          <c:y val="0.24323636628754738"/>
          <c:w val="0.6703775153105862"/>
          <c:h val="0.64767096821230674"/>
        </c:manualLayout>
      </c:layout>
      <c:pie3DChart>
        <c:varyColors val="1"/>
        <c:dLbls>
          <c:showLegendKey val="0"/>
          <c:showVal val="0"/>
          <c:showCatName val="0"/>
          <c:showSerName val="0"/>
          <c:showPercent val="0"/>
          <c:showBubbleSize val="0"/>
          <c:showLeaderLines val="0"/>
        </c:dLbls>
      </c:pie3DChart>
      <c:spPr>
        <a:noFill/>
        <a:ln w="25400">
          <a:noFill/>
        </a:ln>
      </c:spPr>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Sheet1!$B$15</c:f>
              <c:strCache>
                <c:ptCount val="1"/>
                <c:pt idx="0">
                  <c:v>1-May-19</c:v>
                </c:pt>
              </c:strCache>
            </c:strRef>
          </c:tx>
          <c:spPr>
            <a:solidFill>
              <a:srgbClr val="4F99C1"/>
            </a:solidFill>
            <a:ln>
              <a:noFill/>
            </a:ln>
            <a:effectLst/>
          </c:spPr>
          <c:invertIfNegative val="0"/>
          <c:cat>
            <c:strRef>
              <c:f>Sheet1!$A$16:$A$26</c:f>
              <c:strCache>
                <c:ptCount val="11"/>
                <c:pt idx="0">
                  <c:v>AAA</c:v>
                </c:pt>
                <c:pt idx="1">
                  <c:v>AA+</c:v>
                </c:pt>
                <c:pt idx="2">
                  <c:v>AA</c:v>
                </c:pt>
                <c:pt idx="3">
                  <c:v>AA-</c:v>
                </c:pt>
                <c:pt idx="4">
                  <c:v>A+</c:v>
                </c:pt>
                <c:pt idx="5">
                  <c:v>A</c:v>
                </c:pt>
                <c:pt idx="6">
                  <c:v>A-</c:v>
                </c:pt>
                <c:pt idx="7">
                  <c:v>BBB+</c:v>
                </c:pt>
                <c:pt idx="8">
                  <c:v>BBB</c:v>
                </c:pt>
                <c:pt idx="9">
                  <c:v>BBB-</c:v>
                </c:pt>
                <c:pt idx="10">
                  <c:v>SG</c:v>
                </c:pt>
              </c:strCache>
            </c:strRef>
          </c:cat>
          <c:val>
            <c:numRef>
              <c:f>Sheet1!$B$16:$B$26</c:f>
              <c:numCache>
                <c:formatCode>General</c:formatCode>
                <c:ptCount val="11"/>
                <c:pt idx="0">
                  <c:v>19</c:v>
                </c:pt>
                <c:pt idx="1">
                  <c:v>20</c:v>
                </c:pt>
                <c:pt idx="2">
                  <c:v>41</c:v>
                </c:pt>
                <c:pt idx="3">
                  <c:v>43</c:v>
                </c:pt>
                <c:pt idx="4">
                  <c:v>57</c:v>
                </c:pt>
                <c:pt idx="5">
                  <c:v>61</c:v>
                </c:pt>
                <c:pt idx="6">
                  <c:v>62</c:v>
                </c:pt>
                <c:pt idx="7">
                  <c:v>38</c:v>
                </c:pt>
                <c:pt idx="8">
                  <c:v>36</c:v>
                </c:pt>
                <c:pt idx="9">
                  <c:v>23</c:v>
                </c:pt>
                <c:pt idx="10">
                  <c:v>31</c:v>
                </c:pt>
              </c:numCache>
            </c:numRef>
          </c:val>
          <c:extLst>
            <c:ext xmlns:c16="http://schemas.microsoft.com/office/drawing/2014/chart" uri="{C3380CC4-5D6E-409C-BE32-E72D297353CC}">
              <c16:uniqueId val="{00000000-7B31-4506-AE5B-B97CFA12576A}"/>
            </c:ext>
          </c:extLst>
        </c:ser>
        <c:ser>
          <c:idx val="1"/>
          <c:order val="1"/>
          <c:tx>
            <c:strRef>
              <c:f>Sheet1!$C$15</c:f>
              <c:strCache>
                <c:ptCount val="1"/>
                <c:pt idx="0">
                  <c:v>15-Oct-20</c:v>
                </c:pt>
              </c:strCache>
            </c:strRef>
          </c:tx>
          <c:spPr>
            <a:solidFill>
              <a:srgbClr val="002B5F"/>
            </a:solidFill>
            <a:ln>
              <a:noFill/>
            </a:ln>
            <a:effectLst/>
          </c:spPr>
          <c:invertIfNegative val="0"/>
          <c:cat>
            <c:strRef>
              <c:f>Sheet1!$A$16:$A$26</c:f>
              <c:strCache>
                <c:ptCount val="11"/>
                <c:pt idx="0">
                  <c:v>AAA</c:v>
                </c:pt>
                <c:pt idx="1">
                  <c:v>AA+</c:v>
                </c:pt>
                <c:pt idx="2">
                  <c:v>AA</c:v>
                </c:pt>
                <c:pt idx="3">
                  <c:v>AA-</c:v>
                </c:pt>
                <c:pt idx="4">
                  <c:v>A+</c:v>
                </c:pt>
                <c:pt idx="5">
                  <c:v>A</c:v>
                </c:pt>
                <c:pt idx="6">
                  <c:v>A-</c:v>
                </c:pt>
                <c:pt idx="7">
                  <c:v>BBB+</c:v>
                </c:pt>
                <c:pt idx="8">
                  <c:v>BBB</c:v>
                </c:pt>
                <c:pt idx="9">
                  <c:v>BBB-</c:v>
                </c:pt>
                <c:pt idx="10">
                  <c:v>SG</c:v>
                </c:pt>
              </c:strCache>
            </c:strRef>
          </c:cat>
          <c:val>
            <c:numRef>
              <c:f>Sheet1!$C$16:$C$26</c:f>
              <c:numCache>
                <c:formatCode>General</c:formatCode>
                <c:ptCount val="11"/>
                <c:pt idx="0">
                  <c:v>18</c:v>
                </c:pt>
                <c:pt idx="1">
                  <c:v>25</c:v>
                </c:pt>
                <c:pt idx="2">
                  <c:v>35</c:v>
                </c:pt>
                <c:pt idx="3">
                  <c:v>44</c:v>
                </c:pt>
                <c:pt idx="4">
                  <c:v>55</c:v>
                </c:pt>
                <c:pt idx="5">
                  <c:v>54</c:v>
                </c:pt>
                <c:pt idx="6">
                  <c:v>59</c:v>
                </c:pt>
                <c:pt idx="7">
                  <c:v>40</c:v>
                </c:pt>
                <c:pt idx="8">
                  <c:v>38</c:v>
                </c:pt>
                <c:pt idx="9">
                  <c:v>26</c:v>
                </c:pt>
                <c:pt idx="10">
                  <c:v>36</c:v>
                </c:pt>
              </c:numCache>
            </c:numRef>
          </c:val>
          <c:extLst>
            <c:ext xmlns:c16="http://schemas.microsoft.com/office/drawing/2014/chart" uri="{C3380CC4-5D6E-409C-BE32-E72D297353CC}">
              <c16:uniqueId val="{00000001-7B31-4506-AE5B-B97CFA12576A}"/>
            </c:ext>
          </c:extLst>
        </c:ser>
        <c:ser>
          <c:idx val="2"/>
          <c:order val="2"/>
          <c:tx>
            <c:strRef>
              <c:f>Sheet1!$D$15</c:f>
              <c:strCache>
                <c:ptCount val="1"/>
                <c:pt idx="0">
                  <c:v>3-Sep-21</c:v>
                </c:pt>
              </c:strCache>
            </c:strRef>
          </c:tx>
          <c:spPr>
            <a:solidFill>
              <a:srgbClr val="FFAC17"/>
            </a:solidFill>
            <a:ln>
              <a:noFill/>
            </a:ln>
            <a:effectLst/>
          </c:spPr>
          <c:invertIfNegative val="0"/>
          <c:cat>
            <c:strRef>
              <c:f>Sheet1!$A$16:$A$26</c:f>
              <c:strCache>
                <c:ptCount val="11"/>
                <c:pt idx="0">
                  <c:v>AAA</c:v>
                </c:pt>
                <c:pt idx="1">
                  <c:v>AA+</c:v>
                </c:pt>
                <c:pt idx="2">
                  <c:v>AA</c:v>
                </c:pt>
                <c:pt idx="3">
                  <c:v>AA-</c:v>
                </c:pt>
                <c:pt idx="4">
                  <c:v>A+</c:v>
                </c:pt>
                <c:pt idx="5">
                  <c:v>A</c:v>
                </c:pt>
                <c:pt idx="6">
                  <c:v>A-</c:v>
                </c:pt>
                <c:pt idx="7">
                  <c:v>BBB+</c:v>
                </c:pt>
                <c:pt idx="8">
                  <c:v>BBB</c:v>
                </c:pt>
                <c:pt idx="9">
                  <c:v>BBB-</c:v>
                </c:pt>
                <c:pt idx="10">
                  <c:v>SG</c:v>
                </c:pt>
              </c:strCache>
            </c:strRef>
          </c:cat>
          <c:val>
            <c:numRef>
              <c:f>Sheet1!$D$16:$D$26</c:f>
              <c:numCache>
                <c:formatCode>General</c:formatCode>
                <c:ptCount val="11"/>
                <c:pt idx="0">
                  <c:v>18</c:v>
                </c:pt>
                <c:pt idx="1">
                  <c:v>25</c:v>
                </c:pt>
                <c:pt idx="2">
                  <c:v>34</c:v>
                </c:pt>
                <c:pt idx="3">
                  <c:v>43</c:v>
                </c:pt>
                <c:pt idx="4">
                  <c:v>57</c:v>
                </c:pt>
                <c:pt idx="5">
                  <c:v>52</c:v>
                </c:pt>
                <c:pt idx="6">
                  <c:v>58</c:v>
                </c:pt>
                <c:pt idx="7">
                  <c:v>42</c:v>
                </c:pt>
                <c:pt idx="8">
                  <c:v>36</c:v>
                </c:pt>
                <c:pt idx="9">
                  <c:v>37</c:v>
                </c:pt>
                <c:pt idx="10">
                  <c:v>35</c:v>
                </c:pt>
              </c:numCache>
            </c:numRef>
          </c:val>
          <c:extLst>
            <c:ext xmlns:c16="http://schemas.microsoft.com/office/drawing/2014/chart" uri="{C3380CC4-5D6E-409C-BE32-E72D297353CC}">
              <c16:uniqueId val="{00000002-7B31-4506-AE5B-B97CFA12576A}"/>
            </c:ext>
          </c:extLst>
        </c:ser>
        <c:dLbls>
          <c:showLegendKey val="0"/>
          <c:showVal val="0"/>
          <c:showCatName val="0"/>
          <c:showSerName val="0"/>
          <c:showPercent val="0"/>
          <c:showBubbleSize val="0"/>
        </c:dLbls>
        <c:gapWidth val="150"/>
        <c:axId val="996999304"/>
        <c:axId val="1094165680"/>
      </c:barChart>
      <c:catAx>
        <c:axId val="996999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94165680"/>
        <c:crosses val="autoZero"/>
        <c:auto val="1"/>
        <c:lblAlgn val="ctr"/>
        <c:lblOffset val="100"/>
        <c:noMultiLvlLbl val="0"/>
      </c:catAx>
      <c:valAx>
        <c:axId val="109416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969993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83704113759817E-2"/>
          <c:y val="3.7972851341574299E-2"/>
          <c:w val="0.83074218855575443"/>
          <c:h val="0.87122730935916115"/>
        </c:manualLayout>
      </c:layout>
      <c:barChart>
        <c:barDir val="col"/>
        <c:grouping val="clustered"/>
        <c:varyColors val="0"/>
        <c:ser>
          <c:idx val="0"/>
          <c:order val="0"/>
          <c:tx>
            <c:strRef>
              <c:f>'Pub Priv Historic Ratings Data'!$K$15</c:f>
              <c:strCache>
                <c:ptCount val="1"/>
                <c:pt idx="0">
                  <c:v>AAA</c:v>
                </c:pt>
              </c:strCache>
            </c:strRef>
          </c:tx>
          <c:spPr>
            <a:solidFill>
              <a:schemeClr val="accent1">
                <a:lumMod val="50000"/>
              </a:schemeClr>
            </a:solidFill>
            <a:ln w="25400">
              <a:noFill/>
            </a:ln>
          </c:spPr>
          <c:invertIfNegative val="0"/>
          <c:dLbls>
            <c:dLbl>
              <c:idx val="0"/>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CB5-4A37-8C14-B808F19B5527}"/>
                </c:ext>
              </c:extLst>
            </c:dLbl>
            <c:dLbl>
              <c:idx val="1"/>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CB5-4A37-8C14-B808F19B5527}"/>
                </c:ext>
              </c:extLst>
            </c:dLbl>
            <c:dLbl>
              <c:idx val="2"/>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CB5-4A37-8C14-B808F19B5527}"/>
                </c:ext>
              </c:extLst>
            </c:dLbl>
            <c:dLbl>
              <c:idx val="3"/>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CB5-4A37-8C14-B808F19B5527}"/>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'Pub Priv Historic Ratings Data'!$L$13:$O$14</c:f>
              <c:multiLvlStrCache>
                <c:ptCount val="4"/>
                <c:lvl>
                  <c:pt idx="0">
                    <c:v>2015</c:v>
                  </c:pt>
                  <c:pt idx="1">
                    <c:v>2020</c:v>
                  </c:pt>
                  <c:pt idx="2">
                    <c:v>2015</c:v>
                  </c:pt>
                  <c:pt idx="3">
                    <c:v>2020</c:v>
                  </c:pt>
                </c:lvl>
                <c:lvl>
                  <c:pt idx="0">
                    <c:v>Public</c:v>
                  </c:pt>
                  <c:pt idx="2">
                    <c:v>Private</c:v>
                  </c:pt>
                </c:lvl>
              </c:multiLvlStrCache>
            </c:multiLvlStrRef>
          </c:cat>
          <c:val>
            <c:numRef>
              <c:f>'Pub Priv Historic Ratings Data'!$L$15:$O$15</c:f>
              <c:numCache>
                <c:formatCode>0.00</c:formatCode>
                <c:ptCount val="4"/>
                <c:pt idx="0">
                  <c:v>2.4539877300613497</c:v>
                </c:pt>
                <c:pt idx="1">
                  <c:v>4.7297297297297298</c:v>
                </c:pt>
                <c:pt idx="2">
                  <c:v>4.7272727272727275</c:v>
                </c:pt>
                <c:pt idx="3">
                  <c:v>3.8194444444444446</c:v>
                </c:pt>
              </c:numCache>
            </c:numRef>
          </c:val>
          <c:extLst>
            <c:ext xmlns:c16="http://schemas.microsoft.com/office/drawing/2014/chart" uri="{C3380CC4-5D6E-409C-BE32-E72D297353CC}">
              <c16:uniqueId val="{00000000-1805-412F-91F1-C4DFB1EDB560}"/>
            </c:ext>
          </c:extLst>
        </c:ser>
        <c:ser>
          <c:idx val="1"/>
          <c:order val="1"/>
          <c:tx>
            <c:strRef>
              <c:f>'Pub Priv Historic Ratings Data'!$K$16</c:f>
              <c:strCache>
                <c:ptCount val="1"/>
                <c:pt idx="0">
                  <c:v>AA</c:v>
                </c:pt>
              </c:strCache>
            </c:strRef>
          </c:tx>
          <c:spPr>
            <a:solidFill>
              <a:schemeClr val="accent1">
                <a:lumMod val="60000"/>
                <a:lumOff val="40000"/>
              </a:schemeClr>
            </a:solidFill>
          </c:spPr>
          <c:invertIfNegative val="0"/>
          <c:dLbls>
            <c:dLbl>
              <c:idx val="0"/>
              <c:tx>
                <c:rich>
                  <a:bodyPr/>
                  <a:lstStyle/>
                  <a:p>
                    <a:r>
                      <a:rPr lang="en-US"/>
                      <a:t>39%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CB5-4A37-8C14-B808F19B5527}"/>
                </c:ext>
              </c:extLst>
            </c:dLbl>
            <c:dLbl>
              <c:idx val="1"/>
              <c:tx>
                <c:rich>
                  <a:bodyPr/>
                  <a:lstStyle/>
                  <a:p>
                    <a:r>
                      <a:rPr lang="en-US"/>
                      <a:t>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CB5-4A37-8C14-B808F19B5527}"/>
                </c:ext>
              </c:extLst>
            </c:dLbl>
            <c:dLbl>
              <c:idx val="2"/>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CB5-4A37-8C14-B808F19B5527}"/>
                </c:ext>
              </c:extLst>
            </c:dLbl>
            <c:dLbl>
              <c:idx val="3"/>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842-49C1-9C35-6DF56646D184}"/>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'Pub Priv Historic Ratings Data'!$L$13:$O$14</c:f>
              <c:multiLvlStrCache>
                <c:ptCount val="4"/>
                <c:lvl>
                  <c:pt idx="0">
                    <c:v>2015</c:v>
                  </c:pt>
                  <c:pt idx="1">
                    <c:v>2020</c:v>
                  </c:pt>
                  <c:pt idx="2">
                    <c:v>2015</c:v>
                  </c:pt>
                  <c:pt idx="3">
                    <c:v>2020</c:v>
                  </c:pt>
                </c:lvl>
                <c:lvl>
                  <c:pt idx="0">
                    <c:v>Public</c:v>
                  </c:pt>
                  <c:pt idx="2">
                    <c:v>Private</c:v>
                  </c:pt>
                </c:lvl>
              </c:multiLvlStrCache>
            </c:multiLvlStrRef>
          </c:cat>
          <c:val>
            <c:numRef>
              <c:f>'Pub Priv Historic Ratings Data'!$L$16:$O$16</c:f>
              <c:numCache>
                <c:formatCode>0.00</c:formatCode>
                <c:ptCount val="4"/>
                <c:pt idx="0">
                  <c:v>38.650306748466257</c:v>
                </c:pt>
                <c:pt idx="1">
                  <c:v>36.486486486486484</c:v>
                </c:pt>
                <c:pt idx="2">
                  <c:v>19.272727272727273</c:v>
                </c:pt>
                <c:pt idx="3">
                  <c:v>17.708333333333336</c:v>
                </c:pt>
              </c:numCache>
            </c:numRef>
          </c:val>
          <c:extLst>
            <c:ext xmlns:c16="http://schemas.microsoft.com/office/drawing/2014/chart" uri="{C3380CC4-5D6E-409C-BE32-E72D297353CC}">
              <c16:uniqueId val="{00000001-1805-412F-91F1-C4DFB1EDB560}"/>
            </c:ext>
          </c:extLst>
        </c:ser>
        <c:ser>
          <c:idx val="2"/>
          <c:order val="2"/>
          <c:tx>
            <c:strRef>
              <c:f>'Pub Priv Historic Ratings Data'!$K$17</c:f>
              <c:strCache>
                <c:ptCount val="1"/>
                <c:pt idx="0">
                  <c:v>A</c:v>
                </c:pt>
              </c:strCache>
            </c:strRef>
          </c:tx>
          <c:spPr>
            <a:solidFill>
              <a:schemeClr val="accent3">
                <a:lumMod val="60000"/>
                <a:lumOff val="40000"/>
              </a:schemeClr>
            </a:solidFill>
          </c:spPr>
          <c:invertIfNegative val="0"/>
          <c:dLbls>
            <c:dLbl>
              <c:idx val="0"/>
              <c:tx>
                <c:rich>
                  <a:bodyPr/>
                  <a:lstStyle/>
                  <a:p>
                    <a:r>
                      <a:rPr lang="en-US"/>
                      <a:t>56%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B5-4A37-8C14-B808F19B5527}"/>
                </c:ext>
              </c:extLst>
            </c:dLbl>
            <c:dLbl>
              <c:idx val="1"/>
              <c:tx>
                <c:rich>
                  <a:bodyPr/>
                  <a:lstStyle/>
                  <a:p>
                    <a:r>
                      <a:rPr lang="en-US"/>
                      <a:t>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B5-4A37-8C14-B808F19B5527}"/>
                </c:ext>
              </c:extLst>
            </c:dLbl>
            <c:dLbl>
              <c:idx val="2"/>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B5-4A37-8C14-B808F19B5527}"/>
                </c:ext>
              </c:extLst>
            </c:dLbl>
            <c:dLbl>
              <c:idx val="3"/>
              <c:tx>
                <c:rich>
                  <a:bodyPr/>
                  <a:lstStyle/>
                  <a:p>
                    <a:r>
                      <a:rPr lang="en-US" dirty="0"/>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842-49C1-9C35-6DF56646D184}"/>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'Pub Priv Historic Ratings Data'!$L$13:$O$14</c:f>
              <c:multiLvlStrCache>
                <c:ptCount val="4"/>
                <c:lvl>
                  <c:pt idx="0">
                    <c:v>2015</c:v>
                  </c:pt>
                  <c:pt idx="1">
                    <c:v>2020</c:v>
                  </c:pt>
                  <c:pt idx="2">
                    <c:v>2015</c:v>
                  </c:pt>
                  <c:pt idx="3">
                    <c:v>2020</c:v>
                  </c:pt>
                </c:lvl>
                <c:lvl>
                  <c:pt idx="0">
                    <c:v>Public</c:v>
                  </c:pt>
                  <c:pt idx="2">
                    <c:v>Private</c:v>
                  </c:pt>
                </c:lvl>
              </c:multiLvlStrCache>
            </c:multiLvlStrRef>
          </c:cat>
          <c:val>
            <c:numRef>
              <c:f>'Pub Priv Historic Ratings Data'!$L$17:$O$17</c:f>
              <c:numCache>
                <c:formatCode>0.00</c:formatCode>
                <c:ptCount val="4"/>
                <c:pt idx="0">
                  <c:v>55.828220858895705</c:v>
                </c:pt>
                <c:pt idx="1">
                  <c:v>46.621621621621621</c:v>
                </c:pt>
                <c:pt idx="2">
                  <c:v>37.090909090909093</c:v>
                </c:pt>
                <c:pt idx="3">
                  <c:v>35.416666666666671</c:v>
                </c:pt>
              </c:numCache>
            </c:numRef>
          </c:val>
          <c:extLst>
            <c:ext xmlns:c16="http://schemas.microsoft.com/office/drawing/2014/chart" uri="{C3380CC4-5D6E-409C-BE32-E72D297353CC}">
              <c16:uniqueId val="{00000002-1805-412F-91F1-C4DFB1EDB560}"/>
            </c:ext>
          </c:extLst>
        </c:ser>
        <c:ser>
          <c:idx val="3"/>
          <c:order val="3"/>
          <c:tx>
            <c:strRef>
              <c:f>'Pub Priv Historic Ratings Data'!$K$18</c:f>
              <c:strCache>
                <c:ptCount val="1"/>
                <c:pt idx="0">
                  <c:v>BBB</c:v>
                </c:pt>
              </c:strCache>
            </c:strRef>
          </c:tx>
          <c:spPr>
            <a:solidFill>
              <a:schemeClr val="accent4">
                <a:lumMod val="50000"/>
                <a:lumOff val="50000"/>
              </a:schemeClr>
            </a:solidFill>
          </c:spPr>
          <c:invertIfNegative val="0"/>
          <c:dLbls>
            <c:dLbl>
              <c:idx val="0"/>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CB5-4A37-8C14-B808F19B5527}"/>
                </c:ext>
              </c:extLst>
            </c:dLbl>
            <c:dLbl>
              <c:idx val="1"/>
              <c:tx>
                <c:rich>
                  <a:bodyPr/>
                  <a:lstStyle/>
                  <a:p>
                    <a:r>
                      <a:rPr lang="en-US" dirty="0"/>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842-49C1-9C35-6DF56646D184}"/>
                </c:ext>
              </c:extLst>
            </c:dLbl>
            <c:dLbl>
              <c:idx val="2"/>
              <c:tx>
                <c:rich>
                  <a:bodyPr/>
                  <a:lstStyle/>
                  <a:p>
                    <a:r>
                      <a:rPr lang="en-US"/>
                      <a:t>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CB5-4A37-8C14-B808F19B5527}"/>
                </c:ext>
              </c:extLst>
            </c:dLbl>
            <c:dLbl>
              <c:idx val="3"/>
              <c:tx>
                <c:rich>
                  <a:bodyPr/>
                  <a:lstStyle/>
                  <a:p>
                    <a:r>
                      <a:rPr lang="en-US" dirty="0"/>
                      <a:t>35%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842-49C1-9C35-6DF56646D184}"/>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'Pub Priv Historic Ratings Data'!$L$13:$O$14</c:f>
              <c:multiLvlStrCache>
                <c:ptCount val="4"/>
                <c:lvl>
                  <c:pt idx="0">
                    <c:v>2015</c:v>
                  </c:pt>
                  <c:pt idx="1">
                    <c:v>2020</c:v>
                  </c:pt>
                  <c:pt idx="2">
                    <c:v>2015</c:v>
                  </c:pt>
                  <c:pt idx="3">
                    <c:v>2020</c:v>
                  </c:pt>
                </c:lvl>
                <c:lvl>
                  <c:pt idx="0">
                    <c:v>Public</c:v>
                  </c:pt>
                  <c:pt idx="2">
                    <c:v>Private</c:v>
                  </c:pt>
                </c:lvl>
              </c:multiLvlStrCache>
            </c:multiLvlStrRef>
          </c:cat>
          <c:val>
            <c:numRef>
              <c:f>'Pub Priv Historic Ratings Data'!$L$18:$O$18</c:f>
              <c:numCache>
                <c:formatCode>0.00</c:formatCode>
                <c:ptCount val="4"/>
                <c:pt idx="0">
                  <c:v>1.8404907975460123</c:v>
                </c:pt>
                <c:pt idx="1">
                  <c:v>7.4324324324324325</c:v>
                </c:pt>
                <c:pt idx="2">
                  <c:v>33.090909090909093</c:v>
                </c:pt>
                <c:pt idx="3">
                  <c:v>32.291666666666671</c:v>
                </c:pt>
              </c:numCache>
            </c:numRef>
          </c:val>
          <c:extLst>
            <c:ext xmlns:c16="http://schemas.microsoft.com/office/drawing/2014/chart" uri="{C3380CC4-5D6E-409C-BE32-E72D297353CC}">
              <c16:uniqueId val="{00000003-1805-412F-91F1-C4DFB1EDB560}"/>
            </c:ext>
          </c:extLst>
        </c:ser>
        <c:ser>
          <c:idx val="4"/>
          <c:order val="4"/>
          <c:tx>
            <c:strRef>
              <c:f>'Pub Priv Historic Ratings Data'!$K$19</c:f>
              <c:strCache>
                <c:ptCount val="1"/>
                <c:pt idx="0">
                  <c:v>Speculative Grade</c:v>
                </c:pt>
              </c:strCache>
            </c:strRef>
          </c:tx>
          <c:spPr>
            <a:solidFill>
              <a:schemeClr val="accent5">
                <a:lumMod val="60000"/>
                <a:lumOff val="40000"/>
              </a:schemeClr>
            </a:solidFill>
          </c:spPr>
          <c:invertIfNegative val="0"/>
          <c:dLbls>
            <c:dLbl>
              <c:idx val="0"/>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CB5-4A37-8C14-B808F19B5527}"/>
                </c:ext>
              </c:extLst>
            </c:dLbl>
            <c:dLbl>
              <c:idx val="1"/>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842-49C1-9C35-6DF56646D184}"/>
                </c:ext>
              </c:extLst>
            </c:dLbl>
            <c:dLbl>
              <c:idx val="2"/>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CB5-4A37-8C14-B808F19B5527}"/>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CB5-4A37-8C14-B808F19B5527}"/>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'Pub Priv Historic Ratings Data'!$L$13:$O$14</c:f>
              <c:multiLvlStrCache>
                <c:ptCount val="4"/>
                <c:lvl>
                  <c:pt idx="0">
                    <c:v>2015</c:v>
                  </c:pt>
                  <c:pt idx="1">
                    <c:v>2020</c:v>
                  </c:pt>
                  <c:pt idx="2">
                    <c:v>2015</c:v>
                  </c:pt>
                  <c:pt idx="3">
                    <c:v>2020</c:v>
                  </c:pt>
                </c:lvl>
                <c:lvl>
                  <c:pt idx="0">
                    <c:v>Public</c:v>
                  </c:pt>
                  <c:pt idx="2">
                    <c:v>Private</c:v>
                  </c:pt>
                </c:lvl>
              </c:multiLvlStrCache>
            </c:multiLvlStrRef>
          </c:cat>
          <c:val>
            <c:numRef>
              <c:f>'Pub Priv Historic Ratings Data'!$L$19:$O$19</c:f>
              <c:numCache>
                <c:formatCode>0.00</c:formatCode>
                <c:ptCount val="4"/>
                <c:pt idx="0">
                  <c:v>1.2269938650306749</c:v>
                </c:pt>
                <c:pt idx="1">
                  <c:v>4.7297297297297298</c:v>
                </c:pt>
                <c:pt idx="2">
                  <c:v>5.8181818181818183</c:v>
                </c:pt>
                <c:pt idx="3">
                  <c:v>10.763888888888889</c:v>
                </c:pt>
              </c:numCache>
            </c:numRef>
          </c:val>
          <c:extLst>
            <c:ext xmlns:c16="http://schemas.microsoft.com/office/drawing/2014/chart" uri="{C3380CC4-5D6E-409C-BE32-E72D297353CC}">
              <c16:uniqueId val="{00000004-1805-412F-91F1-C4DFB1EDB560}"/>
            </c:ext>
          </c:extLst>
        </c:ser>
        <c:dLbls>
          <c:dLblPos val="outEnd"/>
          <c:showLegendKey val="0"/>
          <c:showVal val="1"/>
          <c:showCatName val="0"/>
          <c:showSerName val="0"/>
          <c:showPercent val="0"/>
          <c:showBubbleSize val="0"/>
        </c:dLbls>
        <c:gapWidth val="150"/>
        <c:axId val="427810056"/>
        <c:axId val="1"/>
      </c:barChart>
      <c:catAx>
        <c:axId val="427810056"/>
        <c:scaling>
          <c:orientation val="minMax"/>
        </c:scaling>
        <c:delete val="1"/>
        <c:axPos val="b"/>
        <c:numFmt formatCode="General" sourceLinked="1"/>
        <c:majorTickMark val="none"/>
        <c:minorTickMark val="none"/>
        <c:tickLblPos val="low"/>
        <c:crossAx val="1"/>
        <c:crosses val="autoZero"/>
        <c:auto val="1"/>
        <c:lblAlgn val="ctr"/>
        <c:lblOffset val="100"/>
        <c:noMultiLvlLbl val="0"/>
      </c:catAx>
      <c:valAx>
        <c:axId val="1"/>
        <c:scaling>
          <c:orientation val="minMax"/>
        </c:scaling>
        <c:delete val="0"/>
        <c:axPos val="l"/>
        <c:majorGridlines>
          <c:spPr>
            <a:ln w="3175">
              <a:solidFill>
                <a:srgbClr val="BFBFBF"/>
              </a:solidFill>
              <a:prstDash val="solid"/>
            </a:ln>
          </c:spPr>
        </c:majorGridlines>
        <c:title>
          <c:tx>
            <c:rich>
              <a:bodyPr/>
              <a:lstStyle/>
              <a:p>
                <a:pPr>
                  <a:defRPr/>
                </a:pPr>
                <a:r>
                  <a:rPr lang="en-US"/>
                  <a:t>%</a:t>
                </a:r>
              </a:p>
            </c:rich>
          </c:tx>
          <c:layout>
            <c:manualLayout>
              <c:xMode val="edge"/>
              <c:yMode val="edge"/>
              <c:x val="2.3922869240198845E-3"/>
              <c:y val="0.43712667495510427"/>
            </c:manualLayout>
          </c:layout>
          <c:overlay val="0"/>
        </c:title>
        <c:numFmt formatCode="#,##0;\(#,##0\)" sourceLinked="0"/>
        <c:majorTickMark val="out"/>
        <c:minorTickMark val="none"/>
        <c:tickLblPos val="nextTo"/>
        <c:spPr>
          <a:ln w="6350">
            <a:noFill/>
          </a:ln>
        </c:spPr>
        <c:crossAx val="427810056"/>
        <c:crosses val="autoZero"/>
        <c:crossBetween val="between"/>
      </c:valAx>
      <c:spPr>
        <a:noFill/>
        <a:ln w="25400">
          <a:noFill/>
        </a:ln>
      </c:spPr>
    </c:plotArea>
    <c:legend>
      <c:legendPos val="r"/>
      <c:layout>
        <c:manualLayout>
          <c:xMode val="edge"/>
          <c:yMode val="edge"/>
          <c:x val="0.8885767688871411"/>
          <c:y val="0.31999152462751851"/>
          <c:w val="0.11142323111285894"/>
          <c:h val="0.24927905926853264"/>
        </c:manualLayout>
      </c:layout>
      <c:overlay val="0"/>
    </c:legend>
    <c:plotVisOnly val="1"/>
    <c:dispBlanksAs val="gap"/>
    <c:showDLblsOverMax val="0"/>
  </c:chart>
  <c:spPr>
    <a:solidFill>
      <a:srgbClr val="FFFFFF"/>
    </a:solidFill>
    <a:ln w="3175">
      <a:solidFill>
        <a:srgbClr val="FFFFFF"/>
      </a:solidFill>
      <a:prstDash val="solid"/>
    </a:ln>
  </c:spPr>
  <c:txPr>
    <a:bodyPr/>
    <a:lstStyle/>
    <a:p>
      <a:pPr>
        <a:defRPr>
          <a:latin typeface="Akkurat Pro Light" panose="020B0404020101020102"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19341563786005E-2"/>
          <c:y val="4.027777777777778E-2"/>
          <c:w val="0.82561728395061718"/>
          <c:h val="0.89166666666666661"/>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FFC-4694-B191-DEB550D9AA8E}"/>
              </c:ext>
            </c:extLst>
          </c:dPt>
          <c:dPt>
            <c:idx val="1"/>
            <c:bubble3D val="0"/>
            <c:spPr>
              <a:solidFill>
                <a:schemeClr val="accent2"/>
              </a:solidFill>
              <a:ln w="19050">
                <a:noFill/>
              </a:ln>
              <a:effectLst/>
            </c:spPr>
            <c:extLst>
              <c:ext xmlns:c16="http://schemas.microsoft.com/office/drawing/2014/chart" uri="{C3380CC4-5D6E-409C-BE32-E72D297353CC}">
                <c16:uniqueId val="{00000003-DFFC-4694-B191-DEB550D9AA8E}"/>
              </c:ext>
            </c:extLst>
          </c:dPt>
          <c:dPt>
            <c:idx val="2"/>
            <c:bubble3D val="0"/>
            <c:spPr>
              <a:solidFill>
                <a:schemeClr val="accent3"/>
              </a:solidFill>
              <a:ln w="19050">
                <a:noFill/>
              </a:ln>
              <a:effectLst/>
            </c:spPr>
            <c:extLst>
              <c:ext xmlns:c16="http://schemas.microsoft.com/office/drawing/2014/chart" uri="{C3380CC4-5D6E-409C-BE32-E72D297353CC}">
                <c16:uniqueId val="{00000005-DFFC-4694-B191-DEB550D9AA8E}"/>
              </c:ext>
            </c:extLst>
          </c:dPt>
          <c:dLbls>
            <c:dLbl>
              <c:idx val="0"/>
              <c:layout>
                <c:manualLayout>
                  <c:x val="-2.9835390946502057E-2"/>
                  <c:y val="0.2537038495188100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FC-4694-B191-DEB550D9AA8E}"/>
                </c:ext>
              </c:extLst>
            </c:dLbl>
            <c:dLbl>
              <c:idx val="1"/>
              <c:layout>
                <c:manualLayout>
                  <c:x val="0.1388888888888889"/>
                  <c:y val="-8.05555555555555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FC-4694-B191-DEB550D9AA8E}"/>
                </c:ext>
              </c:extLst>
            </c:dLbl>
            <c:dLbl>
              <c:idx val="2"/>
              <c:layout>
                <c:manualLayout>
                  <c:x val="0.15724498558050615"/>
                  <c:y val="2.407392825896752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FC-4694-B191-DEB550D9AA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Outlook!$A$7:$A$9</c:f>
              <c:strCache>
                <c:ptCount val="3"/>
                <c:pt idx="0">
                  <c:v>Stable</c:v>
                </c:pt>
                <c:pt idx="1">
                  <c:v>Negative</c:v>
                </c:pt>
                <c:pt idx="2">
                  <c:v>Positive</c:v>
                </c:pt>
              </c:strCache>
            </c:strRef>
          </c:cat>
          <c:val>
            <c:numRef>
              <c:f>Outlook!$B$7:$B$9</c:f>
              <c:numCache>
                <c:formatCode>General</c:formatCode>
                <c:ptCount val="3"/>
                <c:pt idx="0">
                  <c:v>133</c:v>
                </c:pt>
                <c:pt idx="1">
                  <c:v>12</c:v>
                </c:pt>
                <c:pt idx="2">
                  <c:v>4</c:v>
                </c:pt>
              </c:numCache>
            </c:numRef>
          </c:val>
          <c:extLst>
            <c:ext xmlns:c16="http://schemas.microsoft.com/office/drawing/2014/chart" uri="{C3380CC4-5D6E-409C-BE32-E72D297353CC}">
              <c16:uniqueId val="{00000006-DFFC-4694-B191-DEB550D9AA8E}"/>
            </c:ext>
          </c:extLst>
        </c:ser>
        <c:dLbls>
          <c:showLegendKey val="0"/>
          <c:showVal val="0"/>
          <c:showCatName val="1"/>
          <c:showSerName val="0"/>
          <c:showPercent val="1"/>
          <c:showBubbleSize val="0"/>
          <c:showLeaderLines val="0"/>
        </c:dLbls>
        <c:firstSliceAng val="75"/>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9.6965020576131683E-2"/>
          <c:y val="2.9166666666666667E-2"/>
          <c:w val="0.875"/>
          <c:h val="0.875"/>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B680-4AF6-BBD8-0D7C68DD425F}"/>
              </c:ext>
            </c:extLst>
          </c:dPt>
          <c:dPt>
            <c:idx val="1"/>
            <c:bubble3D val="0"/>
            <c:spPr>
              <a:solidFill>
                <a:schemeClr val="accent2"/>
              </a:solidFill>
              <a:ln w="19050">
                <a:noFill/>
              </a:ln>
              <a:effectLst/>
            </c:spPr>
            <c:extLst>
              <c:ext xmlns:c16="http://schemas.microsoft.com/office/drawing/2014/chart" uri="{C3380CC4-5D6E-409C-BE32-E72D297353CC}">
                <c16:uniqueId val="{00000003-B680-4AF6-BBD8-0D7C68DD425F}"/>
              </c:ext>
            </c:extLst>
          </c:dPt>
          <c:dPt>
            <c:idx val="2"/>
            <c:bubble3D val="0"/>
            <c:spPr>
              <a:solidFill>
                <a:schemeClr val="accent3"/>
              </a:solidFill>
              <a:ln w="19050">
                <a:noFill/>
              </a:ln>
              <a:effectLst/>
            </c:spPr>
            <c:extLst>
              <c:ext xmlns:c16="http://schemas.microsoft.com/office/drawing/2014/chart" uri="{C3380CC4-5D6E-409C-BE32-E72D297353CC}">
                <c16:uniqueId val="{00000005-B680-4AF6-BBD8-0D7C68DD425F}"/>
              </c:ext>
            </c:extLst>
          </c:dPt>
          <c:dLbls>
            <c:dLbl>
              <c:idx val="0"/>
              <c:layout>
                <c:manualLayout>
                  <c:x val="-0.10823045267489712"/>
                  <c:y val="0.1633604549431321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680-4AF6-BBD8-0D7C68DD425F}"/>
                </c:ext>
              </c:extLst>
            </c:dLbl>
            <c:dLbl>
              <c:idx val="1"/>
              <c:layout>
                <c:manualLayout>
                  <c:x val="0.13052760766015359"/>
                  <c:y val="-0.138888888888888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680-4AF6-BBD8-0D7C68DD425F}"/>
                </c:ext>
              </c:extLst>
            </c:dLbl>
            <c:dLbl>
              <c:idx val="2"/>
              <c:layout>
                <c:manualLayout>
                  <c:x val="0.12496111597161466"/>
                  <c:y val="-5.555555555555560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680-4AF6-BBD8-0D7C68DD425F}"/>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'Chart 3'!$A$4:$A$6</c:f>
              <c:strCache>
                <c:ptCount val="3"/>
                <c:pt idx="0">
                  <c:v>Stable</c:v>
                </c:pt>
                <c:pt idx="1">
                  <c:v>Negative</c:v>
                </c:pt>
                <c:pt idx="2">
                  <c:v>Positive</c:v>
                </c:pt>
              </c:strCache>
            </c:strRef>
          </c:cat>
          <c:val>
            <c:numRef>
              <c:f>'Chart 3'!$B$4:$B$6</c:f>
              <c:numCache>
                <c:formatCode>General</c:formatCode>
                <c:ptCount val="3"/>
                <c:pt idx="0">
                  <c:v>246</c:v>
                </c:pt>
                <c:pt idx="1">
                  <c:v>25</c:v>
                </c:pt>
                <c:pt idx="2">
                  <c:v>11</c:v>
                </c:pt>
              </c:numCache>
            </c:numRef>
          </c:val>
          <c:extLst>
            <c:ext xmlns:c16="http://schemas.microsoft.com/office/drawing/2014/chart" uri="{C3380CC4-5D6E-409C-BE32-E72D297353CC}">
              <c16:uniqueId val="{00000006-B680-4AF6-BBD8-0D7C68DD425F}"/>
            </c:ext>
          </c:extLst>
        </c:ser>
        <c:dLbls>
          <c:showLegendKey val="0"/>
          <c:showVal val="0"/>
          <c:showCatName val="1"/>
          <c:showSerName val="0"/>
          <c:showPercent val="1"/>
          <c:showBubbleSize val="0"/>
          <c:showLeaderLines val="0"/>
        </c:dLbls>
        <c:firstSliceAng val="75"/>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71399176954733"/>
          <c:y val="0.1"/>
          <c:w val="0.79218106995884774"/>
          <c:h val="0.85555555555555551"/>
        </c:manualLayout>
      </c:layout>
      <c:doughnutChart>
        <c:varyColors val="1"/>
        <c:ser>
          <c:idx val="0"/>
          <c:order val="0"/>
          <c:spPr>
            <a:solidFill>
              <a:schemeClr val="accent1"/>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0B2C-4FEF-97C3-8AEF2E4B93A4}"/>
              </c:ext>
            </c:extLst>
          </c:dPt>
          <c:dPt>
            <c:idx val="1"/>
            <c:bubble3D val="0"/>
            <c:spPr>
              <a:solidFill>
                <a:schemeClr val="accent2"/>
              </a:solidFill>
              <a:ln w="19050">
                <a:noFill/>
              </a:ln>
              <a:effectLst/>
            </c:spPr>
            <c:extLst>
              <c:ext xmlns:c16="http://schemas.microsoft.com/office/drawing/2014/chart" uri="{C3380CC4-5D6E-409C-BE32-E72D297353CC}">
                <c16:uniqueId val="{00000003-0B2C-4FEF-97C3-8AEF2E4B93A4}"/>
              </c:ext>
            </c:extLst>
          </c:dPt>
          <c:dLbls>
            <c:dLbl>
              <c:idx val="0"/>
              <c:layout>
                <c:manualLayout>
                  <c:x val="-0.19838590778004606"/>
                  <c:y val="0.114470691163604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2C-4FEF-97C3-8AEF2E4B93A4}"/>
                </c:ext>
              </c:extLst>
            </c:dLbl>
            <c:dLbl>
              <c:idx val="1"/>
              <c:layout>
                <c:manualLayout>
                  <c:x val="0.22564280159424507"/>
                  <c:y val="-0.1200262467191601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2C-4FEF-97C3-8AEF2E4B93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Outlook!$A$3:$A$4</c:f>
              <c:strCache>
                <c:ptCount val="2"/>
                <c:pt idx="0">
                  <c:v>Stable</c:v>
                </c:pt>
                <c:pt idx="1">
                  <c:v>Negative</c:v>
                </c:pt>
              </c:strCache>
            </c:strRef>
          </c:cat>
          <c:val>
            <c:numRef>
              <c:f>Outlook!$B$3:$B$4</c:f>
              <c:numCache>
                <c:formatCode>General</c:formatCode>
                <c:ptCount val="2"/>
                <c:pt idx="0">
                  <c:v>86</c:v>
                </c:pt>
                <c:pt idx="1">
                  <c:v>59</c:v>
                </c:pt>
              </c:numCache>
            </c:numRef>
          </c:val>
          <c:extLst>
            <c:ext xmlns:c16="http://schemas.microsoft.com/office/drawing/2014/chart" uri="{C3380CC4-5D6E-409C-BE32-E72D297353CC}">
              <c16:uniqueId val="{00000004-0B2C-4FEF-97C3-8AEF2E4B93A4}"/>
            </c:ext>
          </c:extLst>
        </c:ser>
        <c:dLbls>
          <c:showLegendKey val="0"/>
          <c:showVal val="1"/>
          <c:showCatName val="0"/>
          <c:showSerName val="0"/>
          <c:showPercent val="0"/>
          <c:showBubbleSize val="0"/>
          <c:showLeaderLines val="0"/>
        </c:dLbls>
        <c:firstSliceAng val="75"/>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145442467839669E-2"/>
          <c:y val="3.1759405074365706E-2"/>
          <c:w val="0.80065292764330387"/>
          <c:h val="0.8647051618547682"/>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2085-450B-A2DB-1D5E84CB7FA8}"/>
              </c:ext>
            </c:extLst>
          </c:dPt>
          <c:dPt>
            <c:idx val="1"/>
            <c:bubble3D val="0"/>
            <c:spPr>
              <a:solidFill>
                <a:schemeClr val="accent2"/>
              </a:solidFill>
              <a:ln w="19050">
                <a:noFill/>
              </a:ln>
              <a:effectLst/>
            </c:spPr>
            <c:extLst>
              <c:ext xmlns:c16="http://schemas.microsoft.com/office/drawing/2014/chart" uri="{C3380CC4-5D6E-409C-BE32-E72D297353CC}">
                <c16:uniqueId val="{00000003-2085-450B-A2DB-1D5E84CB7FA8}"/>
              </c:ext>
            </c:extLst>
          </c:dPt>
          <c:dPt>
            <c:idx val="2"/>
            <c:bubble3D val="0"/>
            <c:spPr>
              <a:solidFill>
                <a:schemeClr val="accent3"/>
              </a:solidFill>
              <a:ln w="19050">
                <a:noFill/>
              </a:ln>
              <a:effectLst/>
            </c:spPr>
            <c:extLst>
              <c:ext xmlns:c16="http://schemas.microsoft.com/office/drawing/2014/chart" uri="{C3380CC4-5D6E-409C-BE32-E72D297353CC}">
                <c16:uniqueId val="{00000005-2085-450B-A2DB-1D5E84CB7FA8}"/>
              </c:ext>
            </c:extLst>
          </c:dPt>
          <c:dLbls>
            <c:dLbl>
              <c:idx val="0"/>
              <c:layout>
                <c:manualLayout>
                  <c:x val="-0.26109693464242895"/>
                  <c:y val="8.610979877515299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085-450B-A2DB-1D5E84CB7FA8}"/>
                </c:ext>
              </c:extLst>
            </c:dLbl>
            <c:dLbl>
              <c:idx val="1"/>
              <c:layout>
                <c:manualLayout>
                  <c:x val="0.21786316062344049"/>
                  <c:y val="-0.1086111111111111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085-450B-A2DB-1D5E84CB7FA8}"/>
                </c:ext>
              </c:extLst>
            </c:dLbl>
            <c:dLbl>
              <c:idx val="2"/>
              <c:layout>
                <c:manualLayout>
                  <c:x val="0.12764856939178881"/>
                  <c:y val="-4.763473315835520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085-450B-A2DB-1D5E84CB7FA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'Chart 3'!$A$4:$A$6</c:f>
              <c:strCache>
                <c:ptCount val="3"/>
                <c:pt idx="0">
                  <c:v>Stable</c:v>
                </c:pt>
                <c:pt idx="1">
                  <c:v>Negative</c:v>
                </c:pt>
                <c:pt idx="2">
                  <c:v>Positive</c:v>
                </c:pt>
              </c:strCache>
            </c:strRef>
          </c:cat>
          <c:val>
            <c:numRef>
              <c:f>'Chart 3'!$B$4:$B$6</c:f>
              <c:numCache>
                <c:formatCode>General</c:formatCode>
                <c:ptCount val="3"/>
                <c:pt idx="0">
                  <c:v>171</c:v>
                </c:pt>
                <c:pt idx="1">
                  <c:v>113</c:v>
                </c:pt>
                <c:pt idx="2">
                  <c:v>1</c:v>
                </c:pt>
              </c:numCache>
            </c:numRef>
          </c:val>
          <c:extLst>
            <c:ext xmlns:c16="http://schemas.microsoft.com/office/drawing/2014/chart" uri="{C3380CC4-5D6E-409C-BE32-E72D297353CC}">
              <c16:uniqueId val="{00000006-2085-450B-A2DB-1D5E84CB7FA8}"/>
            </c:ext>
          </c:extLst>
        </c:ser>
        <c:dLbls>
          <c:showLegendKey val="0"/>
          <c:showVal val="0"/>
          <c:showCatName val="1"/>
          <c:showSerName val="0"/>
          <c:showPercent val="1"/>
          <c:showBubbleSize val="0"/>
          <c:showLeaderLines val="0"/>
        </c:dLbls>
        <c:firstSliceAng val="75"/>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19341563786005E-2"/>
          <c:y val="4.027777777777778E-2"/>
          <c:w val="0.82561728395061718"/>
          <c:h val="0.89166666666666661"/>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99F0-4353-B0EE-58FFDF6B8230}"/>
              </c:ext>
            </c:extLst>
          </c:dPt>
          <c:dPt>
            <c:idx val="1"/>
            <c:bubble3D val="0"/>
            <c:spPr>
              <a:solidFill>
                <a:schemeClr val="accent2"/>
              </a:solidFill>
              <a:ln w="19050">
                <a:noFill/>
              </a:ln>
              <a:effectLst/>
            </c:spPr>
            <c:extLst>
              <c:ext xmlns:c16="http://schemas.microsoft.com/office/drawing/2014/chart" uri="{C3380CC4-5D6E-409C-BE32-E72D297353CC}">
                <c16:uniqueId val="{00000003-99F0-4353-B0EE-58FFDF6B8230}"/>
              </c:ext>
            </c:extLst>
          </c:dPt>
          <c:dPt>
            <c:idx val="2"/>
            <c:bubble3D val="0"/>
            <c:spPr>
              <a:solidFill>
                <a:schemeClr val="accent3"/>
              </a:solidFill>
              <a:ln w="19050">
                <a:noFill/>
              </a:ln>
              <a:effectLst/>
            </c:spPr>
            <c:extLst>
              <c:ext xmlns:c16="http://schemas.microsoft.com/office/drawing/2014/chart" uri="{C3380CC4-5D6E-409C-BE32-E72D297353CC}">
                <c16:uniqueId val="{00000005-99F0-4353-B0EE-58FFDF6B8230}"/>
              </c:ext>
            </c:extLst>
          </c:dPt>
          <c:dLbls>
            <c:dLbl>
              <c:idx val="0"/>
              <c:layout>
                <c:manualLayout>
                  <c:x val="-2.9835390946502057E-2"/>
                  <c:y val="0.2537038495188100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9F0-4353-B0EE-58FFDF6B8230}"/>
                </c:ext>
              </c:extLst>
            </c:dLbl>
            <c:dLbl>
              <c:idx val="1"/>
              <c:layout>
                <c:manualLayout>
                  <c:x val="0.20576131687242799"/>
                  <c:y val="-8.61111111111111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9F0-4353-B0EE-58FFDF6B8230}"/>
                </c:ext>
              </c:extLst>
            </c:dLbl>
            <c:dLbl>
              <c:idx val="2"/>
              <c:layout>
                <c:manualLayout>
                  <c:x val="0.14695691973688454"/>
                  <c:y val="-5.925940507436570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9F0-4353-B0EE-58FFDF6B82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Outlook!$A$7:$A$9</c:f>
              <c:strCache>
                <c:ptCount val="3"/>
                <c:pt idx="0">
                  <c:v>Stable</c:v>
                </c:pt>
                <c:pt idx="1">
                  <c:v>Negative</c:v>
                </c:pt>
                <c:pt idx="2">
                  <c:v>Positive</c:v>
                </c:pt>
              </c:strCache>
            </c:strRef>
          </c:cat>
          <c:val>
            <c:numRef>
              <c:f>Outlook!$B$7:$B$9</c:f>
              <c:numCache>
                <c:formatCode>General</c:formatCode>
                <c:ptCount val="3"/>
                <c:pt idx="0">
                  <c:v>196</c:v>
                </c:pt>
                <c:pt idx="1">
                  <c:v>81</c:v>
                </c:pt>
                <c:pt idx="2">
                  <c:v>6</c:v>
                </c:pt>
              </c:numCache>
            </c:numRef>
          </c:val>
          <c:extLst>
            <c:ext xmlns:c16="http://schemas.microsoft.com/office/drawing/2014/chart" uri="{C3380CC4-5D6E-409C-BE32-E72D297353CC}">
              <c16:uniqueId val="{00000006-99F0-4353-B0EE-58FFDF6B8230}"/>
            </c:ext>
          </c:extLst>
        </c:ser>
        <c:dLbls>
          <c:showLegendKey val="0"/>
          <c:showVal val="0"/>
          <c:showCatName val="1"/>
          <c:showSerName val="0"/>
          <c:showPercent val="1"/>
          <c:showBubbleSize val="0"/>
          <c:showLeaderLines val="0"/>
        </c:dLbls>
        <c:firstSliceAng val="75"/>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19341563786005E-2"/>
          <c:y val="4.027777777777778E-2"/>
          <c:w val="0.82561728395061718"/>
          <c:h val="0.89166666666666661"/>
        </c:manualLayout>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1CC2-48A7-A0E3-2574CCCA6ECC}"/>
              </c:ext>
            </c:extLst>
          </c:dPt>
          <c:dPt>
            <c:idx val="1"/>
            <c:bubble3D val="0"/>
            <c:spPr>
              <a:solidFill>
                <a:schemeClr val="accent2"/>
              </a:solidFill>
              <a:ln w="19050">
                <a:noFill/>
              </a:ln>
              <a:effectLst/>
            </c:spPr>
            <c:extLst>
              <c:ext xmlns:c16="http://schemas.microsoft.com/office/drawing/2014/chart" uri="{C3380CC4-5D6E-409C-BE32-E72D297353CC}">
                <c16:uniqueId val="{00000003-1CC2-48A7-A0E3-2574CCCA6ECC}"/>
              </c:ext>
            </c:extLst>
          </c:dPt>
          <c:dPt>
            <c:idx val="2"/>
            <c:bubble3D val="0"/>
            <c:spPr>
              <a:solidFill>
                <a:schemeClr val="accent3"/>
              </a:solidFill>
              <a:ln w="19050">
                <a:noFill/>
              </a:ln>
              <a:effectLst/>
            </c:spPr>
            <c:extLst>
              <c:ext xmlns:c16="http://schemas.microsoft.com/office/drawing/2014/chart" uri="{C3380CC4-5D6E-409C-BE32-E72D297353CC}">
                <c16:uniqueId val="{00000005-1CC2-48A7-A0E3-2574CCCA6ECC}"/>
              </c:ext>
            </c:extLst>
          </c:dPt>
          <c:dLbls>
            <c:dLbl>
              <c:idx val="0"/>
              <c:layout>
                <c:manualLayout>
                  <c:x val="-2.9835390946502057E-2"/>
                  <c:y val="0.2537038495188100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CC2-48A7-A0E3-2574CCCA6ECC}"/>
                </c:ext>
              </c:extLst>
            </c:dLbl>
            <c:dLbl>
              <c:idx val="1"/>
              <c:layout>
                <c:manualLayout>
                  <c:x val="0.24691358024691357"/>
                  <c:y val="-1.944444444444445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CC2-48A7-A0E3-2574CCCA6ECC}"/>
                </c:ext>
              </c:extLst>
            </c:dLbl>
            <c:dLbl>
              <c:idx val="2"/>
              <c:layout>
                <c:manualLayout>
                  <c:x val="0.15724498558050615"/>
                  <c:y val="2.407392825896752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CC2-48A7-A0E3-2574CCCA6E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Outlook!$A$7:$A$9</c:f>
              <c:strCache>
                <c:ptCount val="3"/>
                <c:pt idx="0">
                  <c:v>Stable</c:v>
                </c:pt>
                <c:pt idx="1">
                  <c:v>Negative</c:v>
                </c:pt>
                <c:pt idx="2">
                  <c:v>Positive</c:v>
                </c:pt>
              </c:strCache>
            </c:strRef>
          </c:cat>
          <c:val>
            <c:numRef>
              <c:f>Outlook!$B$7:$B$9</c:f>
              <c:numCache>
                <c:formatCode>General</c:formatCode>
                <c:ptCount val="3"/>
                <c:pt idx="0">
                  <c:v>100</c:v>
                </c:pt>
                <c:pt idx="1">
                  <c:v>40</c:v>
                </c:pt>
                <c:pt idx="2">
                  <c:v>2</c:v>
                </c:pt>
              </c:numCache>
            </c:numRef>
          </c:val>
          <c:extLst>
            <c:ext xmlns:c16="http://schemas.microsoft.com/office/drawing/2014/chart" uri="{C3380CC4-5D6E-409C-BE32-E72D297353CC}">
              <c16:uniqueId val="{00000006-1CC2-48A7-A0E3-2574CCCA6ECC}"/>
            </c:ext>
          </c:extLst>
        </c:ser>
        <c:dLbls>
          <c:showLegendKey val="0"/>
          <c:showVal val="0"/>
          <c:showCatName val="1"/>
          <c:showSerName val="0"/>
          <c:showPercent val="1"/>
          <c:showBubbleSize val="0"/>
          <c:showLeaderLines val="0"/>
        </c:dLbls>
        <c:firstSliceAng val="75"/>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Outlook Distribution</a:t>
            </a:r>
          </a:p>
        </c:rich>
      </c:tx>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overlay val="0"/>
    </c:legend>
    <c:plotVisOnly val="1"/>
    <c:dispBlanksAs val="gap"/>
    <c:showDLblsOverMax val="0"/>
  </c:chart>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size">
        <cx:f>Sheet2!$A$2:$A$8</cx:f>
        <cx:lvl ptCount="7" formatCode="General">
          <cx:pt idx="0">77</cx:pt>
          <cx:pt idx="1">13</cx:pt>
          <cx:pt idx="2">13</cx:pt>
          <cx:pt idx="3">5</cx:pt>
          <cx:pt idx="4">40</cx:pt>
          <cx:pt idx="5">6</cx:pt>
          <cx:pt idx="6">3</cx:pt>
        </cx:lvl>
      </cx:numDim>
    </cx:data>
  </cx:chartData>
  <cx:chart>
    <cx:plotArea>
      <cx:plotAreaRegion>
        <cx:series layoutId="treemap" uniqueId="{42864167-3A7E-40C1-9580-A02CBEC1EB54}">
          <cx:tx>
            <cx:txData>
              <cx:f>Sheet2!$A$1</cx:f>
              <cx:v>Rating Actions, 2021 YTD</cx:v>
            </cx:txData>
          </cx:tx>
          <cx:dataId val="0"/>
          <cx:layoutPr>
            <cx:parentLabelLayout val="banner"/>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3">
  <cs:axisTitle>
    <cs:lnRef idx="0"/>
    <cs:fillRef idx="0"/>
    <cs:effectRef idx="0"/>
    <cs:fontRef idx="minor">
      <a:schemeClr val="tx2"/>
    </cs:fontRef>
    <cs:spPr>
      <a:solidFill>
        <a:schemeClr val="bg1">
          <a:lumMod val="65000"/>
        </a:schemeClr>
      </a:solidFill>
      <a:ln>
        <a:solidFill>
          <a:schemeClr val="bg1"/>
        </a:solidFill>
      </a:ln>
    </cs:spPr>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0.01075</cdr:x>
      <cdr:y>0</cdr:y>
    </cdr:from>
    <cdr:to>
      <cdr:x>0.01175</cdr:x>
      <cdr:y>0.00025</cdr:y>
    </cdr:to>
    <cdr:sp macro="" textlink="">
      <cdr:nvSpPr>
        <cdr:cNvPr id="2" name="ChartTitleTextBox"/>
        <cdr:cNvSpPr txBox="1"/>
      </cdr:nvSpPr>
      <cdr:spPr>
        <a:xfrm xmlns:a="http://schemas.openxmlformats.org/drawingml/2006/main">
          <a:off x="82868" y="0"/>
          <a:ext cx="8552410" cy="302260"/>
        </a:xfrm>
        <a:prstGeom xmlns:a="http://schemas.openxmlformats.org/drawingml/2006/main" prst="rect">
          <a:avLst/>
        </a:prstGeom>
        <a:solidFill xmlns:a="http://schemas.openxmlformats.org/drawingml/2006/main">
          <a:srgbClr val="FFFFFF"/>
        </a:solidFill>
        <a:ln xmlns:a="http://schemas.openxmlformats.org/drawingml/2006/main" w="0" cap="flat" cmpd="sng" algn="ctr">
          <a:noFill/>
          <a:prstDash val="solid"/>
          <a:round/>
          <a:headEnd type="none" w="med" len="med"/>
          <a:tailEnd type="none" w="med" len="med"/>
        </a:ln>
      </cdr:spPr>
      <cdr:txBody>
        <a:bodyPr xmlns:a="http://schemas.openxmlformats.org/drawingml/2006/main" vertOverflow="clip" vert="horz" wrap="square" lIns="0" tIns="0" bIns="0" rtlCol="0" anchor="t">
          <a:noAutofit/>
        </a:bodyPr>
        <a:lstStyle xmlns:a="http://schemas.openxmlformats.org/drawingml/2006/main"/>
        <a:p xmlns:a="http://schemas.openxmlformats.org/drawingml/2006/main">
          <a:r>
            <a:rPr lang="en-US" sz="1000" b="1">
              <a:solidFill>
                <a:srgbClr val="000000"/>
              </a:solidFill>
              <a:latin typeface="Arial" panose="020B0604020202020204" pitchFamily="34" charset="0"/>
            </a:rPr>
            <a:t>Higher Education 2020 Rating Distribution</a:t>
          </a:r>
        </a:p>
      </cdr:txBody>
    </cdr:sp>
  </cdr:relSizeAnchor>
  <cdr:relSizeAnchor xmlns:cdr="http://schemas.openxmlformats.org/drawingml/2006/chartDrawing">
    <cdr:from>
      <cdr:x>0.41555</cdr:x>
      <cdr:y>0.75769</cdr:y>
    </cdr:from>
    <cdr:to>
      <cdr:x>0.44651</cdr:x>
      <cdr:y>0.83576</cdr:y>
    </cdr:to>
    <cdr:sp macro="" textlink="">
      <cdr:nvSpPr>
        <cdr:cNvPr id="3" name="Oval 2">
          <a:extLst xmlns:a="http://schemas.openxmlformats.org/drawingml/2006/main">
            <a:ext uri="{FF2B5EF4-FFF2-40B4-BE49-F238E27FC236}">
              <a16:creationId xmlns:a16="http://schemas.microsoft.com/office/drawing/2014/main" id="{4D2FA559-B751-462A-AEA8-CDC79FF1356D}"/>
            </a:ext>
          </a:extLst>
        </cdr:cNvPr>
        <cdr:cNvSpPr/>
      </cdr:nvSpPr>
      <cdr:spPr>
        <a:xfrm xmlns:a="http://schemas.openxmlformats.org/drawingml/2006/main">
          <a:off x="4720180" y="3475840"/>
          <a:ext cx="351692" cy="35814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err="1">
            <a:solidFill>
              <a:schemeClr val="tx1"/>
            </a:solidFill>
          </a:endParaRPr>
        </a:p>
      </cdr:txBody>
    </cdr:sp>
  </cdr:relSizeAnchor>
  <cdr:relSizeAnchor xmlns:cdr="http://schemas.openxmlformats.org/drawingml/2006/chartDrawing">
    <cdr:from>
      <cdr:x>0.38348</cdr:x>
      <cdr:y>0.71866</cdr:y>
    </cdr:from>
    <cdr:to>
      <cdr:x>0.41445</cdr:x>
      <cdr:y>0.79673</cdr:y>
    </cdr:to>
    <cdr:sp macro="" textlink="">
      <cdr:nvSpPr>
        <cdr:cNvPr id="4" name="Oval 3">
          <a:extLst xmlns:a="http://schemas.openxmlformats.org/drawingml/2006/main">
            <a:ext uri="{FF2B5EF4-FFF2-40B4-BE49-F238E27FC236}">
              <a16:creationId xmlns:a16="http://schemas.microsoft.com/office/drawing/2014/main" id="{3E8B21C4-2AAC-44BF-9088-7A7980AB7DBB}"/>
            </a:ext>
          </a:extLst>
        </cdr:cNvPr>
        <cdr:cNvSpPr/>
      </cdr:nvSpPr>
      <cdr:spPr>
        <a:xfrm xmlns:a="http://schemas.openxmlformats.org/drawingml/2006/main">
          <a:off x="4355944" y="3296770"/>
          <a:ext cx="351692" cy="35814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err="1">
            <a:solidFill>
              <a:schemeClr val="tx1"/>
            </a:solidFill>
          </a:endParaRPr>
        </a:p>
      </cdr:txBody>
    </cdr:sp>
  </cdr:relSizeAnchor>
  <cdr:relSizeAnchor xmlns:cdr="http://schemas.openxmlformats.org/drawingml/2006/chartDrawing">
    <cdr:from>
      <cdr:x>0.21114</cdr:x>
      <cdr:y>0.82045</cdr:y>
    </cdr:from>
    <cdr:to>
      <cdr:x>0.2421</cdr:x>
      <cdr:y>0.89852</cdr:y>
    </cdr:to>
    <cdr:sp macro="" textlink="">
      <cdr:nvSpPr>
        <cdr:cNvPr id="5" name="Oval 4">
          <a:extLst xmlns:a="http://schemas.openxmlformats.org/drawingml/2006/main">
            <a:ext uri="{FF2B5EF4-FFF2-40B4-BE49-F238E27FC236}">
              <a16:creationId xmlns:a16="http://schemas.microsoft.com/office/drawing/2014/main" id="{1EDBF416-BFC4-4BFF-A7D9-21091C27C191}"/>
            </a:ext>
          </a:extLst>
        </cdr:cNvPr>
        <cdr:cNvSpPr/>
      </cdr:nvSpPr>
      <cdr:spPr>
        <a:xfrm xmlns:a="http://schemas.openxmlformats.org/drawingml/2006/main">
          <a:off x="2398346" y="3763734"/>
          <a:ext cx="351692" cy="35814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err="1">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6E97F-AB78-4BF8-B04B-969B268853E7}"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06343-3758-47E8-A378-1B8F2C4BB98D}" type="slidenum">
              <a:rPr lang="en-US" smtClean="0"/>
              <a:t>‹#›</a:t>
            </a:fld>
            <a:endParaRPr lang="en-US"/>
          </a:p>
        </p:txBody>
      </p:sp>
    </p:spTree>
    <p:extLst>
      <p:ext uri="{BB962C8B-B14F-4D97-AF65-F5344CB8AC3E}">
        <p14:creationId xmlns:p14="http://schemas.microsoft.com/office/powerpoint/2010/main" val="111806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D25D3-C290-4784-8BE1-8186D345F173}"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721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618EF-BFF0-8D4C-B3B3-0E40DBF0CF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863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ＭＳ Ｐゴシック" charset="0"/>
                <a:cs typeface="ＭＳ Ｐゴシック" charset="0"/>
              </a:rPr>
              <a:t>HAVE NICK UPDATE </a:t>
            </a:r>
          </a:p>
          <a:p>
            <a:r>
              <a:rPr lang="en-US" sz="1200" b="1" kern="1200" dirty="0">
                <a:solidFill>
                  <a:schemeClr val="tx1"/>
                </a:solidFill>
                <a:effectLst/>
                <a:latin typeface="+mn-lt"/>
                <a:ea typeface="ＭＳ Ｐゴシック" charset="0"/>
                <a:cs typeface="ＭＳ Ｐゴシック" charset="0"/>
              </a:rPr>
              <a:t>Overview Of Sector Ratings</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Our higher education ratings currently range from ‘AAA' to ‘B-'. Approximately 62% of our ratings range from ‘AA' to ‘A- ', and while 92% of the ratings currently carry a stable outlook, negative outlooks are outpacing</a:t>
            </a:r>
            <a:r>
              <a:rPr lang="en-US" sz="1200" kern="1200" baseline="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positive outlooks approximately 1.5 to 1, highlighting increased pressures in the sector. </a:t>
            </a:r>
          </a:p>
        </p:txBody>
      </p:sp>
      <p:sp>
        <p:nvSpPr>
          <p:cNvPr id="4" name="Slide Number Placeholder 3"/>
          <p:cNvSpPr>
            <a:spLocks noGrp="1"/>
          </p:cNvSpPr>
          <p:nvPr>
            <p:ph type="sldNum" sz="quarter" idx="10"/>
          </p:nvPr>
        </p:nvSpPr>
        <p:spPr/>
        <p:txBody>
          <a:bodyPr/>
          <a:lstStyle/>
          <a:p>
            <a:pPr>
              <a:defRPr/>
            </a:pPr>
            <a:fld id="{CC5618EF-BFF0-8D4C-B3B3-0E40DBF0CFED}" type="slidenum">
              <a:rPr lang="en-US" smtClean="0"/>
              <a:pPr>
                <a:defRPr/>
              </a:pPr>
              <a:t>12</a:t>
            </a:fld>
            <a:endParaRPr lang="en-US" dirty="0"/>
          </a:p>
        </p:txBody>
      </p:sp>
    </p:spTree>
    <p:extLst>
      <p:ext uri="{BB962C8B-B14F-4D97-AF65-F5344CB8AC3E}">
        <p14:creationId xmlns:p14="http://schemas.microsoft.com/office/powerpoint/2010/main" val="203110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618EF-BFF0-8D4C-B3B3-0E40DBF0C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78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7D25D3-C290-4784-8BE1-8186D345F173}"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416794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7641-2B40-41AC-ADD5-3ADCBE90F5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BBEDC-B07E-42A4-9695-A7022FE515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614D7-B5E8-4A52-BCB4-D6A3DCAC9EC3}"/>
              </a:ext>
            </a:extLst>
          </p:cNvPr>
          <p:cNvSpPr>
            <a:spLocks noGrp="1"/>
          </p:cNvSpPr>
          <p:nvPr>
            <p:ph type="dt" sz="half" idx="10"/>
          </p:nvPr>
        </p:nvSpPr>
        <p:spPr/>
        <p:txBody>
          <a:bodyPr/>
          <a:lstStyle/>
          <a:p>
            <a:fld id="{D771DE4A-A5A1-43C8-895C-27B5EA88EA7D}" type="datetime1">
              <a:rPr lang="en-US" smtClean="0"/>
              <a:t>9/8/2021</a:t>
            </a:fld>
            <a:endParaRPr lang="en-US"/>
          </a:p>
        </p:txBody>
      </p:sp>
      <p:sp>
        <p:nvSpPr>
          <p:cNvPr id="5" name="Footer Placeholder 4">
            <a:extLst>
              <a:ext uri="{FF2B5EF4-FFF2-40B4-BE49-F238E27FC236}">
                <a16:creationId xmlns:a16="http://schemas.microsoft.com/office/drawing/2014/main" id="{4C32CD3B-55D8-4249-AD79-94ABD50E5247}"/>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a:extLst>
              <a:ext uri="{FF2B5EF4-FFF2-40B4-BE49-F238E27FC236}">
                <a16:creationId xmlns:a16="http://schemas.microsoft.com/office/drawing/2014/main" id="{A825E287-F5A0-4ED4-9B54-AA94AEA706C9}"/>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372160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F9D6-8276-40A9-9361-3E637F07BA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D2344A-5B71-4D49-A340-A9B508212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44B80-0209-46CB-8CEF-E1CC5E08A483}"/>
              </a:ext>
            </a:extLst>
          </p:cNvPr>
          <p:cNvSpPr>
            <a:spLocks noGrp="1"/>
          </p:cNvSpPr>
          <p:nvPr>
            <p:ph type="dt" sz="half" idx="10"/>
          </p:nvPr>
        </p:nvSpPr>
        <p:spPr/>
        <p:txBody>
          <a:bodyPr/>
          <a:lstStyle/>
          <a:p>
            <a:fld id="{ED5C7B31-CFCA-4114-B833-4AC3D79FEA44}" type="datetime1">
              <a:rPr lang="en-US" smtClean="0"/>
              <a:t>9/8/2021</a:t>
            </a:fld>
            <a:endParaRPr lang="en-US"/>
          </a:p>
        </p:txBody>
      </p:sp>
      <p:sp>
        <p:nvSpPr>
          <p:cNvPr id="5" name="Footer Placeholder 4">
            <a:extLst>
              <a:ext uri="{FF2B5EF4-FFF2-40B4-BE49-F238E27FC236}">
                <a16:creationId xmlns:a16="http://schemas.microsoft.com/office/drawing/2014/main" id="{A1B12940-990F-4DC8-AC8D-A9148490BB92}"/>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a:extLst>
              <a:ext uri="{FF2B5EF4-FFF2-40B4-BE49-F238E27FC236}">
                <a16:creationId xmlns:a16="http://schemas.microsoft.com/office/drawing/2014/main" id="{32D0C169-F7A5-431A-BB65-03338C62D0D1}"/>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29309382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06403" y="1371603"/>
            <a:ext cx="11379205" cy="4300539"/>
          </a:xfrm>
          <a:ln cap="flat">
            <a:miter lim="800000"/>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4"/>
          </p:nvPr>
        </p:nvSpPr>
        <p:spPr/>
        <p:txBody>
          <a:bodyPr/>
          <a:lstStyle/>
          <a:p>
            <a:fld id="{C7AF1B1F-85B6-41B4-B41F-7081E1ED368B}" type="datetime1">
              <a:rPr lang="en-US" smtClean="0"/>
              <a:t>9/8/2021</a:t>
            </a:fld>
            <a:endParaRPr lang="en-US"/>
          </a:p>
        </p:txBody>
      </p:sp>
      <p:sp>
        <p:nvSpPr>
          <p:cNvPr id="7" name="Footer Placeholder 6"/>
          <p:cNvSpPr>
            <a:spLocks noGrp="1"/>
          </p:cNvSpPr>
          <p:nvPr>
            <p:ph type="ftr" sz="quarter" idx="15"/>
          </p:nvPr>
        </p:nvSpPr>
        <p:spPr/>
        <p:txBody>
          <a:bodyPr/>
          <a:lstStyle/>
          <a:p>
            <a:r>
              <a:rPr lang="en-US"/>
              <a:t>To change, turn on or off footer: Inset &gt; Header &amp; Footer &gt; Enter / change text &gt; Click Apply All. </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11" name="Rectangle 10"/>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Title and Content</a:t>
            </a:r>
          </a:p>
          <a:p>
            <a:pPr algn="l"/>
            <a:r>
              <a:rPr lang="en-US" sz="750" b="0" baseline="0" dirty="0">
                <a:solidFill>
                  <a:schemeClr val="tx1"/>
                </a:solidFill>
              </a:rPr>
              <a:t>Headline and content layout. </a:t>
            </a:r>
          </a:p>
        </p:txBody>
      </p:sp>
      <p:sp>
        <p:nvSpPr>
          <p:cNvPr id="14" name="Text Placeholder 11"/>
          <p:cNvSpPr>
            <a:spLocks noGrp="1"/>
          </p:cNvSpPr>
          <p:nvPr>
            <p:ph type="body" sz="quarter" idx="17"/>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1" y="2497574"/>
            <a:ext cx="1389888" cy="1233768"/>
            <a:chOff x="9215268" y="3023356"/>
            <a:chExt cx="1389888" cy="1233768"/>
          </a:xfrm>
        </p:grpSpPr>
        <p:sp>
          <p:nvSpPr>
            <p:cNvPr id="15" name="Rectangle 1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6" name="Rectangle 1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40757683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AA0B7E-52AC-44D0-BA84-15BE4ACEA3DD}" type="datetime1">
              <a:rPr lang="en-US" smtClean="0"/>
              <a:t>9/8/2021</a:t>
            </a:fld>
            <a:endParaRPr lang="en-US" dirty="0"/>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endParaRPr lang="en-US" dirty="0"/>
          </a:p>
        </p:txBody>
      </p:sp>
      <p:sp>
        <p:nvSpPr>
          <p:cNvPr id="5" name="Slide Number Placeholder 4"/>
          <p:cNvSpPr>
            <a:spLocks noGrp="1"/>
          </p:cNvSpPr>
          <p:nvPr>
            <p:ph type="sldNum" sz="quarter" idx="12"/>
          </p:nvPr>
        </p:nvSpPr>
        <p:spPr/>
        <p:txBody>
          <a:bodyPr/>
          <a:lstStyle/>
          <a:p>
            <a:fld id="{5246FB18-5DF1-419A-B975-14AFDDD65B9F}" type="slidenum">
              <a:rPr lang="en-US" smtClean="0"/>
              <a:pPr/>
              <a:t>‹#›</a:t>
            </a:fld>
            <a:endParaRPr lang="en-US" dirty="0"/>
          </a:p>
        </p:txBody>
      </p:sp>
      <p:sp>
        <p:nvSpPr>
          <p:cNvPr id="6" name="TextBox 5"/>
          <p:cNvSpPr txBox="1"/>
          <p:nvPr userDrawn="1"/>
        </p:nvSpPr>
        <p:spPr>
          <a:xfrm>
            <a:off x="406401" y="445572"/>
            <a:ext cx="11078563" cy="2585323"/>
          </a:xfrm>
          <a:prstGeom prst="rect">
            <a:avLst/>
          </a:prstGeom>
          <a:noFill/>
        </p:spPr>
        <p:txBody>
          <a:bodyPr wrap="square" rtlCol="0">
            <a:spAutoFit/>
          </a:bodyPr>
          <a:lstStyle/>
          <a:p>
            <a:pPr>
              <a:lnSpc>
                <a:spcPct val="90000"/>
              </a:lnSpc>
            </a:pPr>
            <a:r>
              <a:rPr lang="en-US" sz="6000" b="1" dirty="0"/>
              <a:t>DO NOT USE ANY SLIDE LAYOUTS AFTER THIS LAYOUT! </a:t>
            </a:r>
          </a:p>
        </p:txBody>
      </p:sp>
    </p:spTree>
    <p:extLst>
      <p:ext uri="{BB962C8B-B14F-4D97-AF65-F5344CB8AC3E}">
        <p14:creationId xmlns:p14="http://schemas.microsoft.com/office/powerpoint/2010/main" val="39872685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14528" y="1371600"/>
            <a:ext cx="11367253" cy="4800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39E0A-B388-49CC-BE41-72A9AF2A3761}"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13118805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5470C-F0B8-4C64-A5E0-1BDCCAD6E2B2}"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8857176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Cover white slim image">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750" b="0"/>
            </a:lvl1pPr>
          </a:lstStyle>
          <a:p>
            <a:pPr lvl="0"/>
            <a:r>
              <a:rPr lang="en-US" dirty="0"/>
              <a:t>Click to insert date</a:t>
            </a:r>
          </a:p>
        </p:txBody>
      </p:sp>
      <p:sp>
        <p:nvSpPr>
          <p:cNvPr id="12" name="Text Placeholder 5"/>
          <p:cNvSpPr>
            <a:spLocks noGrp="1"/>
          </p:cNvSpPr>
          <p:nvPr>
            <p:ph type="body" sz="quarter" idx="10" hasCustomPrompt="1"/>
          </p:nvPr>
        </p:nvSpPr>
        <p:spPr>
          <a:xfrm>
            <a:off x="8618071" y="419103"/>
            <a:ext cx="3169920" cy="629771"/>
          </a:xfrm>
        </p:spPr>
        <p:txBody>
          <a:bodyPr>
            <a:noAutofit/>
          </a:bodyPr>
          <a:lstStyle>
            <a:lvl1pPr marL="0" indent="0">
              <a:spcBef>
                <a:spcPts val="225"/>
              </a:spcBef>
              <a:spcAft>
                <a:spcPts val="0"/>
              </a:spcAft>
              <a:buNone/>
              <a:defRPr sz="825" b="1" baseline="0">
                <a:latin typeface="Akkurat Pro" panose="020B0504020101020102" pitchFamily="34" charset="0"/>
              </a:defRPr>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16" name="Picture Placeholder 4"/>
          <p:cNvSpPr>
            <a:spLocks noGrp="1"/>
          </p:cNvSpPr>
          <p:nvPr>
            <p:ph type="pic" sz="quarter" idx="13" hasCustomPrompt="1"/>
          </p:nvPr>
        </p:nvSpPr>
        <p:spPr>
          <a:xfrm>
            <a:off x="414528" y="1790701"/>
            <a:ext cx="11379200" cy="3596314"/>
          </a:xfrm>
        </p:spPr>
        <p:txBody>
          <a:bodyPr anchor="ctr"/>
          <a:lstStyle>
            <a:lvl1pPr marL="0" indent="0" algn="ctr">
              <a:buNone/>
              <a:defRPr/>
            </a:lvl1pPr>
          </a:lstStyle>
          <a:p>
            <a:r>
              <a:rPr lang="en-US" dirty="0"/>
              <a:t>Click to insert cover image</a:t>
            </a:r>
          </a:p>
        </p:txBody>
      </p:sp>
      <p:sp>
        <p:nvSpPr>
          <p:cNvPr id="17" name="Title 1"/>
          <p:cNvSpPr>
            <a:spLocks noGrp="1"/>
          </p:cNvSpPr>
          <p:nvPr>
            <p:ph type="ctrTitle" hasCustomPrompt="1"/>
          </p:nvPr>
        </p:nvSpPr>
        <p:spPr>
          <a:xfrm>
            <a:off x="414528" y="447675"/>
            <a:ext cx="6705600" cy="923926"/>
          </a:xfrm>
        </p:spPr>
        <p:txBody>
          <a:bodyPr tIns="0" anchor="t">
            <a:normAutofit/>
          </a:bodyPr>
          <a:lstStyle>
            <a:lvl1pPr algn="l">
              <a:defRPr sz="2400" b="1" baseline="0"/>
            </a:lvl1pPr>
          </a:lstStyle>
          <a:p>
            <a:r>
              <a:rPr lang="en-US" dirty="0"/>
              <a:t>Click to insert Presentation Title</a:t>
            </a:r>
          </a:p>
        </p:txBody>
      </p:sp>
      <p:sp>
        <p:nvSpPr>
          <p:cNvPr id="18" name="Subtitle 2"/>
          <p:cNvSpPr>
            <a:spLocks noGrp="1"/>
          </p:cNvSpPr>
          <p:nvPr>
            <p:ph type="subTitle" idx="1" hasCustomPrompt="1"/>
          </p:nvPr>
        </p:nvSpPr>
        <p:spPr>
          <a:xfrm>
            <a:off x="414528" y="1371600"/>
            <a:ext cx="6705600" cy="419100"/>
          </a:xfrm>
        </p:spPr>
        <p:txBody>
          <a:bodyPr anchor="ctr">
            <a:normAutofit/>
          </a:bodyPr>
          <a:lstStyle>
            <a:lvl1pPr marL="0" indent="0" algn="l">
              <a:spcBef>
                <a:spcPts val="0"/>
              </a:spcBef>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subtitle</a:t>
            </a:r>
          </a:p>
        </p:txBody>
      </p:sp>
      <p:sp>
        <p:nvSpPr>
          <p:cNvPr id="14" name="Rectangle 13"/>
          <p:cNvSpPr/>
          <p:nvPr userDrawn="1"/>
        </p:nvSpPr>
        <p:spPr>
          <a:xfrm>
            <a:off x="-1457724" y="-4042"/>
            <a:ext cx="1386247" cy="12464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t">
            <a:spAutoFit/>
          </a:bodyPr>
          <a:lstStyle/>
          <a:p>
            <a:pPr algn="l"/>
            <a:r>
              <a:rPr lang="en-US" sz="600" b="1" dirty="0">
                <a:solidFill>
                  <a:schemeClr val="bg1"/>
                </a:solidFill>
                <a:latin typeface="Akkurat Pro" panose="020B0504020101020102" pitchFamily="34" charset="0"/>
              </a:rPr>
              <a:t>Cover</a:t>
            </a:r>
            <a:r>
              <a:rPr lang="en-US" sz="600" b="1" baseline="0" dirty="0">
                <a:solidFill>
                  <a:schemeClr val="bg1"/>
                </a:solidFill>
                <a:latin typeface="Akkurat Pro" panose="020B0504020101020102" pitchFamily="34" charset="0"/>
              </a:rPr>
              <a:t> + Image</a:t>
            </a:r>
          </a:p>
          <a:p>
            <a:pPr algn="l"/>
            <a:r>
              <a:rPr lang="en-US" sz="600" baseline="0" dirty="0">
                <a:solidFill>
                  <a:schemeClr val="bg1"/>
                </a:solidFill>
                <a:latin typeface="Akkurat Pro Light" panose="020B0404020101020102" pitchFamily="34" charset="0"/>
              </a:rPr>
              <a:t>Do not change the size of the title. Keep the title short and use the subtitle area for longer descriptions if needed. Insert rectangular image by clicking the image icon. </a:t>
            </a:r>
            <a:endParaRPr lang="en-US" sz="600" dirty="0">
              <a:solidFill>
                <a:schemeClr val="bg1"/>
              </a:solidFill>
              <a:latin typeface="Akkurat Pro Light" panose="020B0404020101020102" pitchFamily="34" charset="0"/>
            </a:endParaRPr>
          </a:p>
          <a:p>
            <a:pPr algn="l">
              <a:lnSpc>
                <a:spcPct val="100000"/>
              </a:lnSpc>
              <a:spcBef>
                <a:spcPts val="0"/>
              </a:spcBef>
              <a:spcAft>
                <a:spcPts val="0"/>
              </a:spcAft>
            </a:pPr>
            <a:endParaRPr lang="en-US" sz="600" baseline="0" dirty="0">
              <a:solidFill>
                <a:schemeClr val="bg1"/>
              </a:solidFill>
              <a:latin typeface="Akkurat Pro Light" panose="020B0404020101020102"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b="0" baseline="0" dirty="0">
                <a:solidFill>
                  <a:schemeClr val="bg1"/>
                </a:solidFill>
                <a:latin typeface="Akkurat Pro Light" panose="020B0404020101020102" pitchFamily="34" charset="0"/>
              </a:rPr>
              <a:t>Only use </a:t>
            </a:r>
            <a:r>
              <a:rPr lang="en-US" sz="600" b="1" baseline="0" dirty="0">
                <a:solidFill>
                  <a:schemeClr val="bg1"/>
                </a:solidFill>
                <a:latin typeface="Akkurat Pro" panose="020B0504020101020102" pitchFamily="34" charset="0"/>
              </a:rPr>
              <a:t>S&amp;P Global Red </a:t>
            </a:r>
            <a:r>
              <a:rPr lang="en-US" sz="600" b="0" baseline="0" dirty="0">
                <a:solidFill>
                  <a:schemeClr val="bg1"/>
                </a:solidFill>
                <a:latin typeface="Akkurat Pro Light" panose="020B0404020101020102" pitchFamily="34" charset="0"/>
              </a:rPr>
              <a:t>for key text high-lights, not shapes or charts. </a:t>
            </a:r>
            <a:br>
              <a:rPr lang="en-US" sz="600" b="0" baseline="0" dirty="0">
                <a:solidFill>
                  <a:schemeClr val="bg1"/>
                </a:solidFill>
                <a:latin typeface="Akkurat Pro Light" panose="020B0404020101020102" pitchFamily="34" charset="0"/>
              </a:rPr>
            </a:br>
            <a:r>
              <a:rPr lang="en-US" sz="600" b="0" baseline="0" dirty="0">
                <a:solidFill>
                  <a:schemeClr val="bg1"/>
                </a:solidFill>
                <a:latin typeface="Akkurat Pro Light" panose="020B0404020101020102" pitchFamily="34" charset="0"/>
              </a:rPr>
              <a:t>It’s available in the custom color palette.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14530" y="5756277"/>
            <a:ext cx="1811719" cy="872915"/>
          </a:xfrm>
          <a:prstGeom prst="rect">
            <a:avLst/>
          </a:prstGeom>
        </p:spPr>
      </p:pic>
    </p:spTree>
    <p:extLst>
      <p:ext uri="{BB962C8B-B14F-4D97-AF65-F5344CB8AC3E}">
        <p14:creationId xmlns:p14="http://schemas.microsoft.com/office/powerpoint/2010/main" val="6831332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Key Takeaways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Key Takeaways</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22" name="Content Placeholder 2"/>
          <p:cNvSpPr>
            <a:spLocks noGrp="1"/>
          </p:cNvSpPr>
          <p:nvPr>
            <p:ph idx="1" hasCustomPrompt="1"/>
          </p:nvPr>
        </p:nvSpPr>
        <p:spPr>
          <a:xfrm>
            <a:off x="414528" y="1371603"/>
            <a:ext cx="11367253" cy="535531"/>
          </a:xfrm>
          <a:solidFill>
            <a:schemeClr val="bg1">
              <a:lumMod val="95000"/>
            </a:schemeClr>
          </a:solidFill>
        </p:spPr>
        <p:txBody>
          <a:bodyPr lIns="182880" tIns="182880" rIns="182880" bIns="182880">
            <a:spAutoFit/>
          </a:bodyPr>
          <a:lstStyle>
            <a:lvl1pPr marL="205740" indent="-205740">
              <a:spcAft>
                <a:spcPts val="750"/>
              </a:spcAft>
              <a:defRPr sz="1200" baseline="0"/>
            </a:lvl1pPr>
            <a:lvl2pPr marL="205740" indent="205740">
              <a:defRPr/>
            </a:lvl2pPr>
            <a:lvl3pPr marL="411480" indent="205740">
              <a:defRPr/>
            </a:lvl3pPr>
            <a:lvl4pPr marL="617220" indent="205740">
              <a:defRPr/>
            </a:lvl4pPr>
            <a:lvl5pPr marL="822960" indent="205740">
              <a:defRPr/>
            </a:lvl5pPr>
          </a:lstStyle>
          <a:p>
            <a:pPr lvl="0"/>
            <a:r>
              <a:rPr lang="en-US" dirty="0"/>
              <a:t>Click to add key takeaways</a:t>
            </a:r>
          </a:p>
        </p:txBody>
      </p:sp>
      <p:sp>
        <p:nvSpPr>
          <p:cNvPr id="24" name="Rectangle 23"/>
          <p:cNvSpPr/>
          <p:nvPr userDrawn="1"/>
        </p:nvSpPr>
        <p:spPr>
          <a:xfrm>
            <a:off x="-1457724" y="-4042"/>
            <a:ext cx="1386247" cy="1415772"/>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t">
            <a:spAutoFit/>
          </a:bodyPr>
          <a:lstStyle/>
          <a:p>
            <a:pPr algn="l">
              <a:spcAft>
                <a:spcPts val="225"/>
              </a:spcAft>
            </a:pPr>
            <a:r>
              <a:rPr lang="en-US" sz="600" b="1" dirty="0">
                <a:latin typeface="Akkurat Pro" panose="020B0504020101020102" pitchFamily="34" charset="0"/>
              </a:rPr>
              <a:t>Key Takeaways </a:t>
            </a:r>
            <a:br>
              <a:rPr lang="en-US" sz="600" b="1" dirty="0">
                <a:latin typeface="Akkurat Pro" panose="020B0504020101020102" pitchFamily="34" charset="0"/>
              </a:rPr>
            </a:br>
            <a:br>
              <a:rPr lang="en-US" sz="600" b="1" dirty="0">
                <a:latin typeface="Akkurat Pro" panose="020B0504020101020102" pitchFamily="34" charset="0"/>
              </a:rPr>
            </a:br>
            <a:r>
              <a:rPr lang="en-US" sz="600" b="1" dirty="0">
                <a:latin typeface="Akkurat Pro" panose="020B0504020101020102" pitchFamily="34" charset="0"/>
              </a:rPr>
              <a:t>1. Identify: </a:t>
            </a:r>
            <a:r>
              <a:rPr lang="en-US" sz="600" dirty="0">
                <a:latin typeface="Akkurat Pro Light" panose="020B0404020101020102" pitchFamily="34" charset="0"/>
              </a:rPr>
              <a:t>5 W’s and H</a:t>
            </a:r>
            <a:endParaRPr lang="en-US" sz="600" dirty="0">
              <a:latin typeface="Akkurat Pro" panose="020B0504020101020102" pitchFamily="34" charset="0"/>
            </a:endParaRPr>
          </a:p>
          <a:p>
            <a:pPr algn="l">
              <a:spcAft>
                <a:spcPts val="225"/>
              </a:spcAft>
            </a:pPr>
            <a:r>
              <a:rPr lang="en-US" sz="600" b="1" dirty="0">
                <a:latin typeface="Akkurat Pro" panose="020B0504020101020102" pitchFamily="34" charset="0"/>
              </a:rPr>
              <a:t>2. Craft: </a:t>
            </a:r>
            <a:r>
              <a:rPr lang="en-US" sz="600" dirty="0">
                <a:latin typeface="Akkurat Pro Light" panose="020B0404020101020102" pitchFamily="34" charset="0"/>
              </a:rPr>
              <a:t>Rewrite takeaways</a:t>
            </a:r>
            <a:br>
              <a:rPr lang="en-US" sz="600" dirty="0">
                <a:latin typeface="Akkurat Pro Light" panose="020B0404020101020102" pitchFamily="34" charset="0"/>
              </a:rPr>
            </a:br>
            <a:r>
              <a:rPr lang="en-US" sz="600" dirty="0">
                <a:latin typeface="Akkurat Pro Light" panose="020B0404020101020102" pitchFamily="34" charset="0"/>
              </a:rPr>
              <a:t>as standalone points</a:t>
            </a:r>
            <a:endParaRPr lang="en-US" sz="600" dirty="0">
              <a:latin typeface="Akkurat Pro" panose="020B0504020101020102" pitchFamily="34" charset="0"/>
            </a:endParaRPr>
          </a:p>
          <a:p>
            <a:pPr algn="l">
              <a:spcAft>
                <a:spcPts val="225"/>
              </a:spcAft>
            </a:pPr>
            <a:r>
              <a:rPr lang="en-US" sz="600" b="1" dirty="0">
                <a:latin typeface="Akkurat Pro" panose="020B0504020101020102" pitchFamily="34" charset="0"/>
              </a:rPr>
              <a:t>3. Simplify: </a:t>
            </a:r>
            <a:r>
              <a:rPr lang="en-US" sz="600" dirty="0">
                <a:latin typeface="Akkurat Pro Light" panose="020B0404020101020102" pitchFamily="34" charset="0"/>
              </a:rPr>
              <a:t>Bold meaningful words, remove excess</a:t>
            </a:r>
            <a:endParaRPr lang="en-AU" sz="600" dirty="0">
              <a:latin typeface="Akkurat Pro Light" panose="020B0404020101020102"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600" b="0" baseline="0" dirty="0">
              <a:solidFill>
                <a:schemeClr val="bg1"/>
              </a:solidFill>
              <a:latin typeface="Akkurat Pro Light" panose="020B0404020101020102"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600" b="0" baseline="0" dirty="0">
                <a:solidFill>
                  <a:schemeClr val="bg1"/>
                </a:solidFill>
                <a:latin typeface="Akkurat Pro Light" panose="020B0404020101020102" pitchFamily="34" charset="0"/>
              </a:rPr>
              <a:t>Only use </a:t>
            </a:r>
            <a:r>
              <a:rPr lang="en-US" sz="600" b="1" baseline="0" dirty="0">
                <a:solidFill>
                  <a:schemeClr val="bg1"/>
                </a:solidFill>
                <a:latin typeface="Akkurat Pro" panose="020B0504020101020102" pitchFamily="34" charset="0"/>
              </a:rPr>
              <a:t>S&amp;P Global Red </a:t>
            </a:r>
            <a:r>
              <a:rPr lang="en-US" sz="600" b="0" baseline="0" dirty="0">
                <a:solidFill>
                  <a:schemeClr val="bg1"/>
                </a:solidFill>
                <a:latin typeface="Akkurat Pro Light" panose="020B0404020101020102" pitchFamily="34" charset="0"/>
              </a:rPr>
              <a:t>for key text high-lights, not shapes or charts. </a:t>
            </a:r>
            <a:br>
              <a:rPr lang="en-US" sz="600" b="0" baseline="0" dirty="0">
                <a:solidFill>
                  <a:schemeClr val="bg1"/>
                </a:solidFill>
                <a:latin typeface="Akkurat Pro Light" panose="020B0404020101020102" pitchFamily="34" charset="0"/>
              </a:rPr>
            </a:br>
            <a:r>
              <a:rPr lang="en-US" sz="6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5877597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529" y="428626"/>
            <a:ext cx="7231529" cy="2291285"/>
          </a:xfrm>
        </p:spPr>
        <p:txBody>
          <a:bodyPr tIns="0" r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414529" y="2719911"/>
            <a:ext cx="7207623" cy="1181195"/>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15" name="Text Placeholder 5"/>
          <p:cNvSpPr>
            <a:spLocks noGrp="1"/>
          </p:cNvSpPr>
          <p:nvPr>
            <p:ph type="body" sz="quarter" idx="10" hasCustomPrompt="1"/>
          </p:nvPr>
        </p:nvSpPr>
        <p:spPr>
          <a:xfrm>
            <a:off x="8618071" y="419285"/>
            <a:ext cx="3169920" cy="896287"/>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6" name="Text Placeholder 5"/>
          <p:cNvSpPr>
            <a:spLocks noGrp="1"/>
          </p:cNvSpPr>
          <p:nvPr>
            <p:ph type="body" sz="quarter" idx="11" hasCustomPrompt="1"/>
          </p:nvPr>
        </p:nvSpPr>
        <p:spPr>
          <a:xfrm>
            <a:off x="8618071" y="1378422"/>
            <a:ext cx="3169920" cy="259884"/>
          </a:xfrm>
        </p:spPr>
        <p:txBody>
          <a:bodyPr>
            <a:noAutofit/>
          </a:bodyPr>
          <a:lstStyle>
            <a:lvl1pPr marL="0" indent="0">
              <a:buNone/>
              <a:defRPr sz="1000" b="0"/>
            </a:lvl1pPr>
          </a:lstStyle>
          <a:p>
            <a:pPr lvl="0"/>
            <a:r>
              <a:rPr lang="en-US" dirty="0"/>
              <a:t>Click to insert date</a:t>
            </a:r>
          </a:p>
        </p:txBody>
      </p:sp>
      <p:sp>
        <p:nvSpPr>
          <p:cNvPr id="20" name="Text Placeholder 5"/>
          <p:cNvSpPr>
            <a:spLocks noGrp="1"/>
          </p:cNvSpPr>
          <p:nvPr>
            <p:ph type="body" sz="quarter" idx="13" hasCustomPrompt="1"/>
          </p:nvPr>
        </p:nvSpPr>
        <p:spPr>
          <a:xfrm>
            <a:off x="414529" y="4196049"/>
            <a:ext cx="7231529" cy="777168"/>
          </a:xfrm>
        </p:spPr>
        <p:txBody>
          <a:bodyPr>
            <a:noAutofit/>
          </a:bodyPr>
          <a:lstStyle>
            <a:lvl1pPr marL="0" indent="0">
              <a:spcBef>
                <a:spcPts val="300"/>
              </a:spcBef>
              <a:spcAft>
                <a:spcPts val="0"/>
              </a:spcAft>
              <a:buNone/>
              <a:defRPr sz="1100" b="0" baseline="0">
                <a:latin typeface="Akkurat Pro" panose="020B0504020101020102" pitchFamily="34" charset="0"/>
              </a:defRPr>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21" name="Text Placeholder 5"/>
          <p:cNvSpPr>
            <a:spLocks noGrp="1"/>
          </p:cNvSpPr>
          <p:nvPr>
            <p:ph type="body" sz="quarter" idx="14" hasCustomPrompt="1"/>
          </p:nvPr>
        </p:nvSpPr>
        <p:spPr>
          <a:xfrm>
            <a:off x="414528" y="5024553"/>
            <a:ext cx="3169920" cy="259884"/>
          </a:xfrm>
        </p:spPr>
        <p:txBody>
          <a:bodyPr>
            <a:noAutofit/>
          </a:bodyPr>
          <a:lstStyle>
            <a:lvl1pPr marL="0" indent="0">
              <a:buNone/>
              <a:defRPr sz="1050" b="0"/>
            </a:lvl1pPr>
          </a:lstStyle>
          <a:p>
            <a:pPr lvl="0"/>
            <a:r>
              <a:rPr lang="en-US" dirty="0"/>
              <a:t>Click to insert date</a:t>
            </a:r>
          </a:p>
        </p:txBody>
      </p:sp>
      <p:sp>
        <p:nvSpPr>
          <p:cNvPr id="19" name="Rectangle 18"/>
          <p:cNvSpPr/>
          <p:nvPr userDrawn="1"/>
        </p:nvSpPr>
        <p:spPr>
          <a:xfrm>
            <a:off x="-1457725" y="-4042"/>
            <a:ext cx="1386247" cy="2523768"/>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Cover</a:t>
            </a:r>
            <a:endParaRPr lang="en-US" sz="800" b="1" baseline="0" dirty="0">
              <a:solidFill>
                <a:schemeClr val="bg1"/>
              </a:solidFill>
              <a:latin typeface="Akkurat Pro" panose="020B0504020101020102" pitchFamily="34" charset="0"/>
            </a:endParaRPr>
          </a:p>
          <a:p>
            <a:pPr algn="l">
              <a:lnSpc>
                <a:spcPct val="100000"/>
              </a:lnSpc>
              <a:spcBef>
                <a:spcPts val="0"/>
              </a:spcBef>
              <a:spcAft>
                <a:spcPts val="0"/>
              </a:spcAft>
            </a:pPr>
            <a:r>
              <a:rPr lang="en-US" sz="800" baseline="0" dirty="0">
                <a:solidFill>
                  <a:schemeClr val="bg1"/>
                </a:solidFill>
                <a:latin typeface="Akkurat Pro Light" panose="020B0404020101020102" pitchFamily="34" charset="0"/>
              </a:rPr>
              <a:t>Do not change the size of the title. Keep the title short and use the subtitle area for longer descriptions if needed. </a:t>
            </a:r>
          </a:p>
          <a:p>
            <a:pPr algn="l">
              <a:lnSpc>
                <a:spcPct val="100000"/>
              </a:lnSpc>
              <a:spcBef>
                <a:spcPts val="0"/>
              </a:spcBef>
              <a:spcAft>
                <a:spcPts val="0"/>
              </a:spcAft>
            </a:pPr>
            <a:endParaRPr lang="en-US" sz="800" baseline="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aseline="0" dirty="0">
                <a:solidFill>
                  <a:schemeClr val="bg1"/>
                </a:solidFill>
                <a:latin typeface="Akkurat Pro Light" panose="020B0404020101020102" pitchFamily="34" charset="0"/>
              </a:rPr>
              <a:t>Choose where to add presenter name(s) – upper right corner and under title/ subtitle. Remove unused placeholders. </a:t>
            </a:r>
          </a:p>
          <a:p>
            <a:pPr algn="l">
              <a:lnSpc>
                <a:spcPct val="100000"/>
              </a:lnSpc>
              <a:spcBef>
                <a:spcPts val="0"/>
              </a:spcBef>
              <a:spcAft>
                <a:spcPts val="0"/>
              </a:spcAft>
            </a:pPr>
            <a:endParaRPr lang="en-US" sz="80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529" y="5756275"/>
            <a:ext cx="1811719" cy="872915"/>
          </a:xfrm>
          <a:prstGeom prst="rect">
            <a:avLst/>
          </a:prstGeom>
        </p:spPr>
      </p:pic>
    </p:spTree>
    <p:extLst>
      <p:ext uri="{BB962C8B-B14F-4D97-AF65-F5344CB8AC3E}">
        <p14:creationId xmlns:p14="http://schemas.microsoft.com/office/powerpoint/2010/main" val="32229006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4528" y="2743200"/>
            <a:ext cx="7205472"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20" name="Text Placeholder 5"/>
          <p:cNvSpPr>
            <a:spLocks noGrp="1"/>
          </p:cNvSpPr>
          <p:nvPr>
            <p:ph type="body" sz="quarter" idx="13" hasCustomPrompt="1"/>
          </p:nvPr>
        </p:nvSpPr>
        <p:spPr>
          <a:xfrm>
            <a:off x="414529" y="4196049"/>
            <a:ext cx="7231529" cy="777168"/>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21" name="Text Placeholder 5"/>
          <p:cNvSpPr>
            <a:spLocks noGrp="1"/>
          </p:cNvSpPr>
          <p:nvPr>
            <p:ph type="body" sz="quarter" idx="14" hasCustomPrompt="1"/>
          </p:nvPr>
        </p:nvSpPr>
        <p:spPr>
          <a:xfrm>
            <a:off x="414528" y="5024553"/>
            <a:ext cx="3169920" cy="259884"/>
          </a:xfrm>
        </p:spPr>
        <p:txBody>
          <a:bodyPr>
            <a:noAutofit/>
          </a:bodyPr>
          <a:lstStyle>
            <a:lvl1pPr marL="0" indent="0">
              <a:buNone/>
              <a:defRPr sz="1050" b="0"/>
            </a:lvl1pPr>
          </a:lstStyle>
          <a:p>
            <a:pPr lvl="0"/>
            <a:r>
              <a:rPr lang="en-US" dirty="0"/>
              <a:t>Click to insert date</a:t>
            </a:r>
          </a:p>
        </p:txBody>
      </p:sp>
      <p:sp>
        <p:nvSpPr>
          <p:cNvPr id="14" name="Title 1"/>
          <p:cNvSpPr>
            <a:spLocks noGrp="1"/>
          </p:cNvSpPr>
          <p:nvPr>
            <p:ph type="ctrTitle" hasCustomPrompt="1"/>
          </p:nvPr>
        </p:nvSpPr>
        <p:spPr>
          <a:xfrm>
            <a:off x="414529" y="428626"/>
            <a:ext cx="7231529" cy="2291285"/>
          </a:xfrm>
        </p:spPr>
        <p:txBody>
          <a:bodyPr tIns="0" rIns="0" anchor="t">
            <a:noAutofit/>
          </a:bodyPr>
          <a:lstStyle>
            <a:lvl1pPr algn="l">
              <a:defRPr sz="4400" b="1" baseline="0"/>
            </a:lvl1pPr>
          </a:lstStyle>
          <a:p>
            <a:r>
              <a:rPr lang="en-US" dirty="0"/>
              <a:t>Click to insert Presentation Title</a:t>
            </a:r>
          </a:p>
        </p:txBody>
      </p:sp>
      <p:sp>
        <p:nvSpPr>
          <p:cNvPr id="15" name="Text Placeholder 5"/>
          <p:cNvSpPr>
            <a:spLocks noGrp="1"/>
          </p:cNvSpPr>
          <p:nvPr>
            <p:ph type="body" sz="quarter" idx="10" hasCustomPrompt="1"/>
          </p:nvPr>
        </p:nvSpPr>
        <p:spPr>
          <a:xfrm>
            <a:off x="8618071" y="419285"/>
            <a:ext cx="3169920" cy="896287"/>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9" name="Text Placeholder 5"/>
          <p:cNvSpPr>
            <a:spLocks noGrp="1"/>
          </p:cNvSpPr>
          <p:nvPr>
            <p:ph type="body" sz="quarter" idx="11" hasCustomPrompt="1"/>
          </p:nvPr>
        </p:nvSpPr>
        <p:spPr>
          <a:xfrm>
            <a:off x="8618071" y="1378422"/>
            <a:ext cx="3169920" cy="259884"/>
          </a:xfrm>
        </p:spPr>
        <p:txBody>
          <a:bodyPr>
            <a:noAutofit/>
          </a:bodyPr>
          <a:lstStyle>
            <a:lvl1pPr marL="0" indent="0">
              <a:buNone/>
              <a:defRPr sz="1000" b="0"/>
            </a:lvl1pPr>
          </a:lstStyle>
          <a:p>
            <a:pPr lvl="0"/>
            <a:r>
              <a:rPr lang="en-US" dirty="0"/>
              <a:t>Click to insert date</a:t>
            </a:r>
          </a:p>
        </p:txBody>
      </p:sp>
      <p:sp>
        <p:nvSpPr>
          <p:cNvPr id="10" name="Rectangle 9"/>
          <p:cNvSpPr/>
          <p:nvPr userDrawn="1"/>
        </p:nvSpPr>
        <p:spPr>
          <a:xfrm>
            <a:off x="-1457725" y="-4042"/>
            <a:ext cx="1386247" cy="2523768"/>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tx1"/>
                </a:solidFill>
                <a:latin typeface="Akkurat Pro" panose="020B0504020101020102" pitchFamily="34" charset="0"/>
              </a:rPr>
              <a:t>Cover</a:t>
            </a:r>
            <a:endParaRPr lang="en-US" sz="800" b="1" baseline="0" dirty="0">
              <a:solidFill>
                <a:schemeClr val="tx1"/>
              </a:solidFill>
              <a:latin typeface="Akkurat Pro" panose="020B0504020101020102" pitchFamily="34" charset="0"/>
            </a:endParaRPr>
          </a:p>
          <a:p>
            <a:pPr algn="l">
              <a:lnSpc>
                <a:spcPct val="100000"/>
              </a:lnSpc>
              <a:spcBef>
                <a:spcPts val="0"/>
              </a:spcBef>
              <a:spcAft>
                <a:spcPts val="0"/>
              </a:spcAft>
            </a:pPr>
            <a:r>
              <a:rPr lang="en-US" sz="800" baseline="0" dirty="0">
                <a:solidFill>
                  <a:schemeClr val="tx1"/>
                </a:solidFill>
                <a:latin typeface="Akkurat Pro Light" panose="020B0404020101020102" pitchFamily="34" charset="0"/>
              </a:rPr>
              <a:t>Do not change the size of the title. Keep the title short and use the subtitle area for longer descriptions if needed. </a:t>
            </a:r>
          </a:p>
          <a:p>
            <a:pPr algn="l">
              <a:lnSpc>
                <a:spcPct val="100000"/>
              </a:lnSpc>
              <a:spcBef>
                <a:spcPts val="0"/>
              </a:spcBef>
              <a:spcAft>
                <a:spcPts val="0"/>
              </a:spcAft>
            </a:pPr>
            <a:endParaRPr lang="en-US" sz="800" baseline="0" dirty="0">
              <a:solidFill>
                <a:schemeClr val="tx1"/>
              </a:solidFill>
              <a:latin typeface="Akkurat Pro Light" panose="020B0404020101020102" pitchFamily="34" charset="0"/>
            </a:endParaRPr>
          </a:p>
          <a:p>
            <a:pPr algn="l">
              <a:lnSpc>
                <a:spcPct val="100000"/>
              </a:lnSpc>
              <a:spcBef>
                <a:spcPts val="0"/>
              </a:spcBef>
              <a:spcAft>
                <a:spcPts val="0"/>
              </a:spcAft>
            </a:pPr>
            <a:r>
              <a:rPr lang="en-US" sz="800" baseline="0" dirty="0">
                <a:solidFill>
                  <a:schemeClr val="tx1"/>
                </a:solidFill>
                <a:latin typeface="Akkurat Pro Light" panose="020B0404020101020102" pitchFamily="34" charset="0"/>
              </a:rPr>
              <a:t>Choose where to add presenter name(s) – upper right corner and under title/ subtitle. Remove unused placeholders. </a:t>
            </a:r>
          </a:p>
          <a:p>
            <a:pPr algn="l">
              <a:lnSpc>
                <a:spcPct val="100000"/>
              </a:lnSpc>
              <a:spcBef>
                <a:spcPts val="0"/>
              </a:spcBef>
              <a:spcAft>
                <a:spcPts val="0"/>
              </a:spcAft>
            </a:pPr>
            <a:endParaRPr lang="en-US" sz="800" baseline="0" dirty="0">
              <a:solidFill>
                <a:schemeClr val="tx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kkurat Pro Light" panose="020B0404020101020102" pitchFamily="34" charset="0"/>
              </a:rPr>
              <a:t>Only use </a:t>
            </a:r>
            <a:r>
              <a:rPr lang="en-US" sz="800" b="1" baseline="0" dirty="0">
                <a:solidFill>
                  <a:schemeClr val="tx1"/>
                </a:solidFill>
                <a:latin typeface="Akkurat Pro" panose="020B0504020101020102" pitchFamily="34" charset="0"/>
              </a:rPr>
              <a:t>S&amp;P Global Red </a:t>
            </a:r>
            <a:r>
              <a:rPr lang="en-US" sz="800" b="0" baseline="0" dirty="0">
                <a:solidFill>
                  <a:schemeClr val="tx1"/>
                </a:solidFill>
                <a:latin typeface="Akkurat Pro Light" panose="020B0404020101020102" pitchFamily="34" charset="0"/>
              </a:rPr>
              <a:t>for key text high-lights, not shapes or charts. </a:t>
            </a:r>
            <a:br>
              <a:rPr lang="en-US" sz="800" b="0" baseline="0" dirty="0">
                <a:solidFill>
                  <a:schemeClr val="tx1"/>
                </a:solidFill>
                <a:latin typeface="Akkurat Pro Light" panose="020B0404020101020102" pitchFamily="34" charset="0"/>
              </a:rPr>
            </a:br>
            <a:r>
              <a:rPr lang="en-US" sz="800" b="0" baseline="0" dirty="0">
                <a:solidFill>
                  <a:schemeClr val="tx1"/>
                </a:solidFill>
                <a:latin typeface="Akkurat Pro Light" panose="020B0404020101020102" pitchFamily="34" charset="0"/>
              </a:rPr>
              <a:t>It’s available in the custom color palette.</a:t>
            </a:r>
          </a:p>
        </p:txBody>
      </p:sp>
      <p:grpSp>
        <p:nvGrpSpPr>
          <p:cNvPr id="12" name="Group 11"/>
          <p:cNvGrpSpPr/>
          <p:nvPr userDrawn="1"/>
        </p:nvGrpSpPr>
        <p:grpSpPr>
          <a:xfrm>
            <a:off x="414529" y="5756275"/>
            <a:ext cx="1811338" cy="873125"/>
            <a:chOff x="-1479550" y="5756275"/>
            <a:chExt cx="1811338" cy="873125"/>
          </a:xfrm>
        </p:grpSpPr>
        <p:sp>
          <p:nvSpPr>
            <p:cNvPr id="13" name="Freeform 12"/>
            <p:cNvSpPr>
              <a:spLocks noEditPoints="1"/>
            </p:cNvSpPr>
            <p:nvPr userDrawn="1"/>
          </p:nvSpPr>
          <p:spPr bwMode="auto">
            <a:xfrm>
              <a:off x="-1479550" y="6283325"/>
              <a:ext cx="1223963" cy="346075"/>
            </a:xfrm>
            <a:custGeom>
              <a:avLst/>
              <a:gdLst>
                <a:gd name="T0" fmla="*/ 1370 w 1538"/>
                <a:gd name="T1" fmla="*/ 306 h 435"/>
                <a:gd name="T2" fmla="*/ 1392 w 1538"/>
                <a:gd name="T3" fmla="*/ 294 h 435"/>
                <a:gd name="T4" fmla="*/ 1426 w 1538"/>
                <a:gd name="T5" fmla="*/ 218 h 435"/>
                <a:gd name="T6" fmla="*/ 1514 w 1538"/>
                <a:gd name="T7" fmla="*/ 118 h 435"/>
                <a:gd name="T8" fmla="*/ 1497 w 1538"/>
                <a:gd name="T9" fmla="*/ 133 h 435"/>
                <a:gd name="T10" fmla="*/ 1429 w 1538"/>
                <a:gd name="T11" fmla="*/ 194 h 435"/>
                <a:gd name="T12" fmla="*/ 1266 w 1538"/>
                <a:gd name="T13" fmla="*/ 172 h 435"/>
                <a:gd name="T14" fmla="*/ 1294 w 1538"/>
                <a:gd name="T15" fmla="*/ 364 h 435"/>
                <a:gd name="T16" fmla="*/ 1165 w 1538"/>
                <a:gd name="T17" fmla="*/ 318 h 435"/>
                <a:gd name="T18" fmla="*/ 1281 w 1538"/>
                <a:gd name="T19" fmla="*/ 394 h 435"/>
                <a:gd name="T20" fmla="*/ 1299 w 1538"/>
                <a:gd name="T21" fmla="*/ 407 h 435"/>
                <a:gd name="T22" fmla="*/ 1139 w 1538"/>
                <a:gd name="T23" fmla="*/ 312 h 435"/>
                <a:gd name="T24" fmla="*/ 1256 w 1538"/>
                <a:gd name="T25" fmla="*/ 107 h 435"/>
                <a:gd name="T26" fmla="*/ 1271 w 1538"/>
                <a:gd name="T27" fmla="*/ 120 h 435"/>
                <a:gd name="T28" fmla="*/ 1148 w 1538"/>
                <a:gd name="T29" fmla="*/ 293 h 435"/>
                <a:gd name="T30" fmla="*/ 1298 w 1538"/>
                <a:gd name="T31" fmla="*/ 319 h 435"/>
                <a:gd name="T32" fmla="*/ 1013 w 1538"/>
                <a:gd name="T33" fmla="*/ 177 h 435"/>
                <a:gd name="T34" fmla="*/ 876 w 1538"/>
                <a:gd name="T35" fmla="*/ 329 h 435"/>
                <a:gd name="T36" fmla="*/ 873 w 1538"/>
                <a:gd name="T37" fmla="*/ 97 h 435"/>
                <a:gd name="T38" fmla="*/ 1036 w 1538"/>
                <a:gd name="T39" fmla="*/ 176 h 435"/>
                <a:gd name="T40" fmla="*/ 734 w 1538"/>
                <a:gd name="T41" fmla="*/ 97 h 435"/>
                <a:gd name="T42" fmla="*/ 734 w 1538"/>
                <a:gd name="T43" fmla="*/ 329 h 435"/>
                <a:gd name="T44" fmla="*/ 762 w 1538"/>
                <a:gd name="T45" fmla="*/ 0 h 435"/>
                <a:gd name="T46" fmla="*/ 730 w 1538"/>
                <a:gd name="T47" fmla="*/ 0 h 435"/>
                <a:gd name="T48" fmla="*/ 571 w 1538"/>
                <a:gd name="T49" fmla="*/ 265 h 435"/>
                <a:gd name="T50" fmla="*/ 525 w 1538"/>
                <a:gd name="T51" fmla="*/ 97 h 435"/>
                <a:gd name="T52" fmla="*/ 594 w 1538"/>
                <a:gd name="T53" fmla="*/ 27 h 435"/>
                <a:gd name="T54" fmla="*/ 667 w 1538"/>
                <a:gd name="T55" fmla="*/ 118 h 435"/>
                <a:gd name="T56" fmla="*/ 614 w 1538"/>
                <a:gd name="T57" fmla="*/ 307 h 435"/>
                <a:gd name="T58" fmla="*/ 446 w 1538"/>
                <a:gd name="T59" fmla="*/ 210 h 435"/>
                <a:gd name="T60" fmla="*/ 341 w 1538"/>
                <a:gd name="T61" fmla="*/ 311 h 435"/>
                <a:gd name="T62" fmla="*/ 493 w 1538"/>
                <a:gd name="T63" fmla="*/ 329 h 435"/>
                <a:gd name="T64" fmla="*/ 288 w 1538"/>
                <a:gd name="T65" fmla="*/ 234 h 435"/>
                <a:gd name="T66" fmla="*/ 446 w 1538"/>
                <a:gd name="T67" fmla="*/ 166 h 435"/>
                <a:gd name="T68" fmla="*/ 294 w 1538"/>
                <a:gd name="T69" fmla="*/ 164 h 435"/>
                <a:gd name="T70" fmla="*/ 469 w 1538"/>
                <a:gd name="T71" fmla="*/ 178 h 435"/>
                <a:gd name="T72" fmla="*/ 493 w 1538"/>
                <a:gd name="T73" fmla="*/ 329 h 435"/>
                <a:gd name="T74" fmla="*/ 24 w 1538"/>
                <a:gd name="T75" fmla="*/ 22 h 435"/>
                <a:gd name="T76" fmla="*/ 207 w 1538"/>
                <a:gd name="T77" fmla="*/ 94 h 435"/>
                <a:gd name="T78" fmla="*/ 230 w 1538"/>
                <a:gd name="T79" fmla="*/ 329 h 435"/>
                <a:gd name="T80" fmla="*/ 24 w 1538"/>
                <a:gd name="T81" fmla="*/ 189 h 435"/>
                <a:gd name="T82" fmla="*/ 0 w 1538"/>
                <a:gd name="T8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8" h="435">
                  <a:moveTo>
                    <a:pt x="1538" y="265"/>
                  </a:moveTo>
                  <a:cubicBezTo>
                    <a:pt x="1538" y="281"/>
                    <a:pt x="1532" y="295"/>
                    <a:pt x="1522" y="308"/>
                  </a:cubicBezTo>
                  <a:cubicBezTo>
                    <a:pt x="1486" y="348"/>
                    <a:pt x="1406" y="345"/>
                    <a:pt x="1370" y="306"/>
                  </a:cubicBezTo>
                  <a:cubicBezTo>
                    <a:pt x="1358" y="292"/>
                    <a:pt x="1352" y="277"/>
                    <a:pt x="1351" y="259"/>
                  </a:cubicBezTo>
                  <a:cubicBezTo>
                    <a:pt x="1374" y="259"/>
                    <a:pt x="1374" y="259"/>
                    <a:pt x="1374" y="259"/>
                  </a:cubicBezTo>
                  <a:cubicBezTo>
                    <a:pt x="1376" y="272"/>
                    <a:pt x="1381" y="284"/>
                    <a:pt x="1392" y="294"/>
                  </a:cubicBezTo>
                  <a:cubicBezTo>
                    <a:pt x="1417" y="319"/>
                    <a:pt x="1476" y="322"/>
                    <a:pt x="1501" y="296"/>
                  </a:cubicBezTo>
                  <a:cubicBezTo>
                    <a:pt x="1530" y="268"/>
                    <a:pt x="1506" y="228"/>
                    <a:pt x="1471" y="224"/>
                  </a:cubicBezTo>
                  <a:cubicBezTo>
                    <a:pt x="1426" y="218"/>
                    <a:pt x="1426" y="218"/>
                    <a:pt x="1426" y="218"/>
                  </a:cubicBezTo>
                  <a:cubicBezTo>
                    <a:pt x="1407" y="215"/>
                    <a:pt x="1387" y="209"/>
                    <a:pt x="1374" y="194"/>
                  </a:cubicBezTo>
                  <a:cubicBezTo>
                    <a:pt x="1353" y="171"/>
                    <a:pt x="1358" y="133"/>
                    <a:pt x="1380" y="113"/>
                  </a:cubicBezTo>
                  <a:cubicBezTo>
                    <a:pt x="1415" y="81"/>
                    <a:pt x="1483" y="82"/>
                    <a:pt x="1514" y="118"/>
                  </a:cubicBezTo>
                  <a:cubicBezTo>
                    <a:pt x="1525" y="130"/>
                    <a:pt x="1531" y="145"/>
                    <a:pt x="1532" y="161"/>
                  </a:cubicBezTo>
                  <a:cubicBezTo>
                    <a:pt x="1509" y="161"/>
                    <a:pt x="1509" y="161"/>
                    <a:pt x="1509" y="161"/>
                  </a:cubicBezTo>
                  <a:cubicBezTo>
                    <a:pt x="1507" y="151"/>
                    <a:pt x="1504" y="141"/>
                    <a:pt x="1497" y="133"/>
                  </a:cubicBezTo>
                  <a:cubicBezTo>
                    <a:pt x="1476" y="109"/>
                    <a:pt x="1428" y="105"/>
                    <a:pt x="1402" y="123"/>
                  </a:cubicBezTo>
                  <a:cubicBezTo>
                    <a:pt x="1387" y="134"/>
                    <a:pt x="1379" y="153"/>
                    <a:pt x="1387" y="171"/>
                  </a:cubicBezTo>
                  <a:cubicBezTo>
                    <a:pt x="1395" y="188"/>
                    <a:pt x="1413" y="192"/>
                    <a:pt x="1429" y="194"/>
                  </a:cubicBezTo>
                  <a:cubicBezTo>
                    <a:pt x="1473" y="201"/>
                    <a:pt x="1473" y="201"/>
                    <a:pt x="1473" y="201"/>
                  </a:cubicBezTo>
                  <a:cubicBezTo>
                    <a:pt x="1507" y="205"/>
                    <a:pt x="1538" y="229"/>
                    <a:pt x="1538" y="265"/>
                  </a:cubicBezTo>
                  <a:moveTo>
                    <a:pt x="1266" y="172"/>
                  </a:moveTo>
                  <a:cubicBezTo>
                    <a:pt x="1266" y="93"/>
                    <a:pt x="1137" y="93"/>
                    <a:pt x="1137" y="172"/>
                  </a:cubicBezTo>
                  <a:cubicBezTo>
                    <a:pt x="1137" y="251"/>
                    <a:pt x="1266" y="251"/>
                    <a:pt x="1266" y="172"/>
                  </a:cubicBezTo>
                  <a:moveTo>
                    <a:pt x="1294" y="364"/>
                  </a:moveTo>
                  <a:cubicBezTo>
                    <a:pt x="1294" y="353"/>
                    <a:pt x="1290" y="344"/>
                    <a:pt x="1282" y="335"/>
                  </a:cubicBezTo>
                  <a:cubicBezTo>
                    <a:pt x="1271" y="324"/>
                    <a:pt x="1253" y="318"/>
                    <a:pt x="1226" y="318"/>
                  </a:cubicBezTo>
                  <a:cubicBezTo>
                    <a:pt x="1165" y="318"/>
                    <a:pt x="1165" y="318"/>
                    <a:pt x="1165" y="318"/>
                  </a:cubicBezTo>
                  <a:cubicBezTo>
                    <a:pt x="1132" y="326"/>
                    <a:pt x="1110" y="369"/>
                    <a:pt x="1139" y="395"/>
                  </a:cubicBezTo>
                  <a:cubicBezTo>
                    <a:pt x="1157" y="414"/>
                    <a:pt x="1190" y="415"/>
                    <a:pt x="1214" y="414"/>
                  </a:cubicBezTo>
                  <a:cubicBezTo>
                    <a:pt x="1237" y="413"/>
                    <a:pt x="1264" y="411"/>
                    <a:pt x="1281" y="394"/>
                  </a:cubicBezTo>
                  <a:cubicBezTo>
                    <a:pt x="1289" y="386"/>
                    <a:pt x="1294" y="375"/>
                    <a:pt x="1294" y="364"/>
                  </a:cubicBezTo>
                  <a:moveTo>
                    <a:pt x="1317" y="364"/>
                  </a:moveTo>
                  <a:cubicBezTo>
                    <a:pt x="1317" y="380"/>
                    <a:pt x="1311" y="396"/>
                    <a:pt x="1299" y="407"/>
                  </a:cubicBezTo>
                  <a:cubicBezTo>
                    <a:pt x="1276" y="431"/>
                    <a:pt x="1238" y="435"/>
                    <a:pt x="1207" y="435"/>
                  </a:cubicBezTo>
                  <a:cubicBezTo>
                    <a:pt x="1177" y="435"/>
                    <a:pt x="1143" y="430"/>
                    <a:pt x="1120" y="408"/>
                  </a:cubicBezTo>
                  <a:cubicBezTo>
                    <a:pt x="1092" y="379"/>
                    <a:pt x="1104" y="329"/>
                    <a:pt x="1139" y="312"/>
                  </a:cubicBezTo>
                  <a:cubicBezTo>
                    <a:pt x="1097" y="299"/>
                    <a:pt x="1106" y="248"/>
                    <a:pt x="1138" y="229"/>
                  </a:cubicBezTo>
                  <a:cubicBezTo>
                    <a:pt x="1107" y="199"/>
                    <a:pt x="1106" y="145"/>
                    <a:pt x="1138" y="114"/>
                  </a:cubicBezTo>
                  <a:cubicBezTo>
                    <a:pt x="1168" y="85"/>
                    <a:pt x="1221" y="84"/>
                    <a:pt x="1256" y="107"/>
                  </a:cubicBezTo>
                  <a:cubicBezTo>
                    <a:pt x="1264" y="80"/>
                    <a:pt x="1288" y="76"/>
                    <a:pt x="1312" y="76"/>
                  </a:cubicBezTo>
                  <a:cubicBezTo>
                    <a:pt x="1312" y="96"/>
                    <a:pt x="1312" y="96"/>
                    <a:pt x="1312" y="96"/>
                  </a:cubicBezTo>
                  <a:cubicBezTo>
                    <a:pt x="1293" y="96"/>
                    <a:pt x="1275" y="98"/>
                    <a:pt x="1271" y="120"/>
                  </a:cubicBezTo>
                  <a:cubicBezTo>
                    <a:pt x="1297" y="150"/>
                    <a:pt x="1296" y="199"/>
                    <a:pt x="1267" y="228"/>
                  </a:cubicBezTo>
                  <a:cubicBezTo>
                    <a:pt x="1239" y="256"/>
                    <a:pt x="1190" y="260"/>
                    <a:pt x="1155" y="242"/>
                  </a:cubicBezTo>
                  <a:cubicBezTo>
                    <a:pt x="1133" y="251"/>
                    <a:pt x="1120" y="281"/>
                    <a:pt x="1148" y="293"/>
                  </a:cubicBezTo>
                  <a:cubicBezTo>
                    <a:pt x="1158" y="296"/>
                    <a:pt x="1169" y="296"/>
                    <a:pt x="1179" y="296"/>
                  </a:cubicBezTo>
                  <a:cubicBezTo>
                    <a:pt x="1230" y="296"/>
                    <a:pt x="1230" y="296"/>
                    <a:pt x="1230" y="296"/>
                  </a:cubicBezTo>
                  <a:cubicBezTo>
                    <a:pt x="1254" y="296"/>
                    <a:pt x="1281" y="301"/>
                    <a:pt x="1298" y="319"/>
                  </a:cubicBezTo>
                  <a:cubicBezTo>
                    <a:pt x="1310" y="331"/>
                    <a:pt x="1317" y="347"/>
                    <a:pt x="1317" y="364"/>
                  </a:cubicBezTo>
                  <a:moveTo>
                    <a:pt x="1013" y="329"/>
                  </a:moveTo>
                  <a:cubicBezTo>
                    <a:pt x="1013" y="177"/>
                    <a:pt x="1013" y="177"/>
                    <a:pt x="1013" y="177"/>
                  </a:cubicBezTo>
                  <a:cubicBezTo>
                    <a:pt x="1013" y="132"/>
                    <a:pt x="984" y="107"/>
                    <a:pt x="939" y="115"/>
                  </a:cubicBezTo>
                  <a:cubicBezTo>
                    <a:pt x="892" y="122"/>
                    <a:pt x="876" y="171"/>
                    <a:pt x="876" y="213"/>
                  </a:cubicBezTo>
                  <a:cubicBezTo>
                    <a:pt x="876" y="329"/>
                    <a:pt x="876" y="329"/>
                    <a:pt x="876" y="329"/>
                  </a:cubicBezTo>
                  <a:cubicBezTo>
                    <a:pt x="853" y="329"/>
                    <a:pt x="853" y="329"/>
                    <a:pt x="853" y="329"/>
                  </a:cubicBezTo>
                  <a:cubicBezTo>
                    <a:pt x="853" y="97"/>
                    <a:pt x="853" y="97"/>
                    <a:pt x="853" y="97"/>
                  </a:cubicBezTo>
                  <a:cubicBezTo>
                    <a:pt x="873" y="97"/>
                    <a:pt x="873" y="97"/>
                    <a:pt x="873" y="97"/>
                  </a:cubicBezTo>
                  <a:cubicBezTo>
                    <a:pt x="876" y="139"/>
                    <a:pt x="876" y="139"/>
                    <a:pt x="876" y="139"/>
                  </a:cubicBezTo>
                  <a:cubicBezTo>
                    <a:pt x="892" y="100"/>
                    <a:pt x="940" y="85"/>
                    <a:pt x="978" y="93"/>
                  </a:cubicBezTo>
                  <a:cubicBezTo>
                    <a:pt x="1018" y="102"/>
                    <a:pt x="1036" y="137"/>
                    <a:pt x="1036" y="176"/>
                  </a:cubicBezTo>
                  <a:cubicBezTo>
                    <a:pt x="1036" y="329"/>
                    <a:pt x="1036" y="329"/>
                    <a:pt x="1036" y="329"/>
                  </a:cubicBezTo>
                  <a:lnTo>
                    <a:pt x="1013" y="329"/>
                  </a:lnTo>
                  <a:close/>
                  <a:moveTo>
                    <a:pt x="734" y="97"/>
                  </a:moveTo>
                  <a:cubicBezTo>
                    <a:pt x="759" y="97"/>
                    <a:pt x="759" y="97"/>
                    <a:pt x="759" y="97"/>
                  </a:cubicBezTo>
                  <a:cubicBezTo>
                    <a:pt x="759" y="329"/>
                    <a:pt x="759" y="329"/>
                    <a:pt x="759" y="329"/>
                  </a:cubicBezTo>
                  <a:cubicBezTo>
                    <a:pt x="734" y="329"/>
                    <a:pt x="734" y="329"/>
                    <a:pt x="734" y="329"/>
                  </a:cubicBezTo>
                  <a:lnTo>
                    <a:pt x="734" y="97"/>
                  </a:lnTo>
                  <a:close/>
                  <a:moveTo>
                    <a:pt x="730" y="0"/>
                  </a:moveTo>
                  <a:cubicBezTo>
                    <a:pt x="762" y="0"/>
                    <a:pt x="762" y="0"/>
                    <a:pt x="762" y="0"/>
                  </a:cubicBezTo>
                  <a:cubicBezTo>
                    <a:pt x="762" y="32"/>
                    <a:pt x="762" y="32"/>
                    <a:pt x="762" y="32"/>
                  </a:cubicBezTo>
                  <a:cubicBezTo>
                    <a:pt x="730" y="32"/>
                    <a:pt x="730" y="32"/>
                    <a:pt x="730" y="32"/>
                  </a:cubicBezTo>
                  <a:lnTo>
                    <a:pt x="730" y="0"/>
                  </a:lnTo>
                  <a:close/>
                  <a:moveTo>
                    <a:pt x="670" y="327"/>
                  </a:moveTo>
                  <a:cubicBezTo>
                    <a:pt x="647" y="332"/>
                    <a:pt x="619" y="338"/>
                    <a:pt x="598" y="325"/>
                  </a:cubicBezTo>
                  <a:cubicBezTo>
                    <a:pt x="577" y="313"/>
                    <a:pt x="571" y="287"/>
                    <a:pt x="571" y="265"/>
                  </a:cubicBezTo>
                  <a:cubicBezTo>
                    <a:pt x="571" y="118"/>
                    <a:pt x="571" y="118"/>
                    <a:pt x="571" y="118"/>
                  </a:cubicBezTo>
                  <a:cubicBezTo>
                    <a:pt x="525" y="118"/>
                    <a:pt x="525" y="118"/>
                    <a:pt x="525" y="118"/>
                  </a:cubicBezTo>
                  <a:cubicBezTo>
                    <a:pt x="525" y="97"/>
                    <a:pt x="525" y="97"/>
                    <a:pt x="525" y="97"/>
                  </a:cubicBezTo>
                  <a:cubicBezTo>
                    <a:pt x="571" y="97"/>
                    <a:pt x="571" y="97"/>
                    <a:pt x="571" y="97"/>
                  </a:cubicBezTo>
                  <a:cubicBezTo>
                    <a:pt x="571" y="33"/>
                    <a:pt x="571" y="33"/>
                    <a:pt x="571" y="33"/>
                  </a:cubicBezTo>
                  <a:cubicBezTo>
                    <a:pt x="594" y="27"/>
                    <a:pt x="594" y="27"/>
                    <a:pt x="594" y="27"/>
                  </a:cubicBezTo>
                  <a:cubicBezTo>
                    <a:pt x="594" y="97"/>
                    <a:pt x="594" y="97"/>
                    <a:pt x="594" y="97"/>
                  </a:cubicBezTo>
                  <a:cubicBezTo>
                    <a:pt x="667" y="97"/>
                    <a:pt x="667" y="97"/>
                    <a:pt x="667" y="97"/>
                  </a:cubicBezTo>
                  <a:cubicBezTo>
                    <a:pt x="667" y="118"/>
                    <a:pt x="667" y="118"/>
                    <a:pt x="667" y="118"/>
                  </a:cubicBezTo>
                  <a:cubicBezTo>
                    <a:pt x="594" y="118"/>
                    <a:pt x="594" y="118"/>
                    <a:pt x="594" y="118"/>
                  </a:cubicBezTo>
                  <a:cubicBezTo>
                    <a:pt x="594" y="264"/>
                    <a:pt x="594" y="264"/>
                    <a:pt x="594" y="264"/>
                  </a:cubicBezTo>
                  <a:cubicBezTo>
                    <a:pt x="594" y="280"/>
                    <a:pt x="597" y="299"/>
                    <a:pt x="614" y="307"/>
                  </a:cubicBezTo>
                  <a:cubicBezTo>
                    <a:pt x="630" y="315"/>
                    <a:pt x="653" y="310"/>
                    <a:pt x="670" y="307"/>
                  </a:cubicBezTo>
                  <a:lnTo>
                    <a:pt x="670" y="327"/>
                  </a:lnTo>
                  <a:close/>
                  <a:moveTo>
                    <a:pt x="446" y="210"/>
                  </a:moveTo>
                  <a:cubicBezTo>
                    <a:pt x="362" y="215"/>
                    <a:pt x="362" y="215"/>
                    <a:pt x="362" y="215"/>
                  </a:cubicBezTo>
                  <a:cubicBezTo>
                    <a:pt x="336" y="217"/>
                    <a:pt x="309" y="230"/>
                    <a:pt x="306" y="259"/>
                  </a:cubicBezTo>
                  <a:cubicBezTo>
                    <a:pt x="303" y="284"/>
                    <a:pt x="317" y="304"/>
                    <a:pt x="341" y="311"/>
                  </a:cubicBezTo>
                  <a:cubicBezTo>
                    <a:pt x="401" y="329"/>
                    <a:pt x="446" y="279"/>
                    <a:pt x="446" y="222"/>
                  </a:cubicBezTo>
                  <a:lnTo>
                    <a:pt x="446" y="210"/>
                  </a:lnTo>
                  <a:close/>
                  <a:moveTo>
                    <a:pt x="493" y="329"/>
                  </a:moveTo>
                  <a:cubicBezTo>
                    <a:pt x="462" y="336"/>
                    <a:pt x="446" y="315"/>
                    <a:pt x="446" y="285"/>
                  </a:cubicBezTo>
                  <a:cubicBezTo>
                    <a:pt x="425" y="341"/>
                    <a:pt x="336" y="353"/>
                    <a:pt x="298" y="310"/>
                  </a:cubicBezTo>
                  <a:cubicBezTo>
                    <a:pt x="281" y="290"/>
                    <a:pt x="277" y="258"/>
                    <a:pt x="288" y="234"/>
                  </a:cubicBezTo>
                  <a:cubicBezTo>
                    <a:pt x="301" y="207"/>
                    <a:pt x="332" y="196"/>
                    <a:pt x="360" y="194"/>
                  </a:cubicBezTo>
                  <a:cubicBezTo>
                    <a:pt x="446" y="188"/>
                    <a:pt x="446" y="188"/>
                    <a:pt x="446" y="188"/>
                  </a:cubicBezTo>
                  <a:cubicBezTo>
                    <a:pt x="446" y="166"/>
                    <a:pt x="446" y="166"/>
                    <a:pt x="446" y="166"/>
                  </a:cubicBezTo>
                  <a:cubicBezTo>
                    <a:pt x="446" y="129"/>
                    <a:pt x="418" y="113"/>
                    <a:pt x="384" y="113"/>
                  </a:cubicBezTo>
                  <a:cubicBezTo>
                    <a:pt x="351" y="113"/>
                    <a:pt x="320" y="128"/>
                    <a:pt x="317" y="164"/>
                  </a:cubicBezTo>
                  <a:cubicBezTo>
                    <a:pt x="294" y="164"/>
                    <a:pt x="294" y="164"/>
                    <a:pt x="294" y="164"/>
                  </a:cubicBezTo>
                  <a:cubicBezTo>
                    <a:pt x="297" y="124"/>
                    <a:pt x="327" y="98"/>
                    <a:pt x="366" y="92"/>
                  </a:cubicBezTo>
                  <a:cubicBezTo>
                    <a:pt x="402" y="87"/>
                    <a:pt x="448" y="96"/>
                    <a:pt x="463" y="134"/>
                  </a:cubicBezTo>
                  <a:cubicBezTo>
                    <a:pt x="468" y="148"/>
                    <a:pt x="469" y="163"/>
                    <a:pt x="469" y="178"/>
                  </a:cubicBezTo>
                  <a:cubicBezTo>
                    <a:pt x="469" y="284"/>
                    <a:pt x="469" y="284"/>
                    <a:pt x="469" y="284"/>
                  </a:cubicBezTo>
                  <a:cubicBezTo>
                    <a:pt x="469" y="301"/>
                    <a:pt x="475" y="313"/>
                    <a:pt x="493" y="309"/>
                  </a:cubicBezTo>
                  <a:lnTo>
                    <a:pt x="493" y="329"/>
                  </a:lnTo>
                  <a:close/>
                  <a:moveTo>
                    <a:pt x="207" y="94"/>
                  </a:moveTo>
                  <a:cubicBezTo>
                    <a:pt x="207" y="44"/>
                    <a:pt x="166" y="22"/>
                    <a:pt x="120" y="22"/>
                  </a:cubicBezTo>
                  <a:cubicBezTo>
                    <a:pt x="24" y="22"/>
                    <a:pt x="24" y="22"/>
                    <a:pt x="24" y="22"/>
                  </a:cubicBezTo>
                  <a:cubicBezTo>
                    <a:pt x="24" y="167"/>
                    <a:pt x="24" y="167"/>
                    <a:pt x="24" y="167"/>
                  </a:cubicBezTo>
                  <a:cubicBezTo>
                    <a:pt x="120" y="167"/>
                    <a:pt x="120" y="167"/>
                    <a:pt x="120" y="167"/>
                  </a:cubicBezTo>
                  <a:cubicBezTo>
                    <a:pt x="166" y="167"/>
                    <a:pt x="207" y="145"/>
                    <a:pt x="207" y="94"/>
                  </a:cubicBezTo>
                  <a:moveTo>
                    <a:pt x="232" y="94"/>
                  </a:moveTo>
                  <a:cubicBezTo>
                    <a:pt x="232" y="137"/>
                    <a:pt x="204" y="172"/>
                    <a:pt x="163" y="183"/>
                  </a:cubicBezTo>
                  <a:cubicBezTo>
                    <a:pt x="230" y="329"/>
                    <a:pt x="230" y="329"/>
                    <a:pt x="230" y="329"/>
                  </a:cubicBezTo>
                  <a:cubicBezTo>
                    <a:pt x="204" y="329"/>
                    <a:pt x="204" y="329"/>
                    <a:pt x="204" y="329"/>
                  </a:cubicBezTo>
                  <a:cubicBezTo>
                    <a:pt x="139" y="189"/>
                    <a:pt x="139" y="189"/>
                    <a:pt x="139" y="189"/>
                  </a:cubicBezTo>
                  <a:cubicBezTo>
                    <a:pt x="24" y="189"/>
                    <a:pt x="24" y="189"/>
                    <a:pt x="24" y="189"/>
                  </a:cubicBezTo>
                  <a:cubicBezTo>
                    <a:pt x="24" y="329"/>
                    <a:pt x="24" y="329"/>
                    <a:pt x="24" y="329"/>
                  </a:cubicBezTo>
                  <a:cubicBezTo>
                    <a:pt x="0" y="329"/>
                    <a:pt x="0" y="329"/>
                    <a:pt x="0" y="329"/>
                  </a:cubicBezTo>
                  <a:cubicBezTo>
                    <a:pt x="0" y="0"/>
                    <a:pt x="0" y="0"/>
                    <a:pt x="0" y="0"/>
                  </a:cubicBezTo>
                  <a:cubicBezTo>
                    <a:pt x="120" y="0"/>
                    <a:pt x="120" y="0"/>
                    <a:pt x="120" y="0"/>
                  </a:cubicBezTo>
                  <a:cubicBezTo>
                    <a:pt x="179" y="0"/>
                    <a:pt x="232" y="31"/>
                    <a:pt x="232" y="9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Freeform 6"/>
            <p:cNvSpPr>
              <a:spLocks noEditPoints="1"/>
            </p:cNvSpPr>
            <p:nvPr userDrawn="1"/>
          </p:nvSpPr>
          <p:spPr bwMode="auto">
            <a:xfrm>
              <a:off x="-1479550" y="5868988"/>
              <a:ext cx="1811338" cy="288925"/>
            </a:xfrm>
            <a:custGeom>
              <a:avLst/>
              <a:gdLst>
                <a:gd name="T0" fmla="*/ 2188 w 2278"/>
                <a:gd name="T1" fmla="*/ 282 h 362"/>
                <a:gd name="T2" fmla="*/ 2246 w 2278"/>
                <a:gd name="T3" fmla="*/ 272 h 362"/>
                <a:gd name="T4" fmla="*/ 2278 w 2278"/>
                <a:gd name="T5" fmla="*/ 343 h 362"/>
                <a:gd name="T6" fmla="*/ 1982 w 2278"/>
                <a:gd name="T7" fmla="*/ 270 h 362"/>
                <a:gd name="T8" fmla="*/ 2076 w 2278"/>
                <a:gd name="T9" fmla="*/ 249 h 362"/>
                <a:gd name="T10" fmla="*/ 2084 w 2278"/>
                <a:gd name="T11" fmla="*/ 314 h 362"/>
                <a:gd name="T12" fmla="*/ 1941 w 2278"/>
                <a:gd name="T13" fmla="*/ 230 h 362"/>
                <a:gd name="T14" fmla="*/ 2076 w 2278"/>
                <a:gd name="T15" fmla="*/ 181 h 362"/>
                <a:gd name="T16" fmla="*/ 1993 w 2278"/>
                <a:gd name="T17" fmla="*/ 177 h 362"/>
                <a:gd name="T18" fmla="*/ 2023 w 2278"/>
                <a:gd name="T19" fmla="*/ 100 h 362"/>
                <a:gd name="T20" fmla="*/ 2132 w 2278"/>
                <a:gd name="T21" fmla="*/ 284 h 362"/>
                <a:gd name="T22" fmla="*/ 2153 w 2278"/>
                <a:gd name="T23" fmla="*/ 340 h 362"/>
                <a:gd name="T24" fmla="*/ 1778 w 2278"/>
                <a:gd name="T25" fmla="*/ 149 h 362"/>
                <a:gd name="T26" fmla="*/ 1755 w 2278"/>
                <a:gd name="T27" fmla="*/ 289 h 362"/>
                <a:gd name="T28" fmla="*/ 1899 w 2278"/>
                <a:gd name="T29" fmla="*/ 225 h 362"/>
                <a:gd name="T30" fmla="*/ 1729 w 2278"/>
                <a:gd name="T31" fmla="*/ 343 h 362"/>
                <a:gd name="T32" fmla="*/ 1737 w 2278"/>
                <a:gd name="T33" fmla="*/ 14 h 362"/>
                <a:gd name="T34" fmla="*/ 1857 w 2278"/>
                <a:gd name="T35" fmla="*/ 119 h 362"/>
                <a:gd name="T36" fmla="*/ 1561 w 2278"/>
                <a:gd name="T37" fmla="*/ 165 h 362"/>
                <a:gd name="T38" fmla="*/ 1489 w 2278"/>
                <a:gd name="T39" fmla="*/ 284 h 362"/>
                <a:gd name="T40" fmla="*/ 1636 w 2278"/>
                <a:gd name="T41" fmla="*/ 225 h 362"/>
                <a:gd name="T42" fmla="*/ 1442 w 2278"/>
                <a:gd name="T43" fmla="*/ 137 h 362"/>
                <a:gd name="T44" fmla="*/ 1394 w 2278"/>
                <a:gd name="T45" fmla="*/ 343 h 362"/>
                <a:gd name="T46" fmla="*/ 1304 w 2278"/>
                <a:gd name="T47" fmla="*/ 13 h 362"/>
                <a:gd name="T48" fmla="*/ 1370 w 2278"/>
                <a:gd name="T49" fmla="*/ 293 h 362"/>
                <a:gd name="T50" fmla="*/ 1213 w 2278"/>
                <a:gd name="T51" fmla="*/ 343 h 362"/>
                <a:gd name="T52" fmla="*/ 1029 w 2278"/>
                <a:gd name="T53" fmla="*/ 313 h 362"/>
                <a:gd name="T54" fmla="*/ 1221 w 2278"/>
                <a:gd name="T55" fmla="*/ 51 h 362"/>
                <a:gd name="T56" fmla="*/ 1176 w 2278"/>
                <a:gd name="T57" fmla="*/ 86 h 362"/>
                <a:gd name="T58" fmla="*/ 1072 w 2278"/>
                <a:gd name="T59" fmla="*/ 276 h 362"/>
                <a:gd name="T60" fmla="*/ 1117 w 2278"/>
                <a:gd name="T61" fmla="*/ 215 h 362"/>
                <a:gd name="T62" fmla="*/ 1251 w 2278"/>
                <a:gd name="T63" fmla="*/ 343 h 362"/>
                <a:gd name="T64" fmla="*/ 792 w 2278"/>
                <a:gd name="T65" fmla="*/ 83 h 362"/>
                <a:gd name="T66" fmla="*/ 685 w 2278"/>
                <a:gd name="T67" fmla="*/ 176 h 362"/>
                <a:gd name="T68" fmla="*/ 808 w 2278"/>
                <a:gd name="T69" fmla="*/ 124 h 362"/>
                <a:gd name="T70" fmla="*/ 754 w 2278"/>
                <a:gd name="T71" fmla="*/ 227 h 362"/>
                <a:gd name="T72" fmla="*/ 627 w 2278"/>
                <a:gd name="T73" fmla="*/ 343 h 362"/>
                <a:gd name="T74" fmla="*/ 836 w 2278"/>
                <a:gd name="T75" fmla="*/ 45 h 362"/>
                <a:gd name="T76" fmla="*/ 421 w 2278"/>
                <a:gd name="T77" fmla="*/ 63 h 362"/>
                <a:gd name="T78" fmla="*/ 399 w 2278"/>
                <a:gd name="T79" fmla="*/ 143 h 362"/>
                <a:gd name="T80" fmla="*/ 347 w 2278"/>
                <a:gd name="T81" fmla="*/ 238 h 362"/>
                <a:gd name="T82" fmla="*/ 383 w 2278"/>
                <a:gd name="T83" fmla="*/ 200 h 362"/>
                <a:gd name="T84" fmla="*/ 349 w 2278"/>
                <a:gd name="T85" fmla="*/ 341 h 362"/>
                <a:gd name="T86" fmla="*/ 316 w 2278"/>
                <a:gd name="T87" fmla="*/ 83 h 362"/>
                <a:gd name="T88" fmla="*/ 493 w 2278"/>
                <a:gd name="T89" fmla="*/ 100 h 362"/>
                <a:gd name="T90" fmla="*/ 497 w 2278"/>
                <a:gd name="T91" fmla="*/ 201 h 362"/>
                <a:gd name="T92" fmla="*/ 581 w 2278"/>
                <a:gd name="T93" fmla="*/ 206 h 362"/>
                <a:gd name="T94" fmla="*/ 584 w 2278"/>
                <a:gd name="T95" fmla="*/ 344 h 362"/>
                <a:gd name="T96" fmla="*/ 233 w 2278"/>
                <a:gd name="T97" fmla="*/ 314 h 362"/>
                <a:gd name="T98" fmla="*/ 0 w 2278"/>
                <a:gd name="T99" fmla="*/ 241 h 362"/>
                <a:gd name="T100" fmla="*/ 133 w 2278"/>
                <a:gd name="T101" fmla="*/ 298 h 362"/>
                <a:gd name="T102" fmla="*/ 115 w 2278"/>
                <a:gd name="T103" fmla="*/ 205 h 362"/>
                <a:gd name="T104" fmla="*/ 37 w 2278"/>
                <a:gd name="T105" fmla="*/ 48 h 362"/>
                <a:gd name="T106" fmla="*/ 255 w 2278"/>
                <a:gd name="T107" fmla="*/ 114 h 362"/>
                <a:gd name="T108" fmla="*/ 130 w 2278"/>
                <a:gd name="T109" fmla="*/ 65 h 362"/>
                <a:gd name="T110" fmla="*/ 122 w 2278"/>
                <a:gd name="T111" fmla="*/ 148 h 362"/>
                <a:gd name="T112" fmla="*/ 260 w 2278"/>
                <a:gd name="T113" fmla="*/ 2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362">
                  <a:moveTo>
                    <a:pt x="2278" y="343"/>
                  </a:moveTo>
                  <a:cubicBezTo>
                    <a:pt x="2256" y="347"/>
                    <a:pt x="2233" y="348"/>
                    <a:pt x="2213" y="336"/>
                  </a:cubicBezTo>
                  <a:cubicBezTo>
                    <a:pt x="2194" y="325"/>
                    <a:pt x="2188" y="304"/>
                    <a:pt x="2188" y="282"/>
                  </a:cubicBezTo>
                  <a:cubicBezTo>
                    <a:pt x="2188" y="13"/>
                    <a:pt x="2188" y="13"/>
                    <a:pt x="2188" y="13"/>
                  </a:cubicBezTo>
                  <a:cubicBezTo>
                    <a:pt x="2246" y="13"/>
                    <a:pt x="2246" y="13"/>
                    <a:pt x="2246" y="13"/>
                  </a:cubicBezTo>
                  <a:cubicBezTo>
                    <a:pt x="2246" y="272"/>
                    <a:pt x="2246" y="272"/>
                    <a:pt x="2246" y="272"/>
                  </a:cubicBezTo>
                  <a:cubicBezTo>
                    <a:pt x="2246" y="280"/>
                    <a:pt x="2247" y="289"/>
                    <a:pt x="2254" y="293"/>
                  </a:cubicBezTo>
                  <a:cubicBezTo>
                    <a:pt x="2261" y="297"/>
                    <a:pt x="2270" y="295"/>
                    <a:pt x="2278" y="295"/>
                  </a:cubicBezTo>
                  <a:lnTo>
                    <a:pt x="2278" y="343"/>
                  </a:lnTo>
                  <a:close/>
                  <a:moveTo>
                    <a:pt x="2076" y="238"/>
                  </a:moveTo>
                  <a:cubicBezTo>
                    <a:pt x="2016" y="242"/>
                    <a:pt x="2016" y="242"/>
                    <a:pt x="2016" y="242"/>
                  </a:cubicBezTo>
                  <a:cubicBezTo>
                    <a:pt x="2000" y="243"/>
                    <a:pt x="1984" y="253"/>
                    <a:pt x="1982" y="270"/>
                  </a:cubicBezTo>
                  <a:cubicBezTo>
                    <a:pt x="1980" y="288"/>
                    <a:pt x="1994" y="301"/>
                    <a:pt x="2011" y="303"/>
                  </a:cubicBezTo>
                  <a:cubicBezTo>
                    <a:pt x="2027" y="305"/>
                    <a:pt x="2045" y="300"/>
                    <a:pt x="2058" y="290"/>
                  </a:cubicBezTo>
                  <a:cubicBezTo>
                    <a:pt x="2071" y="280"/>
                    <a:pt x="2076" y="265"/>
                    <a:pt x="2076" y="249"/>
                  </a:cubicBezTo>
                  <a:lnTo>
                    <a:pt x="2076" y="238"/>
                  </a:lnTo>
                  <a:close/>
                  <a:moveTo>
                    <a:pt x="2153" y="340"/>
                  </a:moveTo>
                  <a:cubicBezTo>
                    <a:pt x="2127" y="352"/>
                    <a:pt x="2088" y="349"/>
                    <a:pt x="2084" y="314"/>
                  </a:cubicBezTo>
                  <a:cubicBezTo>
                    <a:pt x="2063" y="351"/>
                    <a:pt x="2006" y="357"/>
                    <a:pt x="1970" y="341"/>
                  </a:cubicBezTo>
                  <a:cubicBezTo>
                    <a:pt x="1950" y="332"/>
                    <a:pt x="1935" y="316"/>
                    <a:pt x="1929" y="294"/>
                  </a:cubicBezTo>
                  <a:cubicBezTo>
                    <a:pt x="1923" y="272"/>
                    <a:pt x="1927" y="248"/>
                    <a:pt x="1941" y="230"/>
                  </a:cubicBezTo>
                  <a:cubicBezTo>
                    <a:pt x="1957" y="211"/>
                    <a:pt x="1982" y="202"/>
                    <a:pt x="2007" y="200"/>
                  </a:cubicBezTo>
                  <a:cubicBezTo>
                    <a:pt x="2076" y="195"/>
                    <a:pt x="2076" y="195"/>
                    <a:pt x="2076" y="195"/>
                  </a:cubicBezTo>
                  <a:cubicBezTo>
                    <a:pt x="2076" y="181"/>
                    <a:pt x="2076" y="181"/>
                    <a:pt x="2076" y="181"/>
                  </a:cubicBezTo>
                  <a:cubicBezTo>
                    <a:pt x="2076" y="170"/>
                    <a:pt x="2074" y="158"/>
                    <a:pt x="2066" y="151"/>
                  </a:cubicBezTo>
                  <a:cubicBezTo>
                    <a:pt x="2058" y="145"/>
                    <a:pt x="2048" y="144"/>
                    <a:pt x="2039" y="143"/>
                  </a:cubicBezTo>
                  <a:cubicBezTo>
                    <a:pt x="2016" y="143"/>
                    <a:pt x="1994" y="152"/>
                    <a:pt x="1993" y="177"/>
                  </a:cubicBezTo>
                  <a:cubicBezTo>
                    <a:pt x="1938" y="177"/>
                    <a:pt x="1938" y="177"/>
                    <a:pt x="1938" y="177"/>
                  </a:cubicBezTo>
                  <a:cubicBezTo>
                    <a:pt x="1939" y="156"/>
                    <a:pt x="1948" y="135"/>
                    <a:pt x="1965" y="121"/>
                  </a:cubicBezTo>
                  <a:cubicBezTo>
                    <a:pt x="1981" y="108"/>
                    <a:pt x="2002" y="102"/>
                    <a:pt x="2023" y="100"/>
                  </a:cubicBezTo>
                  <a:cubicBezTo>
                    <a:pt x="2063" y="97"/>
                    <a:pt x="2109" y="107"/>
                    <a:pt x="2125" y="148"/>
                  </a:cubicBezTo>
                  <a:cubicBezTo>
                    <a:pt x="2131" y="164"/>
                    <a:pt x="2132" y="180"/>
                    <a:pt x="2132" y="196"/>
                  </a:cubicBezTo>
                  <a:cubicBezTo>
                    <a:pt x="2132" y="284"/>
                    <a:pt x="2132" y="284"/>
                    <a:pt x="2132" y="284"/>
                  </a:cubicBezTo>
                  <a:cubicBezTo>
                    <a:pt x="2132" y="295"/>
                    <a:pt x="2139" y="303"/>
                    <a:pt x="2150" y="299"/>
                  </a:cubicBezTo>
                  <a:cubicBezTo>
                    <a:pt x="2151" y="299"/>
                    <a:pt x="2152" y="299"/>
                    <a:pt x="2153" y="298"/>
                  </a:cubicBezTo>
                  <a:lnTo>
                    <a:pt x="2153" y="340"/>
                  </a:lnTo>
                  <a:close/>
                  <a:moveTo>
                    <a:pt x="1841" y="224"/>
                  </a:moveTo>
                  <a:cubicBezTo>
                    <a:pt x="1841" y="204"/>
                    <a:pt x="1839" y="183"/>
                    <a:pt x="1826" y="167"/>
                  </a:cubicBezTo>
                  <a:cubicBezTo>
                    <a:pt x="1814" y="152"/>
                    <a:pt x="1797" y="146"/>
                    <a:pt x="1778" y="149"/>
                  </a:cubicBezTo>
                  <a:cubicBezTo>
                    <a:pt x="1760" y="151"/>
                    <a:pt x="1747" y="164"/>
                    <a:pt x="1741" y="181"/>
                  </a:cubicBezTo>
                  <a:cubicBezTo>
                    <a:pt x="1734" y="199"/>
                    <a:pt x="1733" y="220"/>
                    <a:pt x="1735" y="239"/>
                  </a:cubicBezTo>
                  <a:cubicBezTo>
                    <a:pt x="1737" y="257"/>
                    <a:pt x="1741" y="276"/>
                    <a:pt x="1755" y="289"/>
                  </a:cubicBezTo>
                  <a:cubicBezTo>
                    <a:pt x="1776" y="308"/>
                    <a:pt x="1809" y="303"/>
                    <a:pt x="1826" y="282"/>
                  </a:cubicBezTo>
                  <a:cubicBezTo>
                    <a:pt x="1839" y="266"/>
                    <a:pt x="1841" y="244"/>
                    <a:pt x="1841" y="224"/>
                  </a:cubicBezTo>
                  <a:moveTo>
                    <a:pt x="1899" y="225"/>
                  </a:moveTo>
                  <a:cubicBezTo>
                    <a:pt x="1899" y="264"/>
                    <a:pt x="1888" y="303"/>
                    <a:pt x="1857" y="329"/>
                  </a:cubicBezTo>
                  <a:cubicBezTo>
                    <a:pt x="1823" y="357"/>
                    <a:pt x="1759" y="357"/>
                    <a:pt x="1733" y="317"/>
                  </a:cubicBezTo>
                  <a:cubicBezTo>
                    <a:pt x="1729" y="343"/>
                    <a:pt x="1729" y="343"/>
                    <a:pt x="1729" y="343"/>
                  </a:cubicBezTo>
                  <a:cubicBezTo>
                    <a:pt x="1680" y="343"/>
                    <a:pt x="1680" y="343"/>
                    <a:pt x="1680" y="343"/>
                  </a:cubicBezTo>
                  <a:cubicBezTo>
                    <a:pt x="1680" y="14"/>
                    <a:pt x="1680" y="14"/>
                    <a:pt x="1680" y="14"/>
                  </a:cubicBezTo>
                  <a:cubicBezTo>
                    <a:pt x="1737" y="14"/>
                    <a:pt x="1737" y="14"/>
                    <a:pt x="1737" y="14"/>
                  </a:cubicBezTo>
                  <a:cubicBezTo>
                    <a:pt x="1737" y="123"/>
                    <a:pt x="1737" y="123"/>
                    <a:pt x="1737" y="123"/>
                  </a:cubicBezTo>
                  <a:cubicBezTo>
                    <a:pt x="1750" y="107"/>
                    <a:pt x="1774" y="101"/>
                    <a:pt x="1794" y="100"/>
                  </a:cubicBezTo>
                  <a:cubicBezTo>
                    <a:pt x="1816" y="99"/>
                    <a:pt x="1839" y="104"/>
                    <a:pt x="1857" y="119"/>
                  </a:cubicBezTo>
                  <a:cubicBezTo>
                    <a:pt x="1885" y="143"/>
                    <a:pt x="1899" y="178"/>
                    <a:pt x="1899" y="225"/>
                  </a:cubicBezTo>
                  <a:moveTo>
                    <a:pt x="1578" y="225"/>
                  </a:moveTo>
                  <a:cubicBezTo>
                    <a:pt x="1578" y="204"/>
                    <a:pt x="1576" y="181"/>
                    <a:pt x="1561" y="165"/>
                  </a:cubicBezTo>
                  <a:cubicBezTo>
                    <a:pt x="1543" y="145"/>
                    <a:pt x="1508" y="145"/>
                    <a:pt x="1489" y="165"/>
                  </a:cubicBezTo>
                  <a:cubicBezTo>
                    <a:pt x="1474" y="181"/>
                    <a:pt x="1472" y="204"/>
                    <a:pt x="1472" y="225"/>
                  </a:cubicBezTo>
                  <a:cubicBezTo>
                    <a:pt x="1472" y="245"/>
                    <a:pt x="1474" y="268"/>
                    <a:pt x="1489" y="284"/>
                  </a:cubicBezTo>
                  <a:cubicBezTo>
                    <a:pt x="1508" y="304"/>
                    <a:pt x="1543" y="304"/>
                    <a:pt x="1561" y="284"/>
                  </a:cubicBezTo>
                  <a:cubicBezTo>
                    <a:pt x="1576" y="268"/>
                    <a:pt x="1578" y="245"/>
                    <a:pt x="1578" y="225"/>
                  </a:cubicBezTo>
                  <a:moveTo>
                    <a:pt x="1636" y="225"/>
                  </a:moveTo>
                  <a:cubicBezTo>
                    <a:pt x="1636" y="257"/>
                    <a:pt x="1628" y="287"/>
                    <a:pt x="1608" y="312"/>
                  </a:cubicBezTo>
                  <a:cubicBezTo>
                    <a:pt x="1568" y="361"/>
                    <a:pt x="1483" y="361"/>
                    <a:pt x="1442" y="312"/>
                  </a:cubicBezTo>
                  <a:cubicBezTo>
                    <a:pt x="1404" y="263"/>
                    <a:pt x="1404" y="186"/>
                    <a:pt x="1442" y="137"/>
                  </a:cubicBezTo>
                  <a:cubicBezTo>
                    <a:pt x="1483" y="88"/>
                    <a:pt x="1568" y="88"/>
                    <a:pt x="1608" y="137"/>
                  </a:cubicBezTo>
                  <a:cubicBezTo>
                    <a:pt x="1628" y="163"/>
                    <a:pt x="1636" y="192"/>
                    <a:pt x="1636" y="225"/>
                  </a:cubicBezTo>
                  <a:moveTo>
                    <a:pt x="1394" y="343"/>
                  </a:moveTo>
                  <a:cubicBezTo>
                    <a:pt x="1373" y="347"/>
                    <a:pt x="1350" y="348"/>
                    <a:pt x="1330" y="337"/>
                  </a:cubicBezTo>
                  <a:cubicBezTo>
                    <a:pt x="1310" y="325"/>
                    <a:pt x="1304" y="304"/>
                    <a:pt x="1304" y="282"/>
                  </a:cubicBezTo>
                  <a:cubicBezTo>
                    <a:pt x="1304" y="13"/>
                    <a:pt x="1304" y="13"/>
                    <a:pt x="1304" y="13"/>
                  </a:cubicBezTo>
                  <a:cubicBezTo>
                    <a:pt x="1362" y="13"/>
                    <a:pt x="1362" y="13"/>
                    <a:pt x="1362" y="13"/>
                  </a:cubicBezTo>
                  <a:cubicBezTo>
                    <a:pt x="1362" y="272"/>
                    <a:pt x="1362" y="272"/>
                    <a:pt x="1362" y="272"/>
                  </a:cubicBezTo>
                  <a:cubicBezTo>
                    <a:pt x="1362" y="280"/>
                    <a:pt x="1363" y="289"/>
                    <a:pt x="1370" y="293"/>
                  </a:cubicBezTo>
                  <a:cubicBezTo>
                    <a:pt x="1377" y="297"/>
                    <a:pt x="1386" y="295"/>
                    <a:pt x="1394" y="295"/>
                  </a:cubicBezTo>
                  <a:lnTo>
                    <a:pt x="1394" y="343"/>
                  </a:lnTo>
                  <a:close/>
                  <a:moveTo>
                    <a:pt x="1213" y="343"/>
                  </a:moveTo>
                  <a:cubicBezTo>
                    <a:pt x="1206" y="308"/>
                    <a:pt x="1206" y="308"/>
                    <a:pt x="1206" y="308"/>
                  </a:cubicBezTo>
                  <a:cubicBezTo>
                    <a:pt x="1190" y="338"/>
                    <a:pt x="1152" y="350"/>
                    <a:pt x="1120" y="349"/>
                  </a:cubicBezTo>
                  <a:cubicBezTo>
                    <a:pt x="1086" y="348"/>
                    <a:pt x="1053" y="339"/>
                    <a:pt x="1029" y="313"/>
                  </a:cubicBezTo>
                  <a:cubicBezTo>
                    <a:pt x="995" y="278"/>
                    <a:pt x="987" y="229"/>
                    <a:pt x="987" y="182"/>
                  </a:cubicBezTo>
                  <a:cubicBezTo>
                    <a:pt x="987" y="134"/>
                    <a:pt x="994" y="87"/>
                    <a:pt x="1029" y="52"/>
                  </a:cubicBezTo>
                  <a:cubicBezTo>
                    <a:pt x="1078" y="2"/>
                    <a:pt x="1172" y="0"/>
                    <a:pt x="1221" y="51"/>
                  </a:cubicBezTo>
                  <a:cubicBezTo>
                    <a:pt x="1238" y="69"/>
                    <a:pt x="1249" y="91"/>
                    <a:pt x="1251" y="116"/>
                  </a:cubicBezTo>
                  <a:cubicBezTo>
                    <a:pt x="1190" y="116"/>
                    <a:pt x="1190" y="116"/>
                    <a:pt x="1190" y="116"/>
                  </a:cubicBezTo>
                  <a:cubicBezTo>
                    <a:pt x="1189" y="104"/>
                    <a:pt x="1183" y="95"/>
                    <a:pt x="1176" y="86"/>
                  </a:cubicBezTo>
                  <a:cubicBezTo>
                    <a:pt x="1151" y="57"/>
                    <a:pt x="1097" y="61"/>
                    <a:pt x="1072" y="89"/>
                  </a:cubicBezTo>
                  <a:cubicBezTo>
                    <a:pt x="1049" y="113"/>
                    <a:pt x="1047" y="151"/>
                    <a:pt x="1047" y="183"/>
                  </a:cubicBezTo>
                  <a:cubicBezTo>
                    <a:pt x="1047" y="214"/>
                    <a:pt x="1050" y="252"/>
                    <a:pt x="1072" y="276"/>
                  </a:cubicBezTo>
                  <a:cubicBezTo>
                    <a:pt x="1097" y="303"/>
                    <a:pt x="1148" y="304"/>
                    <a:pt x="1173" y="278"/>
                  </a:cubicBezTo>
                  <a:cubicBezTo>
                    <a:pt x="1190" y="261"/>
                    <a:pt x="1194" y="238"/>
                    <a:pt x="1194" y="215"/>
                  </a:cubicBezTo>
                  <a:cubicBezTo>
                    <a:pt x="1117" y="215"/>
                    <a:pt x="1117" y="215"/>
                    <a:pt x="1117" y="215"/>
                  </a:cubicBezTo>
                  <a:cubicBezTo>
                    <a:pt x="1117" y="166"/>
                    <a:pt x="1117" y="166"/>
                    <a:pt x="1117" y="166"/>
                  </a:cubicBezTo>
                  <a:cubicBezTo>
                    <a:pt x="1251" y="166"/>
                    <a:pt x="1251" y="166"/>
                    <a:pt x="1251" y="166"/>
                  </a:cubicBezTo>
                  <a:cubicBezTo>
                    <a:pt x="1251" y="343"/>
                    <a:pt x="1251" y="343"/>
                    <a:pt x="1251" y="343"/>
                  </a:cubicBezTo>
                  <a:lnTo>
                    <a:pt x="1213" y="343"/>
                  </a:lnTo>
                  <a:close/>
                  <a:moveTo>
                    <a:pt x="808" y="124"/>
                  </a:moveTo>
                  <a:cubicBezTo>
                    <a:pt x="808" y="109"/>
                    <a:pt x="804" y="93"/>
                    <a:pt x="792" y="83"/>
                  </a:cubicBezTo>
                  <a:cubicBezTo>
                    <a:pt x="781" y="74"/>
                    <a:pt x="766" y="71"/>
                    <a:pt x="751" y="71"/>
                  </a:cubicBezTo>
                  <a:cubicBezTo>
                    <a:pt x="685" y="71"/>
                    <a:pt x="685" y="71"/>
                    <a:pt x="685" y="71"/>
                  </a:cubicBezTo>
                  <a:cubicBezTo>
                    <a:pt x="685" y="176"/>
                    <a:pt x="685" y="176"/>
                    <a:pt x="685" y="176"/>
                  </a:cubicBezTo>
                  <a:cubicBezTo>
                    <a:pt x="751" y="176"/>
                    <a:pt x="751" y="176"/>
                    <a:pt x="751" y="176"/>
                  </a:cubicBezTo>
                  <a:cubicBezTo>
                    <a:pt x="766" y="176"/>
                    <a:pt x="781" y="173"/>
                    <a:pt x="792" y="164"/>
                  </a:cubicBezTo>
                  <a:cubicBezTo>
                    <a:pt x="804" y="154"/>
                    <a:pt x="808" y="139"/>
                    <a:pt x="808" y="124"/>
                  </a:cubicBezTo>
                  <a:moveTo>
                    <a:pt x="868" y="123"/>
                  </a:moveTo>
                  <a:cubicBezTo>
                    <a:pt x="868" y="153"/>
                    <a:pt x="858" y="182"/>
                    <a:pt x="836" y="201"/>
                  </a:cubicBezTo>
                  <a:cubicBezTo>
                    <a:pt x="813" y="221"/>
                    <a:pt x="783" y="227"/>
                    <a:pt x="754" y="227"/>
                  </a:cubicBezTo>
                  <a:cubicBezTo>
                    <a:pt x="685" y="227"/>
                    <a:pt x="685" y="227"/>
                    <a:pt x="685" y="227"/>
                  </a:cubicBezTo>
                  <a:cubicBezTo>
                    <a:pt x="685" y="343"/>
                    <a:pt x="685" y="343"/>
                    <a:pt x="685" y="343"/>
                  </a:cubicBezTo>
                  <a:cubicBezTo>
                    <a:pt x="627" y="343"/>
                    <a:pt x="627" y="343"/>
                    <a:pt x="627" y="343"/>
                  </a:cubicBezTo>
                  <a:cubicBezTo>
                    <a:pt x="627" y="20"/>
                    <a:pt x="627" y="20"/>
                    <a:pt x="627" y="20"/>
                  </a:cubicBezTo>
                  <a:cubicBezTo>
                    <a:pt x="754" y="20"/>
                    <a:pt x="754" y="20"/>
                    <a:pt x="754" y="20"/>
                  </a:cubicBezTo>
                  <a:cubicBezTo>
                    <a:pt x="783" y="20"/>
                    <a:pt x="813" y="26"/>
                    <a:pt x="836" y="45"/>
                  </a:cubicBezTo>
                  <a:cubicBezTo>
                    <a:pt x="858" y="65"/>
                    <a:pt x="868" y="94"/>
                    <a:pt x="868" y="123"/>
                  </a:cubicBezTo>
                  <a:moveTo>
                    <a:pt x="440" y="95"/>
                  </a:moveTo>
                  <a:cubicBezTo>
                    <a:pt x="440" y="81"/>
                    <a:pt x="434" y="69"/>
                    <a:pt x="421" y="63"/>
                  </a:cubicBezTo>
                  <a:cubicBezTo>
                    <a:pt x="408" y="57"/>
                    <a:pt x="391" y="59"/>
                    <a:pt x="380" y="68"/>
                  </a:cubicBezTo>
                  <a:cubicBezTo>
                    <a:pt x="368" y="76"/>
                    <a:pt x="366" y="92"/>
                    <a:pt x="370" y="105"/>
                  </a:cubicBezTo>
                  <a:cubicBezTo>
                    <a:pt x="375" y="120"/>
                    <a:pt x="387" y="132"/>
                    <a:pt x="399" y="143"/>
                  </a:cubicBezTo>
                  <a:cubicBezTo>
                    <a:pt x="418" y="132"/>
                    <a:pt x="440" y="121"/>
                    <a:pt x="440" y="95"/>
                  </a:cubicBezTo>
                  <a:moveTo>
                    <a:pt x="383" y="200"/>
                  </a:moveTo>
                  <a:cubicBezTo>
                    <a:pt x="368" y="210"/>
                    <a:pt x="352" y="219"/>
                    <a:pt x="347" y="238"/>
                  </a:cubicBezTo>
                  <a:cubicBezTo>
                    <a:pt x="342" y="254"/>
                    <a:pt x="346" y="273"/>
                    <a:pt x="359" y="286"/>
                  </a:cubicBezTo>
                  <a:cubicBezTo>
                    <a:pt x="383" y="310"/>
                    <a:pt x="435" y="308"/>
                    <a:pt x="457" y="282"/>
                  </a:cubicBezTo>
                  <a:lnTo>
                    <a:pt x="383" y="200"/>
                  </a:lnTo>
                  <a:close/>
                  <a:moveTo>
                    <a:pt x="514" y="344"/>
                  </a:moveTo>
                  <a:cubicBezTo>
                    <a:pt x="492" y="318"/>
                    <a:pt x="492" y="318"/>
                    <a:pt x="492" y="318"/>
                  </a:cubicBezTo>
                  <a:cubicBezTo>
                    <a:pt x="454" y="352"/>
                    <a:pt x="395" y="362"/>
                    <a:pt x="349" y="341"/>
                  </a:cubicBezTo>
                  <a:cubicBezTo>
                    <a:pt x="304" y="321"/>
                    <a:pt x="281" y="268"/>
                    <a:pt x="298" y="222"/>
                  </a:cubicBezTo>
                  <a:cubicBezTo>
                    <a:pt x="307" y="197"/>
                    <a:pt x="328" y="178"/>
                    <a:pt x="350" y="165"/>
                  </a:cubicBezTo>
                  <a:cubicBezTo>
                    <a:pt x="328" y="142"/>
                    <a:pt x="312" y="116"/>
                    <a:pt x="316" y="83"/>
                  </a:cubicBezTo>
                  <a:cubicBezTo>
                    <a:pt x="320" y="55"/>
                    <a:pt x="339" y="30"/>
                    <a:pt x="366" y="19"/>
                  </a:cubicBezTo>
                  <a:cubicBezTo>
                    <a:pt x="395" y="8"/>
                    <a:pt x="431" y="10"/>
                    <a:pt x="457" y="27"/>
                  </a:cubicBezTo>
                  <a:cubicBezTo>
                    <a:pt x="483" y="43"/>
                    <a:pt x="495" y="71"/>
                    <a:pt x="493" y="100"/>
                  </a:cubicBezTo>
                  <a:cubicBezTo>
                    <a:pt x="490" y="137"/>
                    <a:pt x="462" y="162"/>
                    <a:pt x="432" y="179"/>
                  </a:cubicBezTo>
                  <a:cubicBezTo>
                    <a:pt x="488" y="241"/>
                    <a:pt x="488" y="241"/>
                    <a:pt x="488" y="241"/>
                  </a:cubicBezTo>
                  <a:cubicBezTo>
                    <a:pt x="495" y="229"/>
                    <a:pt x="496" y="214"/>
                    <a:pt x="497" y="201"/>
                  </a:cubicBezTo>
                  <a:cubicBezTo>
                    <a:pt x="498" y="188"/>
                    <a:pt x="498" y="174"/>
                    <a:pt x="498" y="161"/>
                  </a:cubicBezTo>
                  <a:cubicBezTo>
                    <a:pt x="581" y="161"/>
                    <a:pt x="581" y="161"/>
                    <a:pt x="581" y="161"/>
                  </a:cubicBezTo>
                  <a:cubicBezTo>
                    <a:pt x="581" y="206"/>
                    <a:pt x="581" y="206"/>
                    <a:pt x="581" y="206"/>
                  </a:cubicBezTo>
                  <a:cubicBezTo>
                    <a:pt x="544" y="206"/>
                    <a:pt x="544" y="206"/>
                    <a:pt x="544" y="206"/>
                  </a:cubicBezTo>
                  <a:cubicBezTo>
                    <a:pt x="542" y="232"/>
                    <a:pt x="538" y="257"/>
                    <a:pt x="524" y="279"/>
                  </a:cubicBezTo>
                  <a:cubicBezTo>
                    <a:pt x="584" y="344"/>
                    <a:pt x="584" y="344"/>
                    <a:pt x="584" y="344"/>
                  </a:cubicBezTo>
                  <a:lnTo>
                    <a:pt x="514" y="344"/>
                  </a:lnTo>
                  <a:close/>
                  <a:moveTo>
                    <a:pt x="260" y="247"/>
                  </a:moveTo>
                  <a:cubicBezTo>
                    <a:pt x="260" y="272"/>
                    <a:pt x="251" y="296"/>
                    <a:pt x="233" y="314"/>
                  </a:cubicBezTo>
                  <a:cubicBezTo>
                    <a:pt x="207" y="340"/>
                    <a:pt x="171" y="348"/>
                    <a:pt x="136" y="349"/>
                  </a:cubicBezTo>
                  <a:cubicBezTo>
                    <a:pt x="99" y="350"/>
                    <a:pt x="61" y="341"/>
                    <a:pt x="34" y="316"/>
                  </a:cubicBezTo>
                  <a:cubicBezTo>
                    <a:pt x="13" y="297"/>
                    <a:pt x="0" y="269"/>
                    <a:pt x="0" y="241"/>
                  </a:cubicBezTo>
                  <a:cubicBezTo>
                    <a:pt x="60" y="241"/>
                    <a:pt x="60" y="241"/>
                    <a:pt x="60" y="241"/>
                  </a:cubicBezTo>
                  <a:cubicBezTo>
                    <a:pt x="60" y="255"/>
                    <a:pt x="67" y="270"/>
                    <a:pt x="77" y="280"/>
                  </a:cubicBezTo>
                  <a:cubicBezTo>
                    <a:pt x="92" y="295"/>
                    <a:pt x="113" y="298"/>
                    <a:pt x="133" y="298"/>
                  </a:cubicBezTo>
                  <a:cubicBezTo>
                    <a:pt x="152" y="297"/>
                    <a:pt x="174" y="295"/>
                    <a:pt x="188" y="280"/>
                  </a:cubicBezTo>
                  <a:cubicBezTo>
                    <a:pt x="202" y="264"/>
                    <a:pt x="207" y="236"/>
                    <a:pt x="188" y="222"/>
                  </a:cubicBezTo>
                  <a:cubicBezTo>
                    <a:pt x="168" y="207"/>
                    <a:pt x="139" y="208"/>
                    <a:pt x="115" y="205"/>
                  </a:cubicBezTo>
                  <a:cubicBezTo>
                    <a:pt x="90" y="203"/>
                    <a:pt x="65" y="199"/>
                    <a:pt x="44" y="184"/>
                  </a:cubicBezTo>
                  <a:cubicBezTo>
                    <a:pt x="24" y="170"/>
                    <a:pt x="11" y="148"/>
                    <a:pt x="9" y="123"/>
                  </a:cubicBezTo>
                  <a:cubicBezTo>
                    <a:pt x="6" y="95"/>
                    <a:pt x="16" y="68"/>
                    <a:pt x="37" y="48"/>
                  </a:cubicBezTo>
                  <a:cubicBezTo>
                    <a:pt x="60" y="24"/>
                    <a:pt x="95" y="14"/>
                    <a:pt x="127" y="14"/>
                  </a:cubicBezTo>
                  <a:cubicBezTo>
                    <a:pt x="161" y="13"/>
                    <a:pt x="197" y="22"/>
                    <a:pt x="222" y="45"/>
                  </a:cubicBezTo>
                  <a:cubicBezTo>
                    <a:pt x="241" y="63"/>
                    <a:pt x="254" y="87"/>
                    <a:pt x="255" y="114"/>
                  </a:cubicBezTo>
                  <a:cubicBezTo>
                    <a:pt x="194" y="114"/>
                    <a:pt x="194" y="114"/>
                    <a:pt x="194" y="114"/>
                  </a:cubicBezTo>
                  <a:cubicBezTo>
                    <a:pt x="194" y="102"/>
                    <a:pt x="188" y="91"/>
                    <a:pt x="180" y="82"/>
                  </a:cubicBezTo>
                  <a:cubicBezTo>
                    <a:pt x="168" y="69"/>
                    <a:pt x="147" y="65"/>
                    <a:pt x="130" y="65"/>
                  </a:cubicBezTo>
                  <a:cubicBezTo>
                    <a:pt x="111" y="65"/>
                    <a:pt x="92" y="69"/>
                    <a:pt x="78" y="83"/>
                  </a:cubicBezTo>
                  <a:cubicBezTo>
                    <a:pt x="63" y="100"/>
                    <a:pt x="63" y="129"/>
                    <a:pt x="85" y="140"/>
                  </a:cubicBezTo>
                  <a:cubicBezTo>
                    <a:pt x="96" y="146"/>
                    <a:pt x="110" y="147"/>
                    <a:pt x="122" y="148"/>
                  </a:cubicBezTo>
                  <a:cubicBezTo>
                    <a:pt x="135" y="149"/>
                    <a:pt x="149" y="151"/>
                    <a:pt x="162" y="152"/>
                  </a:cubicBezTo>
                  <a:cubicBezTo>
                    <a:pt x="188" y="156"/>
                    <a:pt x="213" y="163"/>
                    <a:pt x="233" y="181"/>
                  </a:cubicBezTo>
                  <a:cubicBezTo>
                    <a:pt x="251" y="198"/>
                    <a:pt x="260" y="222"/>
                    <a:pt x="260" y="247"/>
                  </a:cubicBezTo>
                </a:path>
              </a:pathLst>
            </a:custGeom>
            <a:solidFill>
              <a:srgbClr val="D61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Rectangle 7"/>
            <p:cNvSpPr>
              <a:spLocks noChangeArrowheads="1"/>
            </p:cNvSpPr>
            <p:nvPr userDrawn="1"/>
          </p:nvSpPr>
          <p:spPr bwMode="auto">
            <a:xfrm>
              <a:off x="-1479550" y="5756275"/>
              <a:ext cx="18113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grpSp>
    </p:spTree>
    <p:extLst>
      <p:ext uri="{BB962C8B-B14F-4D97-AF65-F5344CB8AC3E}">
        <p14:creationId xmlns:p14="http://schemas.microsoft.com/office/powerpoint/2010/main" val="3836828875"/>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00" b="0"/>
            </a:lvl1pPr>
          </a:lstStyle>
          <a:p>
            <a:pPr lvl="0"/>
            <a:r>
              <a:rPr lang="en-US" dirty="0"/>
              <a:t>Click to insert date</a:t>
            </a:r>
          </a:p>
        </p:txBody>
      </p:sp>
      <p:sp>
        <p:nvSpPr>
          <p:cNvPr id="12" name="Text Placeholder 5"/>
          <p:cNvSpPr>
            <a:spLocks noGrp="1"/>
          </p:cNvSpPr>
          <p:nvPr>
            <p:ph type="body" sz="quarter" idx="10" hasCustomPrompt="1"/>
          </p:nvPr>
        </p:nvSpPr>
        <p:spPr>
          <a:xfrm>
            <a:off x="8618071" y="419101"/>
            <a:ext cx="3169920" cy="629771"/>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16" name="Picture Placeholder 4"/>
          <p:cNvSpPr>
            <a:spLocks noGrp="1"/>
          </p:cNvSpPr>
          <p:nvPr>
            <p:ph type="pic" sz="quarter" idx="13" hasCustomPrompt="1"/>
          </p:nvPr>
        </p:nvSpPr>
        <p:spPr>
          <a:xfrm>
            <a:off x="414528" y="1790701"/>
            <a:ext cx="11379200" cy="3596314"/>
          </a:xfrm>
        </p:spPr>
        <p:txBody>
          <a:bodyPr anchor="ctr"/>
          <a:lstStyle>
            <a:lvl1pPr marL="0" indent="0" algn="ctr">
              <a:buNone/>
              <a:defRPr/>
            </a:lvl1pPr>
          </a:lstStyle>
          <a:p>
            <a:r>
              <a:rPr lang="en-US" dirty="0"/>
              <a:t>Click to insert cover image</a:t>
            </a:r>
          </a:p>
        </p:txBody>
      </p:sp>
      <p:sp>
        <p:nvSpPr>
          <p:cNvPr id="17" name="Title 1"/>
          <p:cNvSpPr>
            <a:spLocks noGrp="1"/>
          </p:cNvSpPr>
          <p:nvPr>
            <p:ph type="ctrTitle" hasCustomPrompt="1"/>
          </p:nvPr>
        </p:nvSpPr>
        <p:spPr>
          <a:xfrm>
            <a:off x="414528" y="447675"/>
            <a:ext cx="6705600" cy="923926"/>
          </a:xfrm>
        </p:spPr>
        <p:txBody>
          <a:bodyPr tIns="0" anchor="t">
            <a:normAutofit/>
          </a:bodyPr>
          <a:lstStyle>
            <a:lvl1pPr algn="l">
              <a:defRPr sz="3200" b="1" baseline="0"/>
            </a:lvl1pPr>
          </a:lstStyle>
          <a:p>
            <a:r>
              <a:rPr lang="en-US" dirty="0"/>
              <a:t>Click to insert Presentation Title</a:t>
            </a:r>
          </a:p>
        </p:txBody>
      </p:sp>
      <p:sp>
        <p:nvSpPr>
          <p:cNvPr id="18" name="Subtitle 2"/>
          <p:cNvSpPr>
            <a:spLocks noGrp="1"/>
          </p:cNvSpPr>
          <p:nvPr>
            <p:ph type="subTitle" idx="1" hasCustomPrompt="1"/>
          </p:nvPr>
        </p:nvSpPr>
        <p:spPr>
          <a:xfrm>
            <a:off x="414528" y="1371600"/>
            <a:ext cx="6705600" cy="419100"/>
          </a:xfrm>
        </p:spPr>
        <p:txBody>
          <a:bodyPr anchor="ctr">
            <a:normAutofit/>
          </a:bodyPr>
          <a:lstStyle>
            <a:lvl1pPr marL="0" indent="0" algn="l">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14" name="Rectangle 13"/>
          <p:cNvSpPr/>
          <p:nvPr userDrawn="1"/>
        </p:nvSpPr>
        <p:spPr>
          <a:xfrm>
            <a:off x="-1457725" y="-4042"/>
            <a:ext cx="1386247" cy="190821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bg1"/>
                </a:solidFill>
                <a:latin typeface="Akkurat Pro" panose="020B0504020101020102" pitchFamily="34" charset="0"/>
              </a:rPr>
              <a:t>Cover</a:t>
            </a:r>
            <a:r>
              <a:rPr lang="en-US" sz="800" b="1" baseline="0" dirty="0">
                <a:solidFill>
                  <a:schemeClr val="bg1"/>
                </a:solidFill>
                <a:latin typeface="Akkurat Pro" panose="020B0504020101020102" pitchFamily="34" charset="0"/>
              </a:rPr>
              <a:t> + Image</a:t>
            </a:r>
          </a:p>
          <a:p>
            <a:pPr algn="l"/>
            <a:r>
              <a:rPr lang="en-US" sz="800" baseline="0" dirty="0">
                <a:solidFill>
                  <a:schemeClr val="bg1"/>
                </a:solidFill>
                <a:latin typeface="Akkurat Pro Light" panose="020B0404020101020102" pitchFamily="34" charset="0"/>
              </a:rPr>
              <a:t>Do not change the size of the title. Keep the title short and use the subtitle area for longer descriptions if needed. Insert rectangular image by clicking the image icon. </a:t>
            </a:r>
            <a:endParaRPr lang="en-US" sz="80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528" y="5756275"/>
            <a:ext cx="1811719" cy="872915"/>
          </a:xfrm>
          <a:prstGeom prst="rect">
            <a:avLst/>
          </a:prstGeom>
        </p:spPr>
      </p:pic>
    </p:spTree>
    <p:extLst>
      <p:ext uri="{BB962C8B-B14F-4D97-AF65-F5344CB8AC3E}">
        <p14:creationId xmlns:p14="http://schemas.microsoft.com/office/powerpoint/2010/main" val="22709259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4528" y="1371600"/>
            <a:ext cx="6705600" cy="419100"/>
          </a:xfrm>
        </p:spPr>
        <p:txBody>
          <a:bodyPr anchor="ctr">
            <a:normAutofit/>
          </a:bodyPr>
          <a:lstStyle>
            <a:lvl1pPr marL="0" indent="0" algn="l">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00" b="0"/>
            </a:lvl1pPr>
          </a:lstStyle>
          <a:p>
            <a:pPr lvl="0"/>
            <a:r>
              <a:rPr lang="en-US" dirty="0"/>
              <a:t>Click to insert date</a:t>
            </a:r>
          </a:p>
        </p:txBody>
      </p:sp>
      <p:sp>
        <p:nvSpPr>
          <p:cNvPr id="5" name="Picture Placeholder 4"/>
          <p:cNvSpPr>
            <a:spLocks noGrp="1"/>
          </p:cNvSpPr>
          <p:nvPr>
            <p:ph type="pic" sz="quarter" idx="13" hasCustomPrompt="1"/>
          </p:nvPr>
        </p:nvSpPr>
        <p:spPr>
          <a:xfrm>
            <a:off x="414528" y="1790701"/>
            <a:ext cx="11379200" cy="3596314"/>
          </a:xfrm>
        </p:spPr>
        <p:txBody>
          <a:bodyPr anchor="ctr"/>
          <a:lstStyle>
            <a:lvl1pPr marL="0" indent="0" algn="ctr">
              <a:buNone/>
              <a:defRPr/>
            </a:lvl1pPr>
          </a:lstStyle>
          <a:p>
            <a:r>
              <a:rPr lang="en-US" dirty="0"/>
              <a:t>Click to insert cover image</a:t>
            </a:r>
          </a:p>
        </p:txBody>
      </p:sp>
      <p:sp>
        <p:nvSpPr>
          <p:cNvPr id="12" name="Text Placeholder 5"/>
          <p:cNvSpPr>
            <a:spLocks noGrp="1"/>
          </p:cNvSpPr>
          <p:nvPr>
            <p:ph type="body" sz="quarter" idx="10" hasCustomPrompt="1"/>
          </p:nvPr>
        </p:nvSpPr>
        <p:spPr>
          <a:xfrm>
            <a:off x="8618071" y="419101"/>
            <a:ext cx="3169920" cy="629771"/>
          </a:xfrm>
        </p:spPr>
        <p:txBody>
          <a:bodyPr>
            <a:noAutofit/>
          </a:bodyPr>
          <a:lstStyle>
            <a:lvl1pPr marL="0" indent="0">
              <a:spcBef>
                <a:spcPts val="300"/>
              </a:spcBef>
              <a:spcAft>
                <a:spcPts val="0"/>
              </a:spcAft>
              <a:buNone/>
              <a:defRPr sz="1100" b="1" baseline="0">
                <a:latin typeface="Akkurat Pro" panose="020B0504020101020102" pitchFamily="34" charset="0"/>
              </a:defRPr>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13" name="Title 1"/>
          <p:cNvSpPr>
            <a:spLocks noGrp="1"/>
          </p:cNvSpPr>
          <p:nvPr>
            <p:ph type="ctrTitle" hasCustomPrompt="1"/>
          </p:nvPr>
        </p:nvSpPr>
        <p:spPr>
          <a:xfrm>
            <a:off x="414528" y="447675"/>
            <a:ext cx="6705600" cy="923926"/>
          </a:xfrm>
        </p:spPr>
        <p:txBody>
          <a:bodyPr tIns="0" anchor="t">
            <a:normAutofit/>
          </a:bodyPr>
          <a:lstStyle>
            <a:lvl1pPr algn="l">
              <a:defRPr sz="3200" b="1" baseline="0"/>
            </a:lvl1pPr>
          </a:lstStyle>
          <a:p>
            <a:r>
              <a:rPr lang="en-US" dirty="0"/>
              <a:t>Click to insert Presentation Title</a:t>
            </a:r>
          </a:p>
        </p:txBody>
      </p:sp>
      <p:sp>
        <p:nvSpPr>
          <p:cNvPr id="9" name="Rectangle 8"/>
          <p:cNvSpPr/>
          <p:nvPr userDrawn="1"/>
        </p:nvSpPr>
        <p:spPr>
          <a:xfrm>
            <a:off x="-1457725" y="-4042"/>
            <a:ext cx="1386247" cy="190821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tx1"/>
                </a:solidFill>
                <a:latin typeface="Akkurat Pro" panose="020B0504020101020102" pitchFamily="34" charset="0"/>
              </a:rPr>
              <a:t>Cover</a:t>
            </a:r>
            <a:r>
              <a:rPr lang="en-US" sz="800" b="1" baseline="0" dirty="0">
                <a:solidFill>
                  <a:schemeClr val="tx1"/>
                </a:solidFill>
                <a:latin typeface="Akkurat Pro" panose="020B0504020101020102" pitchFamily="34" charset="0"/>
              </a:rPr>
              <a:t> + Image</a:t>
            </a:r>
          </a:p>
          <a:p>
            <a:pPr algn="l"/>
            <a:r>
              <a:rPr lang="en-US" sz="800" baseline="0" dirty="0">
                <a:solidFill>
                  <a:schemeClr val="tx1"/>
                </a:solidFill>
                <a:latin typeface="Akkurat Pro Light" panose="020B0404020101020102" pitchFamily="34" charset="0"/>
              </a:rPr>
              <a:t>Do not change the size of the title. Keep the title short and use the subtitle area for longer descriptions if needed. Insert rectangular image by clicking the image icon. </a:t>
            </a:r>
            <a:endParaRPr lang="en-US" sz="800" dirty="0">
              <a:solidFill>
                <a:schemeClr val="tx1"/>
              </a:solidFill>
              <a:latin typeface="Akkurat Pro Light" panose="020B0404020101020102" pitchFamily="34" charset="0"/>
            </a:endParaRPr>
          </a:p>
          <a:p>
            <a:pPr algn="l">
              <a:lnSpc>
                <a:spcPct val="100000"/>
              </a:lnSpc>
              <a:spcBef>
                <a:spcPts val="0"/>
              </a:spcBef>
              <a:spcAft>
                <a:spcPts val="0"/>
              </a:spcAft>
            </a:pPr>
            <a:endParaRPr lang="en-US" sz="800" baseline="0" dirty="0">
              <a:solidFill>
                <a:schemeClr val="tx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kkurat Pro Light" panose="020B0404020101020102" pitchFamily="34" charset="0"/>
              </a:rPr>
              <a:t>Only use </a:t>
            </a:r>
            <a:r>
              <a:rPr lang="en-US" sz="800" b="1" baseline="0" dirty="0">
                <a:solidFill>
                  <a:schemeClr val="tx1"/>
                </a:solidFill>
                <a:latin typeface="Akkurat Pro" panose="020B0504020101020102" pitchFamily="34" charset="0"/>
              </a:rPr>
              <a:t>S&amp;P Global Red </a:t>
            </a:r>
            <a:r>
              <a:rPr lang="en-US" sz="800" b="0" baseline="0" dirty="0">
                <a:solidFill>
                  <a:schemeClr val="tx1"/>
                </a:solidFill>
                <a:latin typeface="Akkurat Pro Light" panose="020B0404020101020102" pitchFamily="34" charset="0"/>
              </a:rPr>
              <a:t>for key text high-lights, not shapes or charts. </a:t>
            </a:r>
            <a:br>
              <a:rPr lang="en-US" sz="800" b="0" baseline="0" dirty="0">
                <a:solidFill>
                  <a:schemeClr val="tx1"/>
                </a:solidFill>
                <a:latin typeface="Akkurat Pro Light" panose="020B0404020101020102" pitchFamily="34" charset="0"/>
              </a:rPr>
            </a:br>
            <a:r>
              <a:rPr lang="en-US" sz="800" b="0" baseline="0" dirty="0">
                <a:solidFill>
                  <a:schemeClr val="tx1"/>
                </a:solidFill>
                <a:latin typeface="Akkurat Pro Light" panose="020B0404020101020102" pitchFamily="34" charset="0"/>
              </a:rPr>
              <a:t>It’s available in the custom color palette.</a:t>
            </a:r>
          </a:p>
        </p:txBody>
      </p:sp>
      <p:grpSp>
        <p:nvGrpSpPr>
          <p:cNvPr id="19" name="Group 18"/>
          <p:cNvGrpSpPr/>
          <p:nvPr userDrawn="1"/>
        </p:nvGrpSpPr>
        <p:grpSpPr>
          <a:xfrm>
            <a:off x="414529" y="5756275"/>
            <a:ext cx="1811338" cy="873125"/>
            <a:chOff x="-1479550" y="5756275"/>
            <a:chExt cx="1811338" cy="873125"/>
          </a:xfrm>
        </p:grpSpPr>
        <p:sp>
          <p:nvSpPr>
            <p:cNvPr id="20" name="Freeform 19"/>
            <p:cNvSpPr>
              <a:spLocks noEditPoints="1"/>
            </p:cNvSpPr>
            <p:nvPr userDrawn="1"/>
          </p:nvSpPr>
          <p:spPr bwMode="auto">
            <a:xfrm>
              <a:off x="-1479550" y="6283325"/>
              <a:ext cx="1223963" cy="346075"/>
            </a:xfrm>
            <a:custGeom>
              <a:avLst/>
              <a:gdLst>
                <a:gd name="T0" fmla="*/ 1370 w 1538"/>
                <a:gd name="T1" fmla="*/ 306 h 435"/>
                <a:gd name="T2" fmla="*/ 1392 w 1538"/>
                <a:gd name="T3" fmla="*/ 294 h 435"/>
                <a:gd name="T4" fmla="*/ 1426 w 1538"/>
                <a:gd name="T5" fmla="*/ 218 h 435"/>
                <a:gd name="T6" fmla="*/ 1514 w 1538"/>
                <a:gd name="T7" fmla="*/ 118 h 435"/>
                <a:gd name="T8" fmla="*/ 1497 w 1538"/>
                <a:gd name="T9" fmla="*/ 133 h 435"/>
                <a:gd name="T10" fmla="*/ 1429 w 1538"/>
                <a:gd name="T11" fmla="*/ 194 h 435"/>
                <a:gd name="T12" fmla="*/ 1266 w 1538"/>
                <a:gd name="T13" fmla="*/ 172 h 435"/>
                <a:gd name="T14" fmla="*/ 1294 w 1538"/>
                <a:gd name="T15" fmla="*/ 364 h 435"/>
                <a:gd name="T16" fmla="*/ 1165 w 1538"/>
                <a:gd name="T17" fmla="*/ 318 h 435"/>
                <a:gd name="T18" fmla="*/ 1281 w 1538"/>
                <a:gd name="T19" fmla="*/ 394 h 435"/>
                <a:gd name="T20" fmla="*/ 1299 w 1538"/>
                <a:gd name="T21" fmla="*/ 407 h 435"/>
                <a:gd name="T22" fmla="*/ 1139 w 1538"/>
                <a:gd name="T23" fmla="*/ 312 h 435"/>
                <a:gd name="T24" fmla="*/ 1256 w 1538"/>
                <a:gd name="T25" fmla="*/ 107 h 435"/>
                <a:gd name="T26" fmla="*/ 1271 w 1538"/>
                <a:gd name="T27" fmla="*/ 120 h 435"/>
                <a:gd name="T28" fmla="*/ 1148 w 1538"/>
                <a:gd name="T29" fmla="*/ 293 h 435"/>
                <a:gd name="T30" fmla="*/ 1298 w 1538"/>
                <a:gd name="T31" fmla="*/ 319 h 435"/>
                <a:gd name="T32" fmla="*/ 1013 w 1538"/>
                <a:gd name="T33" fmla="*/ 177 h 435"/>
                <a:gd name="T34" fmla="*/ 876 w 1538"/>
                <a:gd name="T35" fmla="*/ 329 h 435"/>
                <a:gd name="T36" fmla="*/ 873 w 1538"/>
                <a:gd name="T37" fmla="*/ 97 h 435"/>
                <a:gd name="T38" fmla="*/ 1036 w 1538"/>
                <a:gd name="T39" fmla="*/ 176 h 435"/>
                <a:gd name="T40" fmla="*/ 734 w 1538"/>
                <a:gd name="T41" fmla="*/ 97 h 435"/>
                <a:gd name="T42" fmla="*/ 734 w 1538"/>
                <a:gd name="T43" fmla="*/ 329 h 435"/>
                <a:gd name="T44" fmla="*/ 762 w 1538"/>
                <a:gd name="T45" fmla="*/ 0 h 435"/>
                <a:gd name="T46" fmla="*/ 730 w 1538"/>
                <a:gd name="T47" fmla="*/ 0 h 435"/>
                <a:gd name="T48" fmla="*/ 571 w 1538"/>
                <a:gd name="T49" fmla="*/ 265 h 435"/>
                <a:gd name="T50" fmla="*/ 525 w 1538"/>
                <a:gd name="T51" fmla="*/ 97 h 435"/>
                <a:gd name="T52" fmla="*/ 594 w 1538"/>
                <a:gd name="T53" fmla="*/ 27 h 435"/>
                <a:gd name="T54" fmla="*/ 667 w 1538"/>
                <a:gd name="T55" fmla="*/ 118 h 435"/>
                <a:gd name="T56" fmla="*/ 614 w 1538"/>
                <a:gd name="T57" fmla="*/ 307 h 435"/>
                <a:gd name="T58" fmla="*/ 446 w 1538"/>
                <a:gd name="T59" fmla="*/ 210 h 435"/>
                <a:gd name="T60" fmla="*/ 341 w 1538"/>
                <a:gd name="T61" fmla="*/ 311 h 435"/>
                <a:gd name="T62" fmla="*/ 493 w 1538"/>
                <a:gd name="T63" fmla="*/ 329 h 435"/>
                <a:gd name="T64" fmla="*/ 288 w 1538"/>
                <a:gd name="T65" fmla="*/ 234 h 435"/>
                <a:gd name="T66" fmla="*/ 446 w 1538"/>
                <a:gd name="T67" fmla="*/ 166 h 435"/>
                <a:gd name="T68" fmla="*/ 294 w 1538"/>
                <a:gd name="T69" fmla="*/ 164 h 435"/>
                <a:gd name="T70" fmla="*/ 469 w 1538"/>
                <a:gd name="T71" fmla="*/ 178 h 435"/>
                <a:gd name="T72" fmla="*/ 493 w 1538"/>
                <a:gd name="T73" fmla="*/ 329 h 435"/>
                <a:gd name="T74" fmla="*/ 24 w 1538"/>
                <a:gd name="T75" fmla="*/ 22 h 435"/>
                <a:gd name="T76" fmla="*/ 207 w 1538"/>
                <a:gd name="T77" fmla="*/ 94 h 435"/>
                <a:gd name="T78" fmla="*/ 230 w 1538"/>
                <a:gd name="T79" fmla="*/ 329 h 435"/>
                <a:gd name="T80" fmla="*/ 24 w 1538"/>
                <a:gd name="T81" fmla="*/ 189 h 435"/>
                <a:gd name="T82" fmla="*/ 0 w 1538"/>
                <a:gd name="T8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8" h="435">
                  <a:moveTo>
                    <a:pt x="1538" y="265"/>
                  </a:moveTo>
                  <a:cubicBezTo>
                    <a:pt x="1538" y="281"/>
                    <a:pt x="1532" y="295"/>
                    <a:pt x="1522" y="308"/>
                  </a:cubicBezTo>
                  <a:cubicBezTo>
                    <a:pt x="1486" y="348"/>
                    <a:pt x="1406" y="345"/>
                    <a:pt x="1370" y="306"/>
                  </a:cubicBezTo>
                  <a:cubicBezTo>
                    <a:pt x="1358" y="292"/>
                    <a:pt x="1352" y="277"/>
                    <a:pt x="1351" y="259"/>
                  </a:cubicBezTo>
                  <a:cubicBezTo>
                    <a:pt x="1374" y="259"/>
                    <a:pt x="1374" y="259"/>
                    <a:pt x="1374" y="259"/>
                  </a:cubicBezTo>
                  <a:cubicBezTo>
                    <a:pt x="1376" y="272"/>
                    <a:pt x="1381" y="284"/>
                    <a:pt x="1392" y="294"/>
                  </a:cubicBezTo>
                  <a:cubicBezTo>
                    <a:pt x="1417" y="319"/>
                    <a:pt x="1476" y="322"/>
                    <a:pt x="1501" y="296"/>
                  </a:cubicBezTo>
                  <a:cubicBezTo>
                    <a:pt x="1530" y="268"/>
                    <a:pt x="1506" y="228"/>
                    <a:pt x="1471" y="224"/>
                  </a:cubicBezTo>
                  <a:cubicBezTo>
                    <a:pt x="1426" y="218"/>
                    <a:pt x="1426" y="218"/>
                    <a:pt x="1426" y="218"/>
                  </a:cubicBezTo>
                  <a:cubicBezTo>
                    <a:pt x="1407" y="215"/>
                    <a:pt x="1387" y="209"/>
                    <a:pt x="1374" y="194"/>
                  </a:cubicBezTo>
                  <a:cubicBezTo>
                    <a:pt x="1353" y="171"/>
                    <a:pt x="1358" y="133"/>
                    <a:pt x="1380" y="113"/>
                  </a:cubicBezTo>
                  <a:cubicBezTo>
                    <a:pt x="1415" y="81"/>
                    <a:pt x="1483" y="82"/>
                    <a:pt x="1514" y="118"/>
                  </a:cubicBezTo>
                  <a:cubicBezTo>
                    <a:pt x="1525" y="130"/>
                    <a:pt x="1531" y="145"/>
                    <a:pt x="1532" y="161"/>
                  </a:cubicBezTo>
                  <a:cubicBezTo>
                    <a:pt x="1509" y="161"/>
                    <a:pt x="1509" y="161"/>
                    <a:pt x="1509" y="161"/>
                  </a:cubicBezTo>
                  <a:cubicBezTo>
                    <a:pt x="1507" y="151"/>
                    <a:pt x="1504" y="141"/>
                    <a:pt x="1497" y="133"/>
                  </a:cubicBezTo>
                  <a:cubicBezTo>
                    <a:pt x="1476" y="109"/>
                    <a:pt x="1428" y="105"/>
                    <a:pt x="1402" y="123"/>
                  </a:cubicBezTo>
                  <a:cubicBezTo>
                    <a:pt x="1387" y="134"/>
                    <a:pt x="1379" y="153"/>
                    <a:pt x="1387" y="171"/>
                  </a:cubicBezTo>
                  <a:cubicBezTo>
                    <a:pt x="1395" y="188"/>
                    <a:pt x="1413" y="192"/>
                    <a:pt x="1429" y="194"/>
                  </a:cubicBezTo>
                  <a:cubicBezTo>
                    <a:pt x="1473" y="201"/>
                    <a:pt x="1473" y="201"/>
                    <a:pt x="1473" y="201"/>
                  </a:cubicBezTo>
                  <a:cubicBezTo>
                    <a:pt x="1507" y="205"/>
                    <a:pt x="1538" y="229"/>
                    <a:pt x="1538" y="265"/>
                  </a:cubicBezTo>
                  <a:moveTo>
                    <a:pt x="1266" y="172"/>
                  </a:moveTo>
                  <a:cubicBezTo>
                    <a:pt x="1266" y="93"/>
                    <a:pt x="1137" y="93"/>
                    <a:pt x="1137" y="172"/>
                  </a:cubicBezTo>
                  <a:cubicBezTo>
                    <a:pt x="1137" y="251"/>
                    <a:pt x="1266" y="251"/>
                    <a:pt x="1266" y="172"/>
                  </a:cubicBezTo>
                  <a:moveTo>
                    <a:pt x="1294" y="364"/>
                  </a:moveTo>
                  <a:cubicBezTo>
                    <a:pt x="1294" y="353"/>
                    <a:pt x="1290" y="344"/>
                    <a:pt x="1282" y="335"/>
                  </a:cubicBezTo>
                  <a:cubicBezTo>
                    <a:pt x="1271" y="324"/>
                    <a:pt x="1253" y="318"/>
                    <a:pt x="1226" y="318"/>
                  </a:cubicBezTo>
                  <a:cubicBezTo>
                    <a:pt x="1165" y="318"/>
                    <a:pt x="1165" y="318"/>
                    <a:pt x="1165" y="318"/>
                  </a:cubicBezTo>
                  <a:cubicBezTo>
                    <a:pt x="1132" y="326"/>
                    <a:pt x="1110" y="369"/>
                    <a:pt x="1139" y="395"/>
                  </a:cubicBezTo>
                  <a:cubicBezTo>
                    <a:pt x="1157" y="414"/>
                    <a:pt x="1190" y="415"/>
                    <a:pt x="1214" y="414"/>
                  </a:cubicBezTo>
                  <a:cubicBezTo>
                    <a:pt x="1237" y="413"/>
                    <a:pt x="1264" y="411"/>
                    <a:pt x="1281" y="394"/>
                  </a:cubicBezTo>
                  <a:cubicBezTo>
                    <a:pt x="1289" y="386"/>
                    <a:pt x="1294" y="375"/>
                    <a:pt x="1294" y="364"/>
                  </a:cubicBezTo>
                  <a:moveTo>
                    <a:pt x="1317" y="364"/>
                  </a:moveTo>
                  <a:cubicBezTo>
                    <a:pt x="1317" y="380"/>
                    <a:pt x="1311" y="396"/>
                    <a:pt x="1299" y="407"/>
                  </a:cubicBezTo>
                  <a:cubicBezTo>
                    <a:pt x="1276" y="431"/>
                    <a:pt x="1238" y="435"/>
                    <a:pt x="1207" y="435"/>
                  </a:cubicBezTo>
                  <a:cubicBezTo>
                    <a:pt x="1177" y="435"/>
                    <a:pt x="1143" y="430"/>
                    <a:pt x="1120" y="408"/>
                  </a:cubicBezTo>
                  <a:cubicBezTo>
                    <a:pt x="1092" y="379"/>
                    <a:pt x="1104" y="329"/>
                    <a:pt x="1139" y="312"/>
                  </a:cubicBezTo>
                  <a:cubicBezTo>
                    <a:pt x="1097" y="299"/>
                    <a:pt x="1106" y="248"/>
                    <a:pt x="1138" y="229"/>
                  </a:cubicBezTo>
                  <a:cubicBezTo>
                    <a:pt x="1107" y="199"/>
                    <a:pt x="1106" y="145"/>
                    <a:pt x="1138" y="114"/>
                  </a:cubicBezTo>
                  <a:cubicBezTo>
                    <a:pt x="1168" y="85"/>
                    <a:pt x="1221" y="84"/>
                    <a:pt x="1256" y="107"/>
                  </a:cubicBezTo>
                  <a:cubicBezTo>
                    <a:pt x="1264" y="80"/>
                    <a:pt x="1288" y="76"/>
                    <a:pt x="1312" y="76"/>
                  </a:cubicBezTo>
                  <a:cubicBezTo>
                    <a:pt x="1312" y="96"/>
                    <a:pt x="1312" y="96"/>
                    <a:pt x="1312" y="96"/>
                  </a:cubicBezTo>
                  <a:cubicBezTo>
                    <a:pt x="1293" y="96"/>
                    <a:pt x="1275" y="98"/>
                    <a:pt x="1271" y="120"/>
                  </a:cubicBezTo>
                  <a:cubicBezTo>
                    <a:pt x="1297" y="150"/>
                    <a:pt x="1296" y="199"/>
                    <a:pt x="1267" y="228"/>
                  </a:cubicBezTo>
                  <a:cubicBezTo>
                    <a:pt x="1239" y="256"/>
                    <a:pt x="1190" y="260"/>
                    <a:pt x="1155" y="242"/>
                  </a:cubicBezTo>
                  <a:cubicBezTo>
                    <a:pt x="1133" y="251"/>
                    <a:pt x="1120" y="281"/>
                    <a:pt x="1148" y="293"/>
                  </a:cubicBezTo>
                  <a:cubicBezTo>
                    <a:pt x="1158" y="296"/>
                    <a:pt x="1169" y="296"/>
                    <a:pt x="1179" y="296"/>
                  </a:cubicBezTo>
                  <a:cubicBezTo>
                    <a:pt x="1230" y="296"/>
                    <a:pt x="1230" y="296"/>
                    <a:pt x="1230" y="296"/>
                  </a:cubicBezTo>
                  <a:cubicBezTo>
                    <a:pt x="1254" y="296"/>
                    <a:pt x="1281" y="301"/>
                    <a:pt x="1298" y="319"/>
                  </a:cubicBezTo>
                  <a:cubicBezTo>
                    <a:pt x="1310" y="331"/>
                    <a:pt x="1317" y="347"/>
                    <a:pt x="1317" y="364"/>
                  </a:cubicBezTo>
                  <a:moveTo>
                    <a:pt x="1013" y="329"/>
                  </a:moveTo>
                  <a:cubicBezTo>
                    <a:pt x="1013" y="177"/>
                    <a:pt x="1013" y="177"/>
                    <a:pt x="1013" y="177"/>
                  </a:cubicBezTo>
                  <a:cubicBezTo>
                    <a:pt x="1013" y="132"/>
                    <a:pt x="984" y="107"/>
                    <a:pt x="939" y="115"/>
                  </a:cubicBezTo>
                  <a:cubicBezTo>
                    <a:pt x="892" y="122"/>
                    <a:pt x="876" y="171"/>
                    <a:pt x="876" y="213"/>
                  </a:cubicBezTo>
                  <a:cubicBezTo>
                    <a:pt x="876" y="329"/>
                    <a:pt x="876" y="329"/>
                    <a:pt x="876" y="329"/>
                  </a:cubicBezTo>
                  <a:cubicBezTo>
                    <a:pt x="853" y="329"/>
                    <a:pt x="853" y="329"/>
                    <a:pt x="853" y="329"/>
                  </a:cubicBezTo>
                  <a:cubicBezTo>
                    <a:pt x="853" y="97"/>
                    <a:pt x="853" y="97"/>
                    <a:pt x="853" y="97"/>
                  </a:cubicBezTo>
                  <a:cubicBezTo>
                    <a:pt x="873" y="97"/>
                    <a:pt x="873" y="97"/>
                    <a:pt x="873" y="97"/>
                  </a:cubicBezTo>
                  <a:cubicBezTo>
                    <a:pt x="876" y="139"/>
                    <a:pt x="876" y="139"/>
                    <a:pt x="876" y="139"/>
                  </a:cubicBezTo>
                  <a:cubicBezTo>
                    <a:pt x="892" y="100"/>
                    <a:pt x="940" y="85"/>
                    <a:pt x="978" y="93"/>
                  </a:cubicBezTo>
                  <a:cubicBezTo>
                    <a:pt x="1018" y="102"/>
                    <a:pt x="1036" y="137"/>
                    <a:pt x="1036" y="176"/>
                  </a:cubicBezTo>
                  <a:cubicBezTo>
                    <a:pt x="1036" y="329"/>
                    <a:pt x="1036" y="329"/>
                    <a:pt x="1036" y="329"/>
                  </a:cubicBezTo>
                  <a:lnTo>
                    <a:pt x="1013" y="329"/>
                  </a:lnTo>
                  <a:close/>
                  <a:moveTo>
                    <a:pt x="734" y="97"/>
                  </a:moveTo>
                  <a:cubicBezTo>
                    <a:pt x="759" y="97"/>
                    <a:pt x="759" y="97"/>
                    <a:pt x="759" y="97"/>
                  </a:cubicBezTo>
                  <a:cubicBezTo>
                    <a:pt x="759" y="329"/>
                    <a:pt x="759" y="329"/>
                    <a:pt x="759" y="329"/>
                  </a:cubicBezTo>
                  <a:cubicBezTo>
                    <a:pt x="734" y="329"/>
                    <a:pt x="734" y="329"/>
                    <a:pt x="734" y="329"/>
                  </a:cubicBezTo>
                  <a:lnTo>
                    <a:pt x="734" y="97"/>
                  </a:lnTo>
                  <a:close/>
                  <a:moveTo>
                    <a:pt x="730" y="0"/>
                  </a:moveTo>
                  <a:cubicBezTo>
                    <a:pt x="762" y="0"/>
                    <a:pt x="762" y="0"/>
                    <a:pt x="762" y="0"/>
                  </a:cubicBezTo>
                  <a:cubicBezTo>
                    <a:pt x="762" y="32"/>
                    <a:pt x="762" y="32"/>
                    <a:pt x="762" y="32"/>
                  </a:cubicBezTo>
                  <a:cubicBezTo>
                    <a:pt x="730" y="32"/>
                    <a:pt x="730" y="32"/>
                    <a:pt x="730" y="32"/>
                  </a:cubicBezTo>
                  <a:lnTo>
                    <a:pt x="730" y="0"/>
                  </a:lnTo>
                  <a:close/>
                  <a:moveTo>
                    <a:pt x="670" y="327"/>
                  </a:moveTo>
                  <a:cubicBezTo>
                    <a:pt x="647" y="332"/>
                    <a:pt x="619" y="338"/>
                    <a:pt x="598" y="325"/>
                  </a:cubicBezTo>
                  <a:cubicBezTo>
                    <a:pt x="577" y="313"/>
                    <a:pt x="571" y="287"/>
                    <a:pt x="571" y="265"/>
                  </a:cubicBezTo>
                  <a:cubicBezTo>
                    <a:pt x="571" y="118"/>
                    <a:pt x="571" y="118"/>
                    <a:pt x="571" y="118"/>
                  </a:cubicBezTo>
                  <a:cubicBezTo>
                    <a:pt x="525" y="118"/>
                    <a:pt x="525" y="118"/>
                    <a:pt x="525" y="118"/>
                  </a:cubicBezTo>
                  <a:cubicBezTo>
                    <a:pt x="525" y="97"/>
                    <a:pt x="525" y="97"/>
                    <a:pt x="525" y="97"/>
                  </a:cubicBezTo>
                  <a:cubicBezTo>
                    <a:pt x="571" y="97"/>
                    <a:pt x="571" y="97"/>
                    <a:pt x="571" y="97"/>
                  </a:cubicBezTo>
                  <a:cubicBezTo>
                    <a:pt x="571" y="33"/>
                    <a:pt x="571" y="33"/>
                    <a:pt x="571" y="33"/>
                  </a:cubicBezTo>
                  <a:cubicBezTo>
                    <a:pt x="594" y="27"/>
                    <a:pt x="594" y="27"/>
                    <a:pt x="594" y="27"/>
                  </a:cubicBezTo>
                  <a:cubicBezTo>
                    <a:pt x="594" y="97"/>
                    <a:pt x="594" y="97"/>
                    <a:pt x="594" y="97"/>
                  </a:cubicBezTo>
                  <a:cubicBezTo>
                    <a:pt x="667" y="97"/>
                    <a:pt x="667" y="97"/>
                    <a:pt x="667" y="97"/>
                  </a:cubicBezTo>
                  <a:cubicBezTo>
                    <a:pt x="667" y="118"/>
                    <a:pt x="667" y="118"/>
                    <a:pt x="667" y="118"/>
                  </a:cubicBezTo>
                  <a:cubicBezTo>
                    <a:pt x="594" y="118"/>
                    <a:pt x="594" y="118"/>
                    <a:pt x="594" y="118"/>
                  </a:cubicBezTo>
                  <a:cubicBezTo>
                    <a:pt x="594" y="264"/>
                    <a:pt x="594" y="264"/>
                    <a:pt x="594" y="264"/>
                  </a:cubicBezTo>
                  <a:cubicBezTo>
                    <a:pt x="594" y="280"/>
                    <a:pt x="597" y="299"/>
                    <a:pt x="614" y="307"/>
                  </a:cubicBezTo>
                  <a:cubicBezTo>
                    <a:pt x="630" y="315"/>
                    <a:pt x="653" y="310"/>
                    <a:pt x="670" y="307"/>
                  </a:cubicBezTo>
                  <a:lnTo>
                    <a:pt x="670" y="327"/>
                  </a:lnTo>
                  <a:close/>
                  <a:moveTo>
                    <a:pt x="446" y="210"/>
                  </a:moveTo>
                  <a:cubicBezTo>
                    <a:pt x="362" y="215"/>
                    <a:pt x="362" y="215"/>
                    <a:pt x="362" y="215"/>
                  </a:cubicBezTo>
                  <a:cubicBezTo>
                    <a:pt x="336" y="217"/>
                    <a:pt x="309" y="230"/>
                    <a:pt x="306" y="259"/>
                  </a:cubicBezTo>
                  <a:cubicBezTo>
                    <a:pt x="303" y="284"/>
                    <a:pt x="317" y="304"/>
                    <a:pt x="341" y="311"/>
                  </a:cubicBezTo>
                  <a:cubicBezTo>
                    <a:pt x="401" y="329"/>
                    <a:pt x="446" y="279"/>
                    <a:pt x="446" y="222"/>
                  </a:cubicBezTo>
                  <a:lnTo>
                    <a:pt x="446" y="210"/>
                  </a:lnTo>
                  <a:close/>
                  <a:moveTo>
                    <a:pt x="493" y="329"/>
                  </a:moveTo>
                  <a:cubicBezTo>
                    <a:pt x="462" y="336"/>
                    <a:pt x="446" y="315"/>
                    <a:pt x="446" y="285"/>
                  </a:cubicBezTo>
                  <a:cubicBezTo>
                    <a:pt x="425" y="341"/>
                    <a:pt x="336" y="353"/>
                    <a:pt x="298" y="310"/>
                  </a:cubicBezTo>
                  <a:cubicBezTo>
                    <a:pt x="281" y="290"/>
                    <a:pt x="277" y="258"/>
                    <a:pt x="288" y="234"/>
                  </a:cubicBezTo>
                  <a:cubicBezTo>
                    <a:pt x="301" y="207"/>
                    <a:pt x="332" y="196"/>
                    <a:pt x="360" y="194"/>
                  </a:cubicBezTo>
                  <a:cubicBezTo>
                    <a:pt x="446" y="188"/>
                    <a:pt x="446" y="188"/>
                    <a:pt x="446" y="188"/>
                  </a:cubicBezTo>
                  <a:cubicBezTo>
                    <a:pt x="446" y="166"/>
                    <a:pt x="446" y="166"/>
                    <a:pt x="446" y="166"/>
                  </a:cubicBezTo>
                  <a:cubicBezTo>
                    <a:pt x="446" y="129"/>
                    <a:pt x="418" y="113"/>
                    <a:pt x="384" y="113"/>
                  </a:cubicBezTo>
                  <a:cubicBezTo>
                    <a:pt x="351" y="113"/>
                    <a:pt x="320" y="128"/>
                    <a:pt x="317" y="164"/>
                  </a:cubicBezTo>
                  <a:cubicBezTo>
                    <a:pt x="294" y="164"/>
                    <a:pt x="294" y="164"/>
                    <a:pt x="294" y="164"/>
                  </a:cubicBezTo>
                  <a:cubicBezTo>
                    <a:pt x="297" y="124"/>
                    <a:pt x="327" y="98"/>
                    <a:pt x="366" y="92"/>
                  </a:cubicBezTo>
                  <a:cubicBezTo>
                    <a:pt x="402" y="87"/>
                    <a:pt x="448" y="96"/>
                    <a:pt x="463" y="134"/>
                  </a:cubicBezTo>
                  <a:cubicBezTo>
                    <a:pt x="468" y="148"/>
                    <a:pt x="469" y="163"/>
                    <a:pt x="469" y="178"/>
                  </a:cubicBezTo>
                  <a:cubicBezTo>
                    <a:pt x="469" y="284"/>
                    <a:pt x="469" y="284"/>
                    <a:pt x="469" y="284"/>
                  </a:cubicBezTo>
                  <a:cubicBezTo>
                    <a:pt x="469" y="301"/>
                    <a:pt x="475" y="313"/>
                    <a:pt x="493" y="309"/>
                  </a:cubicBezTo>
                  <a:lnTo>
                    <a:pt x="493" y="329"/>
                  </a:lnTo>
                  <a:close/>
                  <a:moveTo>
                    <a:pt x="207" y="94"/>
                  </a:moveTo>
                  <a:cubicBezTo>
                    <a:pt x="207" y="44"/>
                    <a:pt x="166" y="22"/>
                    <a:pt x="120" y="22"/>
                  </a:cubicBezTo>
                  <a:cubicBezTo>
                    <a:pt x="24" y="22"/>
                    <a:pt x="24" y="22"/>
                    <a:pt x="24" y="22"/>
                  </a:cubicBezTo>
                  <a:cubicBezTo>
                    <a:pt x="24" y="167"/>
                    <a:pt x="24" y="167"/>
                    <a:pt x="24" y="167"/>
                  </a:cubicBezTo>
                  <a:cubicBezTo>
                    <a:pt x="120" y="167"/>
                    <a:pt x="120" y="167"/>
                    <a:pt x="120" y="167"/>
                  </a:cubicBezTo>
                  <a:cubicBezTo>
                    <a:pt x="166" y="167"/>
                    <a:pt x="207" y="145"/>
                    <a:pt x="207" y="94"/>
                  </a:cubicBezTo>
                  <a:moveTo>
                    <a:pt x="232" y="94"/>
                  </a:moveTo>
                  <a:cubicBezTo>
                    <a:pt x="232" y="137"/>
                    <a:pt x="204" y="172"/>
                    <a:pt x="163" y="183"/>
                  </a:cubicBezTo>
                  <a:cubicBezTo>
                    <a:pt x="230" y="329"/>
                    <a:pt x="230" y="329"/>
                    <a:pt x="230" y="329"/>
                  </a:cubicBezTo>
                  <a:cubicBezTo>
                    <a:pt x="204" y="329"/>
                    <a:pt x="204" y="329"/>
                    <a:pt x="204" y="329"/>
                  </a:cubicBezTo>
                  <a:cubicBezTo>
                    <a:pt x="139" y="189"/>
                    <a:pt x="139" y="189"/>
                    <a:pt x="139" y="189"/>
                  </a:cubicBezTo>
                  <a:cubicBezTo>
                    <a:pt x="24" y="189"/>
                    <a:pt x="24" y="189"/>
                    <a:pt x="24" y="189"/>
                  </a:cubicBezTo>
                  <a:cubicBezTo>
                    <a:pt x="24" y="329"/>
                    <a:pt x="24" y="329"/>
                    <a:pt x="24" y="329"/>
                  </a:cubicBezTo>
                  <a:cubicBezTo>
                    <a:pt x="0" y="329"/>
                    <a:pt x="0" y="329"/>
                    <a:pt x="0" y="329"/>
                  </a:cubicBezTo>
                  <a:cubicBezTo>
                    <a:pt x="0" y="0"/>
                    <a:pt x="0" y="0"/>
                    <a:pt x="0" y="0"/>
                  </a:cubicBezTo>
                  <a:cubicBezTo>
                    <a:pt x="120" y="0"/>
                    <a:pt x="120" y="0"/>
                    <a:pt x="120" y="0"/>
                  </a:cubicBezTo>
                  <a:cubicBezTo>
                    <a:pt x="179" y="0"/>
                    <a:pt x="232" y="31"/>
                    <a:pt x="232" y="9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AU"/>
            </a:p>
          </p:txBody>
        </p:sp>
        <p:sp>
          <p:nvSpPr>
            <p:cNvPr id="21" name="Freeform 6"/>
            <p:cNvSpPr>
              <a:spLocks noEditPoints="1"/>
            </p:cNvSpPr>
            <p:nvPr userDrawn="1"/>
          </p:nvSpPr>
          <p:spPr bwMode="auto">
            <a:xfrm>
              <a:off x="-1479550" y="5868988"/>
              <a:ext cx="1811338" cy="288925"/>
            </a:xfrm>
            <a:custGeom>
              <a:avLst/>
              <a:gdLst>
                <a:gd name="T0" fmla="*/ 2188 w 2278"/>
                <a:gd name="T1" fmla="*/ 282 h 362"/>
                <a:gd name="T2" fmla="*/ 2246 w 2278"/>
                <a:gd name="T3" fmla="*/ 272 h 362"/>
                <a:gd name="T4" fmla="*/ 2278 w 2278"/>
                <a:gd name="T5" fmla="*/ 343 h 362"/>
                <a:gd name="T6" fmla="*/ 1982 w 2278"/>
                <a:gd name="T7" fmla="*/ 270 h 362"/>
                <a:gd name="T8" fmla="*/ 2076 w 2278"/>
                <a:gd name="T9" fmla="*/ 249 h 362"/>
                <a:gd name="T10" fmla="*/ 2084 w 2278"/>
                <a:gd name="T11" fmla="*/ 314 h 362"/>
                <a:gd name="T12" fmla="*/ 1941 w 2278"/>
                <a:gd name="T13" fmla="*/ 230 h 362"/>
                <a:gd name="T14" fmla="*/ 2076 w 2278"/>
                <a:gd name="T15" fmla="*/ 181 h 362"/>
                <a:gd name="T16" fmla="*/ 1993 w 2278"/>
                <a:gd name="T17" fmla="*/ 177 h 362"/>
                <a:gd name="T18" fmla="*/ 2023 w 2278"/>
                <a:gd name="T19" fmla="*/ 100 h 362"/>
                <a:gd name="T20" fmla="*/ 2132 w 2278"/>
                <a:gd name="T21" fmla="*/ 284 h 362"/>
                <a:gd name="T22" fmla="*/ 2153 w 2278"/>
                <a:gd name="T23" fmla="*/ 340 h 362"/>
                <a:gd name="T24" fmla="*/ 1778 w 2278"/>
                <a:gd name="T25" fmla="*/ 149 h 362"/>
                <a:gd name="T26" fmla="*/ 1755 w 2278"/>
                <a:gd name="T27" fmla="*/ 289 h 362"/>
                <a:gd name="T28" fmla="*/ 1899 w 2278"/>
                <a:gd name="T29" fmla="*/ 225 h 362"/>
                <a:gd name="T30" fmla="*/ 1729 w 2278"/>
                <a:gd name="T31" fmla="*/ 343 h 362"/>
                <a:gd name="T32" fmla="*/ 1737 w 2278"/>
                <a:gd name="T33" fmla="*/ 14 h 362"/>
                <a:gd name="T34" fmla="*/ 1857 w 2278"/>
                <a:gd name="T35" fmla="*/ 119 h 362"/>
                <a:gd name="T36" fmla="*/ 1561 w 2278"/>
                <a:gd name="T37" fmla="*/ 165 h 362"/>
                <a:gd name="T38" fmla="*/ 1489 w 2278"/>
                <a:gd name="T39" fmla="*/ 284 h 362"/>
                <a:gd name="T40" fmla="*/ 1636 w 2278"/>
                <a:gd name="T41" fmla="*/ 225 h 362"/>
                <a:gd name="T42" fmla="*/ 1442 w 2278"/>
                <a:gd name="T43" fmla="*/ 137 h 362"/>
                <a:gd name="T44" fmla="*/ 1394 w 2278"/>
                <a:gd name="T45" fmla="*/ 343 h 362"/>
                <a:gd name="T46" fmla="*/ 1304 w 2278"/>
                <a:gd name="T47" fmla="*/ 13 h 362"/>
                <a:gd name="T48" fmla="*/ 1370 w 2278"/>
                <a:gd name="T49" fmla="*/ 293 h 362"/>
                <a:gd name="T50" fmla="*/ 1213 w 2278"/>
                <a:gd name="T51" fmla="*/ 343 h 362"/>
                <a:gd name="T52" fmla="*/ 1029 w 2278"/>
                <a:gd name="T53" fmla="*/ 313 h 362"/>
                <a:gd name="T54" fmla="*/ 1221 w 2278"/>
                <a:gd name="T55" fmla="*/ 51 h 362"/>
                <a:gd name="T56" fmla="*/ 1176 w 2278"/>
                <a:gd name="T57" fmla="*/ 86 h 362"/>
                <a:gd name="T58" fmla="*/ 1072 w 2278"/>
                <a:gd name="T59" fmla="*/ 276 h 362"/>
                <a:gd name="T60" fmla="*/ 1117 w 2278"/>
                <a:gd name="T61" fmla="*/ 215 h 362"/>
                <a:gd name="T62" fmla="*/ 1251 w 2278"/>
                <a:gd name="T63" fmla="*/ 343 h 362"/>
                <a:gd name="T64" fmla="*/ 792 w 2278"/>
                <a:gd name="T65" fmla="*/ 83 h 362"/>
                <a:gd name="T66" fmla="*/ 685 w 2278"/>
                <a:gd name="T67" fmla="*/ 176 h 362"/>
                <a:gd name="T68" fmla="*/ 808 w 2278"/>
                <a:gd name="T69" fmla="*/ 124 h 362"/>
                <a:gd name="T70" fmla="*/ 754 w 2278"/>
                <a:gd name="T71" fmla="*/ 227 h 362"/>
                <a:gd name="T72" fmla="*/ 627 w 2278"/>
                <a:gd name="T73" fmla="*/ 343 h 362"/>
                <a:gd name="T74" fmla="*/ 836 w 2278"/>
                <a:gd name="T75" fmla="*/ 45 h 362"/>
                <a:gd name="T76" fmla="*/ 421 w 2278"/>
                <a:gd name="T77" fmla="*/ 63 h 362"/>
                <a:gd name="T78" fmla="*/ 399 w 2278"/>
                <a:gd name="T79" fmla="*/ 143 h 362"/>
                <a:gd name="T80" fmla="*/ 347 w 2278"/>
                <a:gd name="T81" fmla="*/ 238 h 362"/>
                <a:gd name="T82" fmla="*/ 383 w 2278"/>
                <a:gd name="T83" fmla="*/ 200 h 362"/>
                <a:gd name="T84" fmla="*/ 349 w 2278"/>
                <a:gd name="T85" fmla="*/ 341 h 362"/>
                <a:gd name="T86" fmla="*/ 316 w 2278"/>
                <a:gd name="T87" fmla="*/ 83 h 362"/>
                <a:gd name="T88" fmla="*/ 493 w 2278"/>
                <a:gd name="T89" fmla="*/ 100 h 362"/>
                <a:gd name="T90" fmla="*/ 497 w 2278"/>
                <a:gd name="T91" fmla="*/ 201 h 362"/>
                <a:gd name="T92" fmla="*/ 581 w 2278"/>
                <a:gd name="T93" fmla="*/ 206 h 362"/>
                <a:gd name="T94" fmla="*/ 584 w 2278"/>
                <a:gd name="T95" fmla="*/ 344 h 362"/>
                <a:gd name="T96" fmla="*/ 233 w 2278"/>
                <a:gd name="T97" fmla="*/ 314 h 362"/>
                <a:gd name="T98" fmla="*/ 0 w 2278"/>
                <a:gd name="T99" fmla="*/ 241 h 362"/>
                <a:gd name="T100" fmla="*/ 133 w 2278"/>
                <a:gd name="T101" fmla="*/ 298 h 362"/>
                <a:gd name="T102" fmla="*/ 115 w 2278"/>
                <a:gd name="T103" fmla="*/ 205 h 362"/>
                <a:gd name="T104" fmla="*/ 37 w 2278"/>
                <a:gd name="T105" fmla="*/ 48 h 362"/>
                <a:gd name="T106" fmla="*/ 255 w 2278"/>
                <a:gd name="T107" fmla="*/ 114 h 362"/>
                <a:gd name="T108" fmla="*/ 130 w 2278"/>
                <a:gd name="T109" fmla="*/ 65 h 362"/>
                <a:gd name="T110" fmla="*/ 122 w 2278"/>
                <a:gd name="T111" fmla="*/ 148 h 362"/>
                <a:gd name="T112" fmla="*/ 260 w 2278"/>
                <a:gd name="T113" fmla="*/ 2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362">
                  <a:moveTo>
                    <a:pt x="2278" y="343"/>
                  </a:moveTo>
                  <a:cubicBezTo>
                    <a:pt x="2256" y="347"/>
                    <a:pt x="2233" y="348"/>
                    <a:pt x="2213" y="336"/>
                  </a:cubicBezTo>
                  <a:cubicBezTo>
                    <a:pt x="2194" y="325"/>
                    <a:pt x="2188" y="304"/>
                    <a:pt x="2188" y="282"/>
                  </a:cubicBezTo>
                  <a:cubicBezTo>
                    <a:pt x="2188" y="13"/>
                    <a:pt x="2188" y="13"/>
                    <a:pt x="2188" y="13"/>
                  </a:cubicBezTo>
                  <a:cubicBezTo>
                    <a:pt x="2246" y="13"/>
                    <a:pt x="2246" y="13"/>
                    <a:pt x="2246" y="13"/>
                  </a:cubicBezTo>
                  <a:cubicBezTo>
                    <a:pt x="2246" y="272"/>
                    <a:pt x="2246" y="272"/>
                    <a:pt x="2246" y="272"/>
                  </a:cubicBezTo>
                  <a:cubicBezTo>
                    <a:pt x="2246" y="280"/>
                    <a:pt x="2247" y="289"/>
                    <a:pt x="2254" y="293"/>
                  </a:cubicBezTo>
                  <a:cubicBezTo>
                    <a:pt x="2261" y="297"/>
                    <a:pt x="2270" y="295"/>
                    <a:pt x="2278" y="295"/>
                  </a:cubicBezTo>
                  <a:lnTo>
                    <a:pt x="2278" y="343"/>
                  </a:lnTo>
                  <a:close/>
                  <a:moveTo>
                    <a:pt x="2076" y="238"/>
                  </a:moveTo>
                  <a:cubicBezTo>
                    <a:pt x="2016" y="242"/>
                    <a:pt x="2016" y="242"/>
                    <a:pt x="2016" y="242"/>
                  </a:cubicBezTo>
                  <a:cubicBezTo>
                    <a:pt x="2000" y="243"/>
                    <a:pt x="1984" y="253"/>
                    <a:pt x="1982" y="270"/>
                  </a:cubicBezTo>
                  <a:cubicBezTo>
                    <a:pt x="1980" y="288"/>
                    <a:pt x="1994" y="301"/>
                    <a:pt x="2011" y="303"/>
                  </a:cubicBezTo>
                  <a:cubicBezTo>
                    <a:pt x="2027" y="305"/>
                    <a:pt x="2045" y="300"/>
                    <a:pt x="2058" y="290"/>
                  </a:cubicBezTo>
                  <a:cubicBezTo>
                    <a:pt x="2071" y="280"/>
                    <a:pt x="2076" y="265"/>
                    <a:pt x="2076" y="249"/>
                  </a:cubicBezTo>
                  <a:lnTo>
                    <a:pt x="2076" y="238"/>
                  </a:lnTo>
                  <a:close/>
                  <a:moveTo>
                    <a:pt x="2153" y="340"/>
                  </a:moveTo>
                  <a:cubicBezTo>
                    <a:pt x="2127" y="352"/>
                    <a:pt x="2088" y="349"/>
                    <a:pt x="2084" y="314"/>
                  </a:cubicBezTo>
                  <a:cubicBezTo>
                    <a:pt x="2063" y="351"/>
                    <a:pt x="2006" y="357"/>
                    <a:pt x="1970" y="341"/>
                  </a:cubicBezTo>
                  <a:cubicBezTo>
                    <a:pt x="1950" y="332"/>
                    <a:pt x="1935" y="316"/>
                    <a:pt x="1929" y="294"/>
                  </a:cubicBezTo>
                  <a:cubicBezTo>
                    <a:pt x="1923" y="272"/>
                    <a:pt x="1927" y="248"/>
                    <a:pt x="1941" y="230"/>
                  </a:cubicBezTo>
                  <a:cubicBezTo>
                    <a:pt x="1957" y="211"/>
                    <a:pt x="1982" y="202"/>
                    <a:pt x="2007" y="200"/>
                  </a:cubicBezTo>
                  <a:cubicBezTo>
                    <a:pt x="2076" y="195"/>
                    <a:pt x="2076" y="195"/>
                    <a:pt x="2076" y="195"/>
                  </a:cubicBezTo>
                  <a:cubicBezTo>
                    <a:pt x="2076" y="181"/>
                    <a:pt x="2076" y="181"/>
                    <a:pt x="2076" y="181"/>
                  </a:cubicBezTo>
                  <a:cubicBezTo>
                    <a:pt x="2076" y="170"/>
                    <a:pt x="2074" y="158"/>
                    <a:pt x="2066" y="151"/>
                  </a:cubicBezTo>
                  <a:cubicBezTo>
                    <a:pt x="2058" y="145"/>
                    <a:pt x="2048" y="144"/>
                    <a:pt x="2039" y="143"/>
                  </a:cubicBezTo>
                  <a:cubicBezTo>
                    <a:pt x="2016" y="143"/>
                    <a:pt x="1994" y="152"/>
                    <a:pt x="1993" y="177"/>
                  </a:cubicBezTo>
                  <a:cubicBezTo>
                    <a:pt x="1938" y="177"/>
                    <a:pt x="1938" y="177"/>
                    <a:pt x="1938" y="177"/>
                  </a:cubicBezTo>
                  <a:cubicBezTo>
                    <a:pt x="1939" y="156"/>
                    <a:pt x="1948" y="135"/>
                    <a:pt x="1965" y="121"/>
                  </a:cubicBezTo>
                  <a:cubicBezTo>
                    <a:pt x="1981" y="108"/>
                    <a:pt x="2002" y="102"/>
                    <a:pt x="2023" y="100"/>
                  </a:cubicBezTo>
                  <a:cubicBezTo>
                    <a:pt x="2063" y="97"/>
                    <a:pt x="2109" y="107"/>
                    <a:pt x="2125" y="148"/>
                  </a:cubicBezTo>
                  <a:cubicBezTo>
                    <a:pt x="2131" y="164"/>
                    <a:pt x="2132" y="180"/>
                    <a:pt x="2132" y="196"/>
                  </a:cubicBezTo>
                  <a:cubicBezTo>
                    <a:pt x="2132" y="284"/>
                    <a:pt x="2132" y="284"/>
                    <a:pt x="2132" y="284"/>
                  </a:cubicBezTo>
                  <a:cubicBezTo>
                    <a:pt x="2132" y="295"/>
                    <a:pt x="2139" y="303"/>
                    <a:pt x="2150" y="299"/>
                  </a:cubicBezTo>
                  <a:cubicBezTo>
                    <a:pt x="2151" y="299"/>
                    <a:pt x="2152" y="299"/>
                    <a:pt x="2153" y="298"/>
                  </a:cubicBezTo>
                  <a:lnTo>
                    <a:pt x="2153" y="340"/>
                  </a:lnTo>
                  <a:close/>
                  <a:moveTo>
                    <a:pt x="1841" y="224"/>
                  </a:moveTo>
                  <a:cubicBezTo>
                    <a:pt x="1841" y="204"/>
                    <a:pt x="1839" y="183"/>
                    <a:pt x="1826" y="167"/>
                  </a:cubicBezTo>
                  <a:cubicBezTo>
                    <a:pt x="1814" y="152"/>
                    <a:pt x="1797" y="146"/>
                    <a:pt x="1778" y="149"/>
                  </a:cubicBezTo>
                  <a:cubicBezTo>
                    <a:pt x="1760" y="151"/>
                    <a:pt x="1747" y="164"/>
                    <a:pt x="1741" y="181"/>
                  </a:cubicBezTo>
                  <a:cubicBezTo>
                    <a:pt x="1734" y="199"/>
                    <a:pt x="1733" y="220"/>
                    <a:pt x="1735" y="239"/>
                  </a:cubicBezTo>
                  <a:cubicBezTo>
                    <a:pt x="1737" y="257"/>
                    <a:pt x="1741" y="276"/>
                    <a:pt x="1755" y="289"/>
                  </a:cubicBezTo>
                  <a:cubicBezTo>
                    <a:pt x="1776" y="308"/>
                    <a:pt x="1809" y="303"/>
                    <a:pt x="1826" y="282"/>
                  </a:cubicBezTo>
                  <a:cubicBezTo>
                    <a:pt x="1839" y="266"/>
                    <a:pt x="1841" y="244"/>
                    <a:pt x="1841" y="224"/>
                  </a:cubicBezTo>
                  <a:moveTo>
                    <a:pt x="1899" y="225"/>
                  </a:moveTo>
                  <a:cubicBezTo>
                    <a:pt x="1899" y="264"/>
                    <a:pt x="1888" y="303"/>
                    <a:pt x="1857" y="329"/>
                  </a:cubicBezTo>
                  <a:cubicBezTo>
                    <a:pt x="1823" y="357"/>
                    <a:pt x="1759" y="357"/>
                    <a:pt x="1733" y="317"/>
                  </a:cubicBezTo>
                  <a:cubicBezTo>
                    <a:pt x="1729" y="343"/>
                    <a:pt x="1729" y="343"/>
                    <a:pt x="1729" y="343"/>
                  </a:cubicBezTo>
                  <a:cubicBezTo>
                    <a:pt x="1680" y="343"/>
                    <a:pt x="1680" y="343"/>
                    <a:pt x="1680" y="343"/>
                  </a:cubicBezTo>
                  <a:cubicBezTo>
                    <a:pt x="1680" y="14"/>
                    <a:pt x="1680" y="14"/>
                    <a:pt x="1680" y="14"/>
                  </a:cubicBezTo>
                  <a:cubicBezTo>
                    <a:pt x="1737" y="14"/>
                    <a:pt x="1737" y="14"/>
                    <a:pt x="1737" y="14"/>
                  </a:cubicBezTo>
                  <a:cubicBezTo>
                    <a:pt x="1737" y="123"/>
                    <a:pt x="1737" y="123"/>
                    <a:pt x="1737" y="123"/>
                  </a:cubicBezTo>
                  <a:cubicBezTo>
                    <a:pt x="1750" y="107"/>
                    <a:pt x="1774" y="101"/>
                    <a:pt x="1794" y="100"/>
                  </a:cubicBezTo>
                  <a:cubicBezTo>
                    <a:pt x="1816" y="99"/>
                    <a:pt x="1839" y="104"/>
                    <a:pt x="1857" y="119"/>
                  </a:cubicBezTo>
                  <a:cubicBezTo>
                    <a:pt x="1885" y="143"/>
                    <a:pt x="1899" y="178"/>
                    <a:pt x="1899" y="225"/>
                  </a:cubicBezTo>
                  <a:moveTo>
                    <a:pt x="1578" y="225"/>
                  </a:moveTo>
                  <a:cubicBezTo>
                    <a:pt x="1578" y="204"/>
                    <a:pt x="1576" y="181"/>
                    <a:pt x="1561" y="165"/>
                  </a:cubicBezTo>
                  <a:cubicBezTo>
                    <a:pt x="1543" y="145"/>
                    <a:pt x="1508" y="145"/>
                    <a:pt x="1489" y="165"/>
                  </a:cubicBezTo>
                  <a:cubicBezTo>
                    <a:pt x="1474" y="181"/>
                    <a:pt x="1472" y="204"/>
                    <a:pt x="1472" y="225"/>
                  </a:cubicBezTo>
                  <a:cubicBezTo>
                    <a:pt x="1472" y="245"/>
                    <a:pt x="1474" y="268"/>
                    <a:pt x="1489" y="284"/>
                  </a:cubicBezTo>
                  <a:cubicBezTo>
                    <a:pt x="1508" y="304"/>
                    <a:pt x="1543" y="304"/>
                    <a:pt x="1561" y="284"/>
                  </a:cubicBezTo>
                  <a:cubicBezTo>
                    <a:pt x="1576" y="268"/>
                    <a:pt x="1578" y="245"/>
                    <a:pt x="1578" y="225"/>
                  </a:cubicBezTo>
                  <a:moveTo>
                    <a:pt x="1636" y="225"/>
                  </a:moveTo>
                  <a:cubicBezTo>
                    <a:pt x="1636" y="257"/>
                    <a:pt x="1628" y="287"/>
                    <a:pt x="1608" y="312"/>
                  </a:cubicBezTo>
                  <a:cubicBezTo>
                    <a:pt x="1568" y="361"/>
                    <a:pt x="1483" y="361"/>
                    <a:pt x="1442" y="312"/>
                  </a:cubicBezTo>
                  <a:cubicBezTo>
                    <a:pt x="1404" y="263"/>
                    <a:pt x="1404" y="186"/>
                    <a:pt x="1442" y="137"/>
                  </a:cubicBezTo>
                  <a:cubicBezTo>
                    <a:pt x="1483" y="88"/>
                    <a:pt x="1568" y="88"/>
                    <a:pt x="1608" y="137"/>
                  </a:cubicBezTo>
                  <a:cubicBezTo>
                    <a:pt x="1628" y="163"/>
                    <a:pt x="1636" y="192"/>
                    <a:pt x="1636" y="225"/>
                  </a:cubicBezTo>
                  <a:moveTo>
                    <a:pt x="1394" y="343"/>
                  </a:moveTo>
                  <a:cubicBezTo>
                    <a:pt x="1373" y="347"/>
                    <a:pt x="1350" y="348"/>
                    <a:pt x="1330" y="337"/>
                  </a:cubicBezTo>
                  <a:cubicBezTo>
                    <a:pt x="1310" y="325"/>
                    <a:pt x="1304" y="304"/>
                    <a:pt x="1304" y="282"/>
                  </a:cubicBezTo>
                  <a:cubicBezTo>
                    <a:pt x="1304" y="13"/>
                    <a:pt x="1304" y="13"/>
                    <a:pt x="1304" y="13"/>
                  </a:cubicBezTo>
                  <a:cubicBezTo>
                    <a:pt x="1362" y="13"/>
                    <a:pt x="1362" y="13"/>
                    <a:pt x="1362" y="13"/>
                  </a:cubicBezTo>
                  <a:cubicBezTo>
                    <a:pt x="1362" y="272"/>
                    <a:pt x="1362" y="272"/>
                    <a:pt x="1362" y="272"/>
                  </a:cubicBezTo>
                  <a:cubicBezTo>
                    <a:pt x="1362" y="280"/>
                    <a:pt x="1363" y="289"/>
                    <a:pt x="1370" y="293"/>
                  </a:cubicBezTo>
                  <a:cubicBezTo>
                    <a:pt x="1377" y="297"/>
                    <a:pt x="1386" y="295"/>
                    <a:pt x="1394" y="295"/>
                  </a:cubicBezTo>
                  <a:lnTo>
                    <a:pt x="1394" y="343"/>
                  </a:lnTo>
                  <a:close/>
                  <a:moveTo>
                    <a:pt x="1213" y="343"/>
                  </a:moveTo>
                  <a:cubicBezTo>
                    <a:pt x="1206" y="308"/>
                    <a:pt x="1206" y="308"/>
                    <a:pt x="1206" y="308"/>
                  </a:cubicBezTo>
                  <a:cubicBezTo>
                    <a:pt x="1190" y="338"/>
                    <a:pt x="1152" y="350"/>
                    <a:pt x="1120" y="349"/>
                  </a:cubicBezTo>
                  <a:cubicBezTo>
                    <a:pt x="1086" y="348"/>
                    <a:pt x="1053" y="339"/>
                    <a:pt x="1029" y="313"/>
                  </a:cubicBezTo>
                  <a:cubicBezTo>
                    <a:pt x="995" y="278"/>
                    <a:pt x="987" y="229"/>
                    <a:pt x="987" y="182"/>
                  </a:cubicBezTo>
                  <a:cubicBezTo>
                    <a:pt x="987" y="134"/>
                    <a:pt x="994" y="87"/>
                    <a:pt x="1029" y="52"/>
                  </a:cubicBezTo>
                  <a:cubicBezTo>
                    <a:pt x="1078" y="2"/>
                    <a:pt x="1172" y="0"/>
                    <a:pt x="1221" y="51"/>
                  </a:cubicBezTo>
                  <a:cubicBezTo>
                    <a:pt x="1238" y="69"/>
                    <a:pt x="1249" y="91"/>
                    <a:pt x="1251" y="116"/>
                  </a:cubicBezTo>
                  <a:cubicBezTo>
                    <a:pt x="1190" y="116"/>
                    <a:pt x="1190" y="116"/>
                    <a:pt x="1190" y="116"/>
                  </a:cubicBezTo>
                  <a:cubicBezTo>
                    <a:pt x="1189" y="104"/>
                    <a:pt x="1183" y="95"/>
                    <a:pt x="1176" y="86"/>
                  </a:cubicBezTo>
                  <a:cubicBezTo>
                    <a:pt x="1151" y="57"/>
                    <a:pt x="1097" y="61"/>
                    <a:pt x="1072" y="89"/>
                  </a:cubicBezTo>
                  <a:cubicBezTo>
                    <a:pt x="1049" y="113"/>
                    <a:pt x="1047" y="151"/>
                    <a:pt x="1047" y="183"/>
                  </a:cubicBezTo>
                  <a:cubicBezTo>
                    <a:pt x="1047" y="214"/>
                    <a:pt x="1050" y="252"/>
                    <a:pt x="1072" y="276"/>
                  </a:cubicBezTo>
                  <a:cubicBezTo>
                    <a:pt x="1097" y="303"/>
                    <a:pt x="1148" y="304"/>
                    <a:pt x="1173" y="278"/>
                  </a:cubicBezTo>
                  <a:cubicBezTo>
                    <a:pt x="1190" y="261"/>
                    <a:pt x="1194" y="238"/>
                    <a:pt x="1194" y="215"/>
                  </a:cubicBezTo>
                  <a:cubicBezTo>
                    <a:pt x="1117" y="215"/>
                    <a:pt x="1117" y="215"/>
                    <a:pt x="1117" y="215"/>
                  </a:cubicBezTo>
                  <a:cubicBezTo>
                    <a:pt x="1117" y="166"/>
                    <a:pt x="1117" y="166"/>
                    <a:pt x="1117" y="166"/>
                  </a:cubicBezTo>
                  <a:cubicBezTo>
                    <a:pt x="1251" y="166"/>
                    <a:pt x="1251" y="166"/>
                    <a:pt x="1251" y="166"/>
                  </a:cubicBezTo>
                  <a:cubicBezTo>
                    <a:pt x="1251" y="343"/>
                    <a:pt x="1251" y="343"/>
                    <a:pt x="1251" y="343"/>
                  </a:cubicBezTo>
                  <a:lnTo>
                    <a:pt x="1213" y="343"/>
                  </a:lnTo>
                  <a:close/>
                  <a:moveTo>
                    <a:pt x="808" y="124"/>
                  </a:moveTo>
                  <a:cubicBezTo>
                    <a:pt x="808" y="109"/>
                    <a:pt x="804" y="93"/>
                    <a:pt x="792" y="83"/>
                  </a:cubicBezTo>
                  <a:cubicBezTo>
                    <a:pt x="781" y="74"/>
                    <a:pt x="766" y="71"/>
                    <a:pt x="751" y="71"/>
                  </a:cubicBezTo>
                  <a:cubicBezTo>
                    <a:pt x="685" y="71"/>
                    <a:pt x="685" y="71"/>
                    <a:pt x="685" y="71"/>
                  </a:cubicBezTo>
                  <a:cubicBezTo>
                    <a:pt x="685" y="176"/>
                    <a:pt x="685" y="176"/>
                    <a:pt x="685" y="176"/>
                  </a:cubicBezTo>
                  <a:cubicBezTo>
                    <a:pt x="751" y="176"/>
                    <a:pt x="751" y="176"/>
                    <a:pt x="751" y="176"/>
                  </a:cubicBezTo>
                  <a:cubicBezTo>
                    <a:pt x="766" y="176"/>
                    <a:pt x="781" y="173"/>
                    <a:pt x="792" y="164"/>
                  </a:cubicBezTo>
                  <a:cubicBezTo>
                    <a:pt x="804" y="154"/>
                    <a:pt x="808" y="139"/>
                    <a:pt x="808" y="124"/>
                  </a:cubicBezTo>
                  <a:moveTo>
                    <a:pt x="868" y="123"/>
                  </a:moveTo>
                  <a:cubicBezTo>
                    <a:pt x="868" y="153"/>
                    <a:pt x="858" y="182"/>
                    <a:pt x="836" y="201"/>
                  </a:cubicBezTo>
                  <a:cubicBezTo>
                    <a:pt x="813" y="221"/>
                    <a:pt x="783" y="227"/>
                    <a:pt x="754" y="227"/>
                  </a:cubicBezTo>
                  <a:cubicBezTo>
                    <a:pt x="685" y="227"/>
                    <a:pt x="685" y="227"/>
                    <a:pt x="685" y="227"/>
                  </a:cubicBezTo>
                  <a:cubicBezTo>
                    <a:pt x="685" y="343"/>
                    <a:pt x="685" y="343"/>
                    <a:pt x="685" y="343"/>
                  </a:cubicBezTo>
                  <a:cubicBezTo>
                    <a:pt x="627" y="343"/>
                    <a:pt x="627" y="343"/>
                    <a:pt x="627" y="343"/>
                  </a:cubicBezTo>
                  <a:cubicBezTo>
                    <a:pt x="627" y="20"/>
                    <a:pt x="627" y="20"/>
                    <a:pt x="627" y="20"/>
                  </a:cubicBezTo>
                  <a:cubicBezTo>
                    <a:pt x="754" y="20"/>
                    <a:pt x="754" y="20"/>
                    <a:pt x="754" y="20"/>
                  </a:cubicBezTo>
                  <a:cubicBezTo>
                    <a:pt x="783" y="20"/>
                    <a:pt x="813" y="26"/>
                    <a:pt x="836" y="45"/>
                  </a:cubicBezTo>
                  <a:cubicBezTo>
                    <a:pt x="858" y="65"/>
                    <a:pt x="868" y="94"/>
                    <a:pt x="868" y="123"/>
                  </a:cubicBezTo>
                  <a:moveTo>
                    <a:pt x="440" y="95"/>
                  </a:moveTo>
                  <a:cubicBezTo>
                    <a:pt x="440" y="81"/>
                    <a:pt x="434" y="69"/>
                    <a:pt x="421" y="63"/>
                  </a:cubicBezTo>
                  <a:cubicBezTo>
                    <a:pt x="408" y="57"/>
                    <a:pt x="391" y="59"/>
                    <a:pt x="380" y="68"/>
                  </a:cubicBezTo>
                  <a:cubicBezTo>
                    <a:pt x="368" y="76"/>
                    <a:pt x="366" y="92"/>
                    <a:pt x="370" y="105"/>
                  </a:cubicBezTo>
                  <a:cubicBezTo>
                    <a:pt x="375" y="120"/>
                    <a:pt x="387" y="132"/>
                    <a:pt x="399" y="143"/>
                  </a:cubicBezTo>
                  <a:cubicBezTo>
                    <a:pt x="418" y="132"/>
                    <a:pt x="440" y="121"/>
                    <a:pt x="440" y="95"/>
                  </a:cubicBezTo>
                  <a:moveTo>
                    <a:pt x="383" y="200"/>
                  </a:moveTo>
                  <a:cubicBezTo>
                    <a:pt x="368" y="210"/>
                    <a:pt x="352" y="219"/>
                    <a:pt x="347" y="238"/>
                  </a:cubicBezTo>
                  <a:cubicBezTo>
                    <a:pt x="342" y="254"/>
                    <a:pt x="346" y="273"/>
                    <a:pt x="359" y="286"/>
                  </a:cubicBezTo>
                  <a:cubicBezTo>
                    <a:pt x="383" y="310"/>
                    <a:pt x="435" y="308"/>
                    <a:pt x="457" y="282"/>
                  </a:cubicBezTo>
                  <a:lnTo>
                    <a:pt x="383" y="200"/>
                  </a:lnTo>
                  <a:close/>
                  <a:moveTo>
                    <a:pt x="514" y="344"/>
                  </a:moveTo>
                  <a:cubicBezTo>
                    <a:pt x="492" y="318"/>
                    <a:pt x="492" y="318"/>
                    <a:pt x="492" y="318"/>
                  </a:cubicBezTo>
                  <a:cubicBezTo>
                    <a:pt x="454" y="352"/>
                    <a:pt x="395" y="362"/>
                    <a:pt x="349" y="341"/>
                  </a:cubicBezTo>
                  <a:cubicBezTo>
                    <a:pt x="304" y="321"/>
                    <a:pt x="281" y="268"/>
                    <a:pt x="298" y="222"/>
                  </a:cubicBezTo>
                  <a:cubicBezTo>
                    <a:pt x="307" y="197"/>
                    <a:pt x="328" y="178"/>
                    <a:pt x="350" y="165"/>
                  </a:cubicBezTo>
                  <a:cubicBezTo>
                    <a:pt x="328" y="142"/>
                    <a:pt x="312" y="116"/>
                    <a:pt x="316" y="83"/>
                  </a:cubicBezTo>
                  <a:cubicBezTo>
                    <a:pt x="320" y="55"/>
                    <a:pt x="339" y="30"/>
                    <a:pt x="366" y="19"/>
                  </a:cubicBezTo>
                  <a:cubicBezTo>
                    <a:pt x="395" y="8"/>
                    <a:pt x="431" y="10"/>
                    <a:pt x="457" y="27"/>
                  </a:cubicBezTo>
                  <a:cubicBezTo>
                    <a:pt x="483" y="43"/>
                    <a:pt x="495" y="71"/>
                    <a:pt x="493" y="100"/>
                  </a:cubicBezTo>
                  <a:cubicBezTo>
                    <a:pt x="490" y="137"/>
                    <a:pt x="462" y="162"/>
                    <a:pt x="432" y="179"/>
                  </a:cubicBezTo>
                  <a:cubicBezTo>
                    <a:pt x="488" y="241"/>
                    <a:pt x="488" y="241"/>
                    <a:pt x="488" y="241"/>
                  </a:cubicBezTo>
                  <a:cubicBezTo>
                    <a:pt x="495" y="229"/>
                    <a:pt x="496" y="214"/>
                    <a:pt x="497" y="201"/>
                  </a:cubicBezTo>
                  <a:cubicBezTo>
                    <a:pt x="498" y="188"/>
                    <a:pt x="498" y="174"/>
                    <a:pt x="498" y="161"/>
                  </a:cubicBezTo>
                  <a:cubicBezTo>
                    <a:pt x="581" y="161"/>
                    <a:pt x="581" y="161"/>
                    <a:pt x="581" y="161"/>
                  </a:cubicBezTo>
                  <a:cubicBezTo>
                    <a:pt x="581" y="206"/>
                    <a:pt x="581" y="206"/>
                    <a:pt x="581" y="206"/>
                  </a:cubicBezTo>
                  <a:cubicBezTo>
                    <a:pt x="544" y="206"/>
                    <a:pt x="544" y="206"/>
                    <a:pt x="544" y="206"/>
                  </a:cubicBezTo>
                  <a:cubicBezTo>
                    <a:pt x="542" y="232"/>
                    <a:pt x="538" y="257"/>
                    <a:pt x="524" y="279"/>
                  </a:cubicBezTo>
                  <a:cubicBezTo>
                    <a:pt x="584" y="344"/>
                    <a:pt x="584" y="344"/>
                    <a:pt x="584" y="344"/>
                  </a:cubicBezTo>
                  <a:lnTo>
                    <a:pt x="514" y="344"/>
                  </a:lnTo>
                  <a:close/>
                  <a:moveTo>
                    <a:pt x="260" y="247"/>
                  </a:moveTo>
                  <a:cubicBezTo>
                    <a:pt x="260" y="272"/>
                    <a:pt x="251" y="296"/>
                    <a:pt x="233" y="314"/>
                  </a:cubicBezTo>
                  <a:cubicBezTo>
                    <a:pt x="207" y="340"/>
                    <a:pt x="171" y="348"/>
                    <a:pt x="136" y="349"/>
                  </a:cubicBezTo>
                  <a:cubicBezTo>
                    <a:pt x="99" y="350"/>
                    <a:pt x="61" y="341"/>
                    <a:pt x="34" y="316"/>
                  </a:cubicBezTo>
                  <a:cubicBezTo>
                    <a:pt x="13" y="297"/>
                    <a:pt x="0" y="269"/>
                    <a:pt x="0" y="241"/>
                  </a:cubicBezTo>
                  <a:cubicBezTo>
                    <a:pt x="60" y="241"/>
                    <a:pt x="60" y="241"/>
                    <a:pt x="60" y="241"/>
                  </a:cubicBezTo>
                  <a:cubicBezTo>
                    <a:pt x="60" y="255"/>
                    <a:pt x="67" y="270"/>
                    <a:pt x="77" y="280"/>
                  </a:cubicBezTo>
                  <a:cubicBezTo>
                    <a:pt x="92" y="295"/>
                    <a:pt x="113" y="298"/>
                    <a:pt x="133" y="298"/>
                  </a:cubicBezTo>
                  <a:cubicBezTo>
                    <a:pt x="152" y="297"/>
                    <a:pt x="174" y="295"/>
                    <a:pt x="188" y="280"/>
                  </a:cubicBezTo>
                  <a:cubicBezTo>
                    <a:pt x="202" y="264"/>
                    <a:pt x="207" y="236"/>
                    <a:pt x="188" y="222"/>
                  </a:cubicBezTo>
                  <a:cubicBezTo>
                    <a:pt x="168" y="207"/>
                    <a:pt x="139" y="208"/>
                    <a:pt x="115" y="205"/>
                  </a:cubicBezTo>
                  <a:cubicBezTo>
                    <a:pt x="90" y="203"/>
                    <a:pt x="65" y="199"/>
                    <a:pt x="44" y="184"/>
                  </a:cubicBezTo>
                  <a:cubicBezTo>
                    <a:pt x="24" y="170"/>
                    <a:pt x="11" y="148"/>
                    <a:pt x="9" y="123"/>
                  </a:cubicBezTo>
                  <a:cubicBezTo>
                    <a:pt x="6" y="95"/>
                    <a:pt x="16" y="68"/>
                    <a:pt x="37" y="48"/>
                  </a:cubicBezTo>
                  <a:cubicBezTo>
                    <a:pt x="60" y="24"/>
                    <a:pt x="95" y="14"/>
                    <a:pt x="127" y="14"/>
                  </a:cubicBezTo>
                  <a:cubicBezTo>
                    <a:pt x="161" y="13"/>
                    <a:pt x="197" y="22"/>
                    <a:pt x="222" y="45"/>
                  </a:cubicBezTo>
                  <a:cubicBezTo>
                    <a:pt x="241" y="63"/>
                    <a:pt x="254" y="87"/>
                    <a:pt x="255" y="114"/>
                  </a:cubicBezTo>
                  <a:cubicBezTo>
                    <a:pt x="194" y="114"/>
                    <a:pt x="194" y="114"/>
                    <a:pt x="194" y="114"/>
                  </a:cubicBezTo>
                  <a:cubicBezTo>
                    <a:pt x="194" y="102"/>
                    <a:pt x="188" y="91"/>
                    <a:pt x="180" y="82"/>
                  </a:cubicBezTo>
                  <a:cubicBezTo>
                    <a:pt x="168" y="69"/>
                    <a:pt x="147" y="65"/>
                    <a:pt x="130" y="65"/>
                  </a:cubicBezTo>
                  <a:cubicBezTo>
                    <a:pt x="111" y="65"/>
                    <a:pt x="92" y="69"/>
                    <a:pt x="78" y="83"/>
                  </a:cubicBezTo>
                  <a:cubicBezTo>
                    <a:pt x="63" y="100"/>
                    <a:pt x="63" y="129"/>
                    <a:pt x="85" y="140"/>
                  </a:cubicBezTo>
                  <a:cubicBezTo>
                    <a:pt x="96" y="146"/>
                    <a:pt x="110" y="147"/>
                    <a:pt x="122" y="148"/>
                  </a:cubicBezTo>
                  <a:cubicBezTo>
                    <a:pt x="135" y="149"/>
                    <a:pt x="149" y="151"/>
                    <a:pt x="162" y="152"/>
                  </a:cubicBezTo>
                  <a:cubicBezTo>
                    <a:pt x="188" y="156"/>
                    <a:pt x="213" y="163"/>
                    <a:pt x="233" y="181"/>
                  </a:cubicBezTo>
                  <a:cubicBezTo>
                    <a:pt x="251" y="198"/>
                    <a:pt x="260" y="222"/>
                    <a:pt x="260" y="247"/>
                  </a:cubicBezTo>
                </a:path>
              </a:pathLst>
            </a:custGeom>
            <a:solidFill>
              <a:srgbClr val="D61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Rectangle 7"/>
            <p:cNvSpPr>
              <a:spLocks noChangeArrowheads="1"/>
            </p:cNvSpPr>
            <p:nvPr userDrawn="1"/>
          </p:nvSpPr>
          <p:spPr bwMode="auto">
            <a:xfrm>
              <a:off x="-1479550" y="5756275"/>
              <a:ext cx="18113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grpSp>
    </p:spTree>
    <p:extLst>
      <p:ext uri="{BB962C8B-B14F-4D97-AF65-F5344CB8AC3E}">
        <p14:creationId xmlns:p14="http://schemas.microsoft.com/office/powerpoint/2010/main" val="229405158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01BFE-90FA-4C56-9038-F6474C3A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D2173-78E9-4A00-9D99-1DB0327217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EED62-3AAC-4D93-AB94-7F467A12227C}"/>
              </a:ext>
            </a:extLst>
          </p:cNvPr>
          <p:cNvSpPr>
            <a:spLocks noGrp="1"/>
          </p:cNvSpPr>
          <p:nvPr>
            <p:ph type="dt" sz="half" idx="10"/>
          </p:nvPr>
        </p:nvSpPr>
        <p:spPr/>
        <p:txBody>
          <a:bodyPr/>
          <a:lstStyle/>
          <a:p>
            <a:fld id="{CAAE8743-89A7-4837-BE6F-D1E5699E1938}" type="datetime1">
              <a:rPr lang="en-US" smtClean="0"/>
              <a:t>9/8/2021</a:t>
            </a:fld>
            <a:endParaRPr lang="en-US"/>
          </a:p>
        </p:txBody>
      </p:sp>
      <p:sp>
        <p:nvSpPr>
          <p:cNvPr id="5" name="Footer Placeholder 4">
            <a:extLst>
              <a:ext uri="{FF2B5EF4-FFF2-40B4-BE49-F238E27FC236}">
                <a16:creationId xmlns:a16="http://schemas.microsoft.com/office/drawing/2014/main" id="{703B4845-385A-44FF-81DD-C984996173C8}"/>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a:extLst>
              <a:ext uri="{FF2B5EF4-FFF2-40B4-BE49-F238E27FC236}">
                <a16:creationId xmlns:a16="http://schemas.microsoft.com/office/drawing/2014/main" id="{2E63D608-6441-4B64-8C06-F8A978544850}"/>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7071562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414528" y="1371600"/>
            <a:ext cx="9490635" cy="2066926"/>
          </a:xfrm>
        </p:spPr>
        <p:txBody>
          <a:bodyPr tIns="0" anchor="ctr"/>
          <a:lstStyle>
            <a:lvl1pPr>
              <a:defRPr sz="5400" b="1"/>
            </a:lvl1pPr>
          </a:lstStyle>
          <a:p>
            <a:r>
              <a:rPr lang="en-US" dirty="0"/>
              <a:t>Click to edit Master title style</a:t>
            </a:r>
          </a:p>
        </p:txBody>
      </p:sp>
      <p:sp>
        <p:nvSpPr>
          <p:cNvPr id="3" name="Text Placeholder 2"/>
          <p:cNvSpPr>
            <a:spLocks noGrp="1"/>
          </p:cNvSpPr>
          <p:nvPr>
            <p:ph type="body" idx="1"/>
          </p:nvPr>
        </p:nvSpPr>
        <p:spPr>
          <a:xfrm>
            <a:off x="414528" y="343852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Rectangle 3"/>
          <p:cNvSpPr/>
          <p:nvPr userDrawn="1"/>
        </p:nvSpPr>
        <p:spPr>
          <a:xfrm>
            <a:off x="406400" y="5672139"/>
            <a:ext cx="11379200" cy="1091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err="1">
              <a:solidFill>
                <a:schemeClr val="tx1"/>
              </a:solidFill>
            </a:endParaRPr>
          </a:p>
        </p:txBody>
      </p:sp>
      <p:sp>
        <p:nvSpPr>
          <p:cNvPr id="10" name="Rectangle 9"/>
          <p:cNvSpPr/>
          <p:nvPr userDrawn="1"/>
        </p:nvSpPr>
        <p:spPr>
          <a:xfrm>
            <a:off x="-1457725" y="-4042"/>
            <a:ext cx="1386247" cy="1292662"/>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bg1"/>
                </a:solidFill>
                <a:latin typeface="Akkurat Pro" panose="020B0504020101020102" pitchFamily="34" charset="0"/>
              </a:rPr>
              <a:t>Divider</a:t>
            </a:r>
            <a:endParaRPr lang="en-US" sz="800" b="1" baseline="0" dirty="0">
              <a:solidFill>
                <a:schemeClr val="bg1"/>
              </a:solidFill>
              <a:latin typeface="Akkurat Pro" panose="020B0504020101020102" pitchFamily="34" charset="0"/>
            </a:endParaRPr>
          </a:p>
          <a:p>
            <a:pPr algn="l"/>
            <a:r>
              <a:rPr lang="en-US" sz="800" baseline="0" dirty="0">
                <a:solidFill>
                  <a:schemeClr val="bg1"/>
                </a:solidFill>
                <a:latin typeface="Akkurat Pro Light" panose="020B0404020101020102" pitchFamily="34" charset="0"/>
              </a:rPr>
              <a:t>Remove subtitle placeholder if not needed. </a:t>
            </a:r>
            <a:endParaRPr lang="en-US" sz="80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pic>
        <p:nvPicPr>
          <p:cNvPr id="7" name="Ratings"/>
          <p:cNvPicPr>
            <a:picLocks noChangeAspect="1"/>
          </p:cNvPicPr>
          <p:nvPr userDrawn="1"/>
        </p:nvPicPr>
        <p:blipFill>
          <a:blip r:embed="rId2"/>
          <a:stretch>
            <a:fillRect/>
          </a:stretch>
        </p:blipFill>
        <p:spPr>
          <a:xfrm>
            <a:off x="136245" y="5614065"/>
            <a:ext cx="2307897" cy="1310610"/>
          </a:xfrm>
          <a:prstGeom prst="rect">
            <a:avLst/>
          </a:prstGeom>
        </p:spPr>
      </p:pic>
    </p:spTree>
    <p:extLst>
      <p:ext uri="{BB962C8B-B14F-4D97-AF65-F5344CB8AC3E}">
        <p14:creationId xmlns:p14="http://schemas.microsoft.com/office/powerpoint/2010/main" val="159007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395621" y="6090880"/>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2192000" y="6095210"/>
            <a:ext cx="395621" cy="0"/>
          </a:xfrm>
          <a:prstGeom prst="line">
            <a:avLst/>
          </a:prstGeom>
          <a:ln w="31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287024" y="5979162"/>
            <a:ext cx="1706880" cy="142555"/>
          </a:xfrm>
          <a:prstGeom prst="rect">
            <a:avLst/>
          </a:prstGeom>
          <a:noFill/>
        </p:spPr>
        <p:txBody>
          <a:bodyPr wrap="square" lIns="0" tIns="0" rIns="0" bIns="0" rtlCol="0">
            <a:noAutofit/>
          </a:bodyPr>
          <a:lstStyle/>
          <a:p>
            <a:pPr algn="l"/>
            <a:r>
              <a:rPr lang="en-US" sz="800" dirty="0">
                <a:solidFill>
                  <a:schemeClr val="tx2">
                    <a:lumMod val="75000"/>
                  </a:schemeClr>
                </a:solidFill>
                <a:latin typeface="Arial Narrow" panose="020B0606020202030204" pitchFamily="34" charset="0"/>
              </a:rPr>
              <a:t>No content below the line</a:t>
            </a:r>
          </a:p>
        </p:txBody>
      </p:sp>
      <p:sp>
        <p:nvSpPr>
          <p:cNvPr id="13" name="TextBox 12"/>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2">
                    <a:lumMod val="75000"/>
                  </a:schemeClr>
                </a:solidFill>
                <a:latin typeface="Arial Narrow" panose="020B0606020202030204" pitchFamily="34" charset="0"/>
              </a:rPr>
              <a:t>No content below the line</a:t>
            </a:r>
          </a:p>
        </p:txBody>
      </p:sp>
      <p:sp>
        <p:nvSpPr>
          <p:cNvPr id="64" name="Title 1"/>
          <p:cNvSpPr>
            <a:spLocks noGrp="1"/>
          </p:cNvSpPr>
          <p:nvPr>
            <p:ph type="title"/>
          </p:nvPr>
        </p:nvSpPr>
        <p:spPr>
          <a:xfrm>
            <a:off x="414528" y="1371600"/>
            <a:ext cx="9490635" cy="2066926"/>
          </a:xfrm>
        </p:spPr>
        <p:txBody>
          <a:bodyPr tIns="0" anchor="ctr"/>
          <a:lstStyle>
            <a:lvl1pPr>
              <a:defRPr sz="5400" b="1"/>
            </a:lvl1pPr>
          </a:lstStyle>
          <a:p>
            <a:r>
              <a:rPr lang="en-US" dirty="0"/>
              <a:t>Click to edit Master title style</a:t>
            </a:r>
          </a:p>
        </p:txBody>
      </p:sp>
      <p:sp>
        <p:nvSpPr>
          <p:cNvPr id="66" name="Text Placeholder 2"/>
          <p:cNvSpPr>
            <a:spLocks noGrp="1"/>
          </p:cNvSpPr>
          <p:nvPr>
            <p:ph type="body" idx="1"/>
          </p:nvPr>
        </p:nvSpPr>
        <p:spPr>
          <a:xfrm>
            <a:off x="414528" y="343852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17" name="Rectangle 116"/>
          <p:cNvSpPr/>
          <p:nvPr userDrawn="1"/>
        </p:nvSpPr>
        <p:spPr>
          <a:xfrm>
            <a:off x="-3945" y="6873240"/>
            <a:ext cx="12192000" cy="3428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118" name="Rectangle 117"/>
          <p:cNvSpPr/>
          <p:nvPr userDrawn="1"/>
        </p:nvSpPr>
        <p:spPr>
          <a:xfrm>
            <a:off x="5963507" y="6886532"/>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900" b="1" baseline="0" dirty="0">
                <a:solidFill>
                  <a:schemeClr val="bg1"/>
                </a:solidFill>
                <a:latin typeface="Akkurat Pro" panose="020B0504020101020102" pitchFamily="34" charset="0"/>
              </a:rPr>
              <a:t>Footer :  </a:t>
            </a:r>
            <a:r>
              <a:rPr lang="en-US" sz="900" baseline="0" dirty="0">
                <a:solidFill>
                  <a:schemeClr val="bg1"/>
                </a:solidFill>
                <a:latin typeface="Akkurat Pro Light" panose="020B0404020101020102" pitchFamily="34" charset="0"/>
                <a:sym typeface="Wingdings 3" panose="05040102010807070707" pitchFamily="18" charset="2"/>
              </a:rPr>
              <a:t>Never change the footer text on individual slides. Change, t</a:t>
            </a:r>
            <a:r>
              <a:rPr lang="en-US" sz="900" baseline="0" dirty="0">
                <a:solidFill>
                  <a:schemeClr val="bg1"/>
                </a:solidFill>
                <a:latin typeface="Akkurat Pro Light" panose="020B0404020101020102" pitchFamily="34" charset="0"/>
              </a:rPr>
              <a:t>urn on or off footer by using Insert </a:t>
            </a:r>
            <a:r>
              <a:rPr lang="en-US" sz="900" b="1" baseline="0" dirty="0">
                <a:solidFill>
                  <a:schemeClr val="bg1"/>
                </a:solidFill>
                <a:latin typeface="Akkurat Pro" panose="020B0504020101020102" pitchFamily="34" charset="0"/>
                <a:sym typeface="Wingdings 3" panose="05040102010807070707" pitchFamily="18" charset="2"/>
              </a:rPr>
              <a:t></a:t>
            </a:r>
            <a:r>
              <a:rPr lang="en-US" sz="900" baseline="0" dirty="0">
                <a:solidFill>
                  <a:schemeClr val="bg1"/>
                </a:solidFill>
                <a:latin typeface="Akkurat Pro Light" panose="020B0404020101020102" pitchFamily="34" charset="0"/>
                <a:sym typeface="Wingdings 3" panose="05040102010807070707" pitchFamily="18" charset="2"/>
              </a:rPr>
              <a:t> Header &amp; Footer </a:t>
            </a:r>
            <a:r>
              <a:rPr lang="en-US" sz="900" b="1" baseline="0" dirty="0">
                <a:solidFill>
                  <a:schemeClr val="bg1"/>
                </a:solidFill>
                <a:latin typeface="Akkurat Pro" panose="020B0504020101020102" pitchFamily="34" charset="0"/>
                <a:sym typeface="Wingdings 3" panose="05040102010807070707" pitchFamily="18" charset="2"/>
              </a:rPr>
              <a:t></a:t>
            </a:r>
            <a:r>
              <a:rPr lang="en-US" sz="900" baseline="0" dirty="0">
                <a:solidFill>
                  <a:schemeClr val="bg1"/>
                </a:solidFill>
                <a:latin typeface="Akkurat Pro Light" panose="020B0404020101020102" pitchFamily="34" charset="0"/>
                <a:sym typeface="Wingdings 3" panose="05040102010807070707" pitchFamily="18" charset="2"/>
              </a:rPr>
              <a:t> Enter / change text </a:t>
            </a:r>
            <a:r>
              <a:rPr lang="en-US" sz="900" b="1" baseline="0" dirty="0">
                <a:solidFill>
                  <a:schemeClr val="bg1"/>
                </a:solidFill>
                <a:latin typeface="Akkurat Pro" panose="020B0504020101020102" pitchFamily="34" charset="0"/>
                <a:sym typeface="Wingdings 3" panose="05040102010807070707" pitchFamily="18" charset="2"/>
              </a:rPr>
              <a:t></a:t>
            </a:r>
            <a:r>
              <a:rPr lang="en-US" sz="900" baseline="0" dirty="0">
                <a:solidFill>
                  <a:schemeClr val="bg1"/>
                </a:solidFill>
                <a:latin typeface="Akkurat Pro Light" panose="020B0404020101020102" pitchFamily="34" charset="0"/>
                <a:sym typeface="Wingdings 3" panose="05040102010807070707" pitchFamily="18" charset="2"/>
              </a:rPr>
              <a:t> Click Apply All. </a:t>
            </a:r>
            <a:endParaRPr lang="en-US" sz="900" baseline="0" dirty="0">
              <a:solidFill>
                <a:schemeClr val="bg1"/>
              </a:solidFill>
              <a:latin typeface="Akkurat Pro Light" panose="020B0404020101020102" pitchFamily="34" charset="0"/>
            </a:endParaRPr>
          </a:p>
        </p:txBody>
      </p:sp>
      <p:sp>
        <p:nvSpPr>
          <p:cNvPr id="119" name="TextBox 118"/>
          <p:cNvSpPr txBox="1"/>
          <p:nvPr userDrawn="1"/>
        </p:nvSpPr>
        <p:spPr>
          <a:xfrm>
            <a:off x="24860" y="6883559"/>
            <a:ext cx="903163" cy="142555"/>
          </a:xfrm>
          <a:prstGeom prst="rect">
            <a:avLst/>
          </a:prstGeom>
          <a:noFill/>
        </p:spPr>
        <p:txBody>
          <a:bodyPr wrap="square" lIns="0" tIns="0" rIns="0" bIns="0" rtlCol="0" anchor="ctr">
            <a:noAutofit/>
          </a:bodyPr>
          <a:lstStyle/>
          <a:p>
            <a:pPr algn="l"/>
            <a:r>
              <a:rPr lang="en-US" sz="600" dirty="0">
                <a:solidFill>
                  <a:schemeClr val="bg1"/>
                </a:solidFill>
                <a:latin typeface="Akkurat Pro Light" panose="020B0404020101020102" pitchFamily="34" charset="0"/>
              </a:rPr>
              <a:t>Data color order</a:t>
            </a:r>
            <a:r>
              <a:rPr lang="en-US" sz="600" baseline="0" dirty="0">
                <a:solidFill>
                  <a:schemeClr val="bg1"/>
                </a:solidFill>
                <a:latin typeface="Akkurat Pro Light" panose="020B0404020101020102" pitchFamily="34" charset="0"/>
              </a:rPr>
              <a:t>:</a:t>
            </a:r>
            <a:endParaRPr lang="en-US" sz="600" dirty="0">
              <a:solidFill>
                <a:schemeClr val="bg1"/>
              </a:solidFill>
              <a:latin typeface="Akkurat Pro Light" panose="020B0404020101020102" pitchFamily="34" charset="0"/>
            </a:endParaRPr>
          </a:p>
        </p:txBody>
      </p:sp>
      <p:grpSp>
        <p:nvGrpSpPr>
          <p:cNvPr id="120" name="Group 119"/>
          <p:cNvGrpSpPr/>
          <p:nvPr userDrawn="1"/>
        </p:nvGrpSpPr>
        <p:grpSpPr>
          <a:xfrm>
            <a:off x="4612888" y="7065273"/>
            <a:ext cx="1037553" cy="100584"/>
            <a:chOff x="1566748" y="7022234"/>
            <a:chExt cx="778165" cy="100584"/>
          </a:xfrm>
        </p:grpSpPr>
        <p:sp>
          <p:nvSpPr>
            <p:cNvPr id="121" name="Rectangle 120"/>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2" name="Rectangle 121"/>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23" name="Rectangle 122"/>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4" name="Rectangle 123"/>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5" name="Rectangle 124"/>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6" name="Rectangle 125"/>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7" name="Rectangle 126"/>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
        <p:nvSpPr>
          <p:cNvPr id="128" name="TextBox 127"/>
          <p:cNvSpPr txBox="1"/>
          <p:nvPr userDrawn="1"/>
        </p:nvSpPr>
        <p:spPr>
          <a:xfrm>
            <a:off x="3345543" y="7042641"/>
            <a:ext cx="1320629" cy="136444"/>
          </a:xfrm>
          <a:prstGeom prst="rect">
            <a:avLst/>
          </a:prstGeom>
          <a:noFill/>
        </p:spPr>
        <p:txBody>
          <a:bodyPr wrap="square" lIns="0" tIns="0" rIns="0" bIns="0" rtlCol="0" anchor="ctr">
            <a:noAutofit/>
          </a:bodyPr>
          <a:lstStyle/>
          <a:p>
            <a:pPr algn="l"/>
            <a:r>
              <a:rPr lang="en-US" sz="600" dirty="0">
                <a:solidFill>
                  <a:schemeClr val="bg1"/>
                </a:solidFill>
                <a:latin typeface="Akkurat Pro Light" panose="020B0404020101020102" pitchFamily="34" charset="0"/>
              </a:rPr>
              <a:t>Used with accent colors: </a:t>
            </a:r>
          </a:p>
        </p:txBody>
      </p:sp>
      <p:grpSp>
        <p:nvGrpSpPr>
          <p:cNvPr id="129" name="Group 128"/>
          <p:cNvGrpSpPr/>
          <p:nvPr userDrawn="1"/>
        </p:nvGrpSpPr>
        <p:grpSpPr>
          <a:xfrm>
            <a:off x="4232597" y="6907927"/>
            <a:ext cx="733035" cy="100584"/>
            <a:chOff x="3141899" y="6907927"/>
            <a:chExt cx="549776" cy="100584"/>
          </a:xfrm>
        </p:grpSpPr>
        <p:sp>
          <p:nvSpPr>
            <p:cNvPr id="130" name="Rectangle 129"/>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1" name="Rectangle 130"/>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32" name="Rectangle 131"/>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3" name="Rectangle 132"/>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4" name="Rectangle 133"/>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35" name="Group 134"/>
          <p:cNvGrpSpPr/>
          <p:nvPr userDrawn="1"/>
        </p:nvGrpSpPr>
        <p:grpSpPr>
          <a:xfrm>
            <a:off x="5078879" y="6907927"/>
            <a:ext cx="733036" cy="100584"/>
            <a:chOff x="2057435" y="7026985"/>
            <a:chExt cx="549777" cy="100584"/>
          </a:xfrm>
        </p:grpSpPr>
        <p:sp>
          <p:nvSpPr>
            <p:cNvPr id="136" name="Rectangle 135"/>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7" name="Rectangle 136"/>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38" name="Rectangle 137"/>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9" name="Rectangle 138"/>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0" name="Rectangle 139"/>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41" name="Group 140"/>
          <p:cNvGrpSpPr/>
          <p:nvPr userDrawn="1"/>
        </p:nvGrpSpPr>
        <p:grpSpPr>
          <a:xfrm>
            <a:off x="905408" y="6907927"/>
            <a:ext cx="2077933" cy="100584"/>
            <a:chOff x="914339" y="6913770"/>
            <a:chExt cx="1558450" cy="100584"/>
          </a:xfrm>
        </p:grpSpPr>
        <p:sp>
          <p:nvSpPr>
            <p:cNvPr id="142" name="Rectangle 141"/>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3" name="Rectangle 142"/>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4" name="Rectangle 143"/>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5" name="Rectangle 144"/>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6" name="Rectangle 145"/>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7" name="Rectangle 146"/>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8" name="Rectangle 147"/>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9" name="Rectangle 148"/>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50" name="Rectangle 149"/>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51" name="Rectangle 150"/>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52" name="Rectangle 151"/>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3" name="Rectangle 152"/>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54" name="Rectangle 153"/>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55" name="Rectangle 154"/>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56" name="TextBox 155"/>
          <p:cNvSpPr txBox="1"/>
          <p:nvPr userDrawn="1"/>
        </p:nvSpPr>
        <p:spPr>
          <a:xfrm>
            <a:off x="3075825" y="6883559"/>
            <a:ext cx="1204852" cy="142555"/>
          </a:xfrm>
          <a:prstGeom prst="rect">
            <a:avLst/>
          </a:prstGeom>
          <a:noFill/>
        </p:spPr>
        <p:txBody>
          <a:bodyPr wrap="square" lIns="0" tIns="0" rIns="0" bIns="0" rtlCol="0" anchor="ctr">
            <a:noAutofit/>
          </a:bodyPr>
          <a:lstStyle/>
          <a:p>
            <a:pPr algn="l"/>
            <a:r>
              <a:rPr lang="en-US" sz="600" dirty="0">
                <a:solidFill>
                  <a:schemeClr val="bg1"/>
                </a:solidFill>
                <a:latin typeface="Akkurat Pro Light" panose="020B0404020101020102" pitchFamily="34" charset="0"/>
              </a:rPr>
              <a:t>Complimentary colors:</a:t>
            </a:r>
          </a:p>
        </p:txBody>
      </p:sp>
      <p:grpSp>
        <p:nvGrpSpPr>
          <p:cNvPr id="157" name="Group 156"/>
          <p:cNvGrpSpPr/>
          <p:nvPr userDrawn="1"/>
        </p:nvGrpSpPr>
        <p:grpSpPr>
          <a:xfrm>
            <a:off x="3092291" y="7022893"/>
            <a:ext cx="218964" cy="91440"/>
            <a:chOff x="2279174" y="7027888"/>
            <a:chExt cx="164223" cy="91440"/>
          </a:xfrm>
        </p:grpSpPr>
        <p:cxnSp>
          <p:nvCxnSpPr>
            <p:cNvPr id="158" name="Straight Arrow Connector 157"/>
            <p:cNvCxnSpPr>
              <a:cxnSpLocks/>
            </p:cNvCxnSpPr>
            <p:nvPr userDrawn="1"/>
          </p:nvCxnSpPr>
          <p:spPr>
            <a:xfrm>
              <a:off x="2279174" y="7114593"/>
              <a:ext cx="164223"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cxnSpLocks/>
            </p:cNvCxnSpPr>
            <p:nvPr userDrawn="1"/>
          </p:nvCxnSpPr>
          <p:spPr>
            <a:xfrm flipV="1">
              <a:off x="2281672" y="7027888"/>
              <a:ext cx="0" cy="9144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6" name="Rectangle 55"/>
          <p:cNvSpPr/>
          <p:nvPr userDrawn="1"/>
        </p:nvSpPr>
        <p:spPr>
          <a:xfrm>
            <a:off x="-1457725" y="-4042"/>
            <a:ext cx="1386247" cy="1292662"/>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tx1"/>
                </a:solidFill>
                <a:latin typeface="Akkurat Pro" panose="020B0504020101020102" pitchFamily="34" charset="0"/>
              </a:rPr>
              <a:t>Divider</a:t>
            </a:r>
            <a:endParaRPr lang="en-US" sz="800" b="1" baseline="0" dirty="0">
              <a:solidFill>
                <a:schemeClr val="tx1"/>
              </a:solidFill>
              <a:latin typeface="Akkurat Pro" panose="020B0504020101020102" pitchFamily="34" charset="0"/>
            </a:endParaRPr>
          </a:p>
          <a:p>
            <a:pPr algn="l"/>
            <a:r>
              <a:rPr lang="en-US" sz="800" baseline="0" dirty="0">
                <a:solidFill>
                  <a:schemeClr val="tx1"/>
                </a:solidFill>
                <a:latin typeface="Akkurat Pro Light" panose="020B0404020101020102" pitchFamily="34" charset="0"/>
              </a:rPr>
              <a:t>Remove subtitle placeholder if not needed. </a:t>
            </a:r>
            <a:endParaRPr lang="en-US" sz="800" dirty="0">
              <a:solidFill>
                <a:schemeClr val="tx1"/>
              </a:solidFill>
              <a:latin typeface="Akkurat Pro Light" panose="020B0404020101020102" pitchFamily="34" charset="0"/>
            </a:endParaRPr>
          </a:p>
          <a:p>
            <a:pPr algn="l">
              <a:lnSpc>
                <a:spcPct val="100000"/>
              </a:lnSpc>
              <a:spcBef>
                <a:spcPts val="0"/>
              </a:spcBef>
              <a:spcAft>
                <a:spcPts val="0"/>
              </a:spcAft>
            </a:pPr>
            <a:endParaRPr lang="en-US" sz="800" baseline="0" dirty="0">
              <a:solidFill>
                <a:schemeClr val="tx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latin typeface="Akkurat Pro Light" panose="020B0404020101020102" pitchFamily="34" charset="0"/>
              </a:rPr>
              <a:t>Only use </a:t>
            </a:r>
            <a:r>
              <a:rPr lang="en-US" sz="800" b="1" baseline="0" dirty="0">
                <a:solidFill>
                  <a:schemeClr val="tx1"/>
                </a:solidFill>
                <a:latin typeface="Akkurat Pro" panose="020B0504020101020102" pitchFamily="34" charset="0"/>
              </a:rPr>
              <a:t>S&amp;P Global Red </a:t>
            </a:r>
            <a:r>
              <a:rPr lang="en-US" sz="800" b="0" baseline="0" dirty="0">
                <a:solidFill>
                  <a:schemeClr val="tx1"/>
                </a:solidFill>
                <a:latin typeface="Akkurat Pro Light" panose="020B0404020101020102" pitchFamily="34" charset="0"/>
              </a:rPr>
              <a:t>for key text high-lights, not shapes or charts. </a:t>
            </a:r>
            <a:br>
              <a:rPr lang="en-US" sz="800" b="0" baseline="0" dirty="0">
                <a:solidFill>
                  <a:schemeClr val="tx1"/>
                </a:solidFill>
                <a:latin typeface="Akkurat Pro Light" panose="020B0404020101020102" pitchFamily="34" charset="0"/>
              </a:rPr>
            </a:br>
            <a:r>
              <a:rPr lang="en-US" sz="800" b="0" baseline="0" dirty="0">
                <a:solidFill>
                  <a:schemeClr val="tx1"/>
                </a:solidFill>
                <a:latin typeface="Akkurat Pro Light" panose="020B0404020101020102" pitchFamily="34" charset="0"/>
              </a:rPr>
              <a:t>It’s available in the custom color palette.</a:t>
            </a:r>
          </a:p>
        </p:txBody>
      </p:sp>
      <p:grpSp>
        <p:nvGrpSpPr>
          <p:cNvPr id="54" name="Group 53"/>
          <p:cNvGrpSpPr/>
          <p:nvPr userDrawn="1"/>
        </p:nvGrpSpPr>
        <p:grpSpPr>
          <a:xfrm>
            <a:off x="414529" y="5756275"/>
            <a:ext cx="1811338" cy="873125"/>
            <a:chOff x="-1479550" y="5756275"/>
            <a:chExt cx="1811338" cy="873125"/>
          </a:xfrm>
        </p:grpSpPr>
        <p:sp>
          <p:nvSpPr>
            <p:cNvPr id="55" name="Freeform 54"/>
            <p:cNvSpPr>
              <a:spLocks noEditPoints="1"/>
            </p:cNvSpPr>
            <p:nvPr userDrawn="1"/>
          </p:nvSpPr>
          <p:spPr bwMode="auto">
            <a:xfrm>
              <a:off x="-1479550" y="6283325"/>
              <a:ext cx="1223963" cy="346075"/>
            </a:xfrm>
            <a:custGeom>
              <a:avLst/>
              <a:gdLst>
                <a:gd name="T0" fmla="*/ 1370 w 1538"/>
                <a:gd name="T1" fmla="*/ 306 h 435"/>
                <a:gd name="T2" fmla="*/ 1392 w 1538"/>
                <a:gd name="T3" fmla="*/ 294 h 435"/>
                <a:gd name="T4" fmla="*/ 1426 w 1538"/>
                <a:gd name="T5" fmla="*/ 218 h 435"/>
                <a:gd name="T6" fmla="*/ 1514 w 1538"/>
                <a:gd name="T7" fmla="*/ 118 h 435"/>
                <a:gd name="T8" fmla="*/ 1497 w 1538"/>
                <a:gd name="T9" fmla="*/ 133 h 435"/>
                <a:gd name="T10" fmla="*/ 1429 w 1538"/>
                <a:gd name="T11" fmla="*/ 194 h 435"/>
                <a:gd name="T12" fmla="*/ 1266 w 1538"/>
                <a:gd name="T13" fmla="*/ 172 h 435"/>
                <a:gd name="T14" fmla="*/ 1294 w 1538"/>
                <a:gd name="T15" fmla="*/ 364 h 435"/>
                <a:gd name="T16" fmla="*/ 1165 w 1538"/>
                <a:gd name="T17" fmla="*/ 318 h 435"/>
                <a:gd name="T18" fmla="*/ 1281 w 1538"/>
                <a:gd name="T19" fmla="*/ 394 h 435"/>
                <a:gd name="T20" fmla="*/ 1299 w 1538"/>
                <a:gd name="T21" fmla="*/ 407 h 435"/>
                <a:gd name="T22" fmla="*/ 1139 w 1538"/>
                <a:gd name="T23" fmla="*/ 312 h 435"/>
                <a:gd name="T24" fmla="*/ 1256 w 1538"/>
                <a:gd name="T25" fmla="*/ 107 h 435"/>
                <a:gd name="T26" fmla="*/ 1271 w 1538"/>
                <a:gd name="T27" fmla="*/ 120 h 435"/>
                <a:gd name="T28" fmla="*/ 1148 w 1538"/>
                <a:gd name="T29" fmla="*/ 293 h 435"/>
                <a:gd name="T30" fmla="*/ 1298 w 1538"/>
                <a:gd name="T31" fmla="*/ 319 h 435"/>
                <a:gd name="T32" fmla="*/ 1013 w 1538"/>
                <a:gd name="T33" fmla="*/ 177 h 435"/>
                <a:gd name="T34" fmla="*/ 876 w 1538"/>
                <a:gd name="T35" fmla="*/ 329 h 435"/>
                <a:gd name="T36" fmla="*/ 873 w 1538"/>
                <a:gd name="T37" fmla="*/ 97 h 435"/>
                <a:gd name="T38" fmla="*/ 1036 w 1538"/>
                <a:gd name="T39" fmla="*/ 176 h 435"/>
                <a:gd name="T40" fmla="*/ 734 w 1538"/>
                <a:gd name="T41" fmla="*/ 97 h 435"/>
                <a:gd name="T42" fmla="*/ 734 w 1538"/>
                <a:gd name="T43" fmla="*/ 329 h 435"/>
                <a:gd name="T44" fmla="*/ 762 w 1538"/>
                <a:gd name="T45" fmla="*/ 0 h 435"/>
                <a:gd name="T46" fmla="*/ 730 w 1538"/>
                <a:gd name="T47" fmla="*/ 0 h 435"/>
                <a:gd name="T48" fmla="*/ 571 w 1538"/>
                <a:gd name="T49" fmla="*/ 265 h 435"/>
                <a:gd name="T50" fmla="*/ 525 w 1538"/>
                <a:gd name="T51" fmla="*/ 97 h 435"/>
                <a:gd name="T52" fmla="*/ 594 w 1538"/>
                <a:gd name="T53" fmla="*/ 27 h 435"/>
                <a:gd name="T54" fmla="*/ 667 w 1538"/>
                <a:gd name="T55" fmla="*/ 118 h 435"/>
                <a:gd name="T56" fmla="*/ 614 w 1538"/>
                <a:gd name="T57" fmla="*/ 307 h 435"/>
                <a:gd name="T58" fmla="*/ 446 w 1538"/>
                <a:gd name="T59" fmla="*/ 210 h 435"/>
                <a:gd name="T60" fmla="*/ 341 w 1538"/>
                <a:gd name="T61" fmla="*/ 311 h 435"/>
                <a:gd name="T62" fmla="*/ 493 w 1538"/>
                <a:gd name="T63" fmla="*/ 329 h 435"/>
                <a:gd name="T64" fmla="*/ 288 w 1538"/>
                <a:gd name="T65" fmla="*/ 234 h 435"/>
                <a:gd name="T66" fmla="*/ 446 w 1538"/>
                <a:gd name="T67" fmla="*/ 166 h 435"/>
                <a:gd name="T68" fmla="*/ 294 w 1538"/>
                <a:gd name="T69" fmla="*/ 164 h 435"/>
                <a:gd name="T70" fmla="*/ 469 w 1538"/>
                <a:gd name="T71" fmla="*/ 178 h 435"/>
                <a:gd name="T72" fmla="*/ 493 w 1538"/>
                <a:gd name="T73" fmla="*/ 329 h 435"/>
                <a:gd name="T74" fmla="*/ 24 w 1538"/>
                <a:gd name="T75" fmla="*/ 22 h 435"/>
                <a:gd name="T76" fmla="*/ 207 w 1538"/>
                <a:gd name="T77" fmla="*/ 94 h 435"/>
                <a:gd name="T78" fmla="*/ 230 w 1538"/>
                <a:gd name="T79" fmla="*/ 329 h 435"/>
                <a:gd name="T80" fmla="*/ 24 w 1538"/>
                <a:gd name="T81" fmla="*/ 189 h 435"/>
                <a:gd name="T82" fmla="*/ 0 w 1538"/>
                <a:gd name="T8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8" h="435">
                  <a:moveTo>
                    <a:pt x="1538" y="265"/>
                  </a:moveTo>
                  <a:cubicBezTo>
                    <a:pt x="1538" y="281"/>
                    <a:pt x="1532" y="295"/>
                    <a:pt x="1522" y="308"/>
                  </a:cubicBezTo>
                  <a:cubicBezTo>
                    <a:pt x="1486" y="348"/>
                    <a:pt x="1406" y="345"/>
                    <a:pt x="1370" y="306"/>
                  </a:cubicBezTo>
                  <a:cubicBezTo>
                    <a:pt x="1358" y="292"/>
                    <a:pt x="1352" y="277"/>
                    <a:pt x="1351" y="259"/>
                  </a:cubicBezTo>
                  <a:cubicBezTo>
                    <a:pt x="1374" y="259"/>
                    <a:pt x="1374" y="259"/>
                    <a:pt x="1374" y="259"/>
                  </a:cubicBezTo>
                  <a:cubicBezTo>
                    <a:pt x="1376" y="272"/>
                    <a:pt x="1381" y="284"/>
                    <a:pt x="1392" y="294"/>
                  </a:cubicBezTo>
                  <a:cubicBezTo>
                    <a:pt x="1417" y="319"/>
                    <a:pt x="1476" y="322"/>
                    <a:pt x="1501" y="296"/>
                  </a:cubicBezTo>
                  <a:cubicBezTo>
                    <a:pt x="1530" y="268"/>
                    <a:pt x="1506" y="228"/>
                    <a:pt x="1471" y="224"/>
                  </a:cubicBezTo>
                  <a:cubicBezTo>
                    <a:pt x="1426" y="218"/>
                    <a:pt x="1426" y="218"/>
                    <a:pt x="1426" y="218"/>
                  </a:cubicBezTo>
                  <a:cubicBezTo>
                    <a:pt x="1407" y="215"/>
                    <a:pt x="1387" y="209"/>
                    <a:pt x="1374" y="194"/>
                  </a:cubicBezTo>
                  <a:cubicBezTo>
                    <a:pt x="1353" y="171"/>
                    <a:pt x="1358" y="133"/>
                    <a:pt x="1380" y="113"/>
                  </a:cubicBezTo>
                  <a:cubicBezTo>
                    <a:pt x="1415" y="81"/>
                    <a:pt x="1483" y="82"/>
                    <a:pt x="1514" y="118"/>
                  </a:cubicBezTo>
                  <a:cubicBezTo>
                    <a:pt x="1525" y="130"/>
                    <a:pt x="1531" y="145"/>
                    <a:pt x="1532" y="161"/>
                  </a:cubicBezTo>
                  <a:cubicBezTo>
                    <a:pt x="1509" y="161"/>
                    <a:pt x="1509" y="161"/>
                    <a:pt x="1509" y="161"/>
                  </a:cubicBezTo>
                  <a:cubicBezTo>
                    <a:pt x="1507" y="151"/>
                    <a:pt x="1504" y="141"/>
                    <a:pt x="1497" y="133"/>
                  </a:cubicBezTo>
                  <a:cubicBezTo>
                    <a:pt x="1476" y="109"/>
                    <a:pt x="1428" y="105"/>
                    <a:pt x="1402" y="123"/>
                  </a:cubicBezTo>
                  <a:cubicBezTo>
                    <a:pt x="1387" y="134"/>
                    <a:pt x="1379" y="153"/>
                    <a:pt x="1387" y="171"/>
                  </a:cubicBezTo>
                  <a:cubicBezTo>
                    <a:pt x="1395" y="188"/>
                    <a:pt x="1413" y="192"/>
                    <a:pt x="1429" y="194"/>
                  </a:cubicBezTo>
                  <a:cubicBezTo>
                    <a:pt x="1473" y="201"/>
                    <a:pt x="1473" y="201"/>
                    <a:pt x="1473" y="201"/>
                  </a:cubicBezTo>
                  <a:cubicBezTo>
                    <a:pt x="1507" y="205"/>
                    <a:pt x="1538" y="229"/>
                    <a:pt x="1538" y="265"/>
                  </a:cubicBezTo>
                  <a:moveTo>
                    <a:pt x="1266" y="172"/>
                  </a:moveTo>
                  <a:cubicBezTo>
                    <a:pt x="1266" y="93"/>
                    <a:pt x="1137" y="93"/>
                    <a:pt x="1137" y="172"/>
                  </a:cubicBezTo>
                  <a:cubicBezTo>
                    <a:pt x="1137" y="251"/>
                    <a:pt x="1266" y="251"/>
                    <a:pt x="1266" y="172"/>
                  </a:cubicBezTo>
                  <a:moveTo>
                    <a:pt x="1294" y="364"/>
                  </a:moveTo>
                  <a:cubicBezTo>
                    <a:pt x="1294" y="353"/>
                    <a:pt x="1290" y="344"/>
                    <a:pt x="1282" y="335"/>
                  </a:cubicBezTo>
                  <a:cubicBezTo>
                    <a:pt x="1271" y="324"/>
                    <a:pt x="1253" y="318"/>
                    <a:pt x="1226" y="318"/>
                  </a:cubicBezTo>
                  <a:cubicBezTo>
                    <a:pt x="1165" y="318"/>
                    <a:pt x="1165" y="318"/>
                    <a:pt x="1165" y="318"/>
                  </a:cubicBezTo>
                  <a:cubicBezTo>
                    <a:pt x="1132" y="326"/>
                    <a:pt x="1110" y="369"/>
                    <a:pt x="1139" y="395"/>
                  </a:cubicBezTo>
                  <a:cubicBezTo>
                    <a:pt x="1157" y="414"/>
                    <a:pt x="1190" y="415"/>
                    <a:pt x="1214" y="414"/>
                  </a:cubicBezTo>
                  <a:cubicBezTo>
                    <a:pt x="1237" y="413"/>
                    <a:pt x="1264" y="411"/>
                    <a:pt x="1281" y="394"/>
                  </a:cubicBezTo>
                  <a:cubicBezTo>
                    <a:pt x="1289" y="386"/>
                    <a:pt x="1294" y="375"/>
                    <a:pt x="1294" y="364"/>
                  </a:cubicBezTo>
                  <a:moveTo>
                    <a:pt x="1317" y="364"/>
                  </a:moveTo>
                  <a:cubicBezTo>
                    <a:pt x="1317" y="380"/>
                    <a:pt x="1311" y="396"/>
                    <a:pt x="1299" y="407"/>
                  </a:cubicBezTo>
                  <a:cubicBezTo>
                    <a:pt x="1276" y="431"/>
                    <a:pt x="1238" y="435"/>
                    <a:pt x="1207" y="435"/>
                  </a:cubicBezTo>
                  <a:cubicBezTo>
                    <a:pt x="1177" y="435"/>
                    <a:pt x="1143" y="430"/>
                    <a:pt x="1120" y="408"/>
                  </a:cubicBezTo>
                  <a:cubicBezTo>
                    <a:pt x="1092" y="379"/>
                    <a:pt x="1104" y="329"/>
                    <a:pt x="1139" y="312"/>
                  </a:cubicBezTo>
                  <a:cubicBezTo>
                    <a:pt x="1097" y="299"/>
                    <a:pt x="1106" y="248"/>
                    <a:pt x="1138" y="229"/>
                  </a:cubicBezTo>
                  <a:cubicBezTo>
                    <a:pt x="1107" y="199"/>
                    <a:pt x="1106" y="145"/>
                    <a:pt x="1138" y="114"/>
                  </a:cubicBezTo>
                  <a:cubicBezTo>
                    <a:pt x="1168" y="85"/>
                    <a:pt x="1221" y="84"/>
                    <a:pt x="1256" y="107"/>
                  </a:cubicBezTo>
                  <a:cubicBezTo>
                    <a:pt x="1264" y="80"/>
                    <a:pt x="1288" y="76"/>
                    <a:pt x="1312" y="76"/>
                  </a:cubicBezTo>
                  <a:cubicBezTo>
                    <a:pt x="1312" y="96"/>
                    <a:pt x="1312" y="96"/>
                    <a:pt x="1312" y="96"/>
                  </a:cubicBezTo>
                  <a:cubicBezTo>
                    <a:pt x="1293" y="96"/>
                    <a:pt x="1275" y="98"/>
                    <a:pt x="1271" y="120"/>
                  </a:cubicBezTo>
                  <a:cubicBezTo>
                    <a:pt x="1297" y="150"/>
                    <a:pt x="1296" y="199"/>
                    <a:pt x="1267" y="228"/>
                  </a:cubicBezTo>
                  <a:cubicBezTo>
                    <a:pt x="1239" y="256"/>
                    <a:pt x="1190" y="260"/>
                    <a:pt x="1155" y="242"/>
                  </a:cubicBezTo>
                  <a:cubicBezTo>
                    <a:pt x="1133" y="251"/>
                    <a:pt x="1120" y="281"/>
                    <a:pt x="1148" y="293"/>
                  </a:cubicBezTo>
                  <a:cubicBezTo>
                    <a:pt x="1158" y="296"/>
                    <a:pt x="1169" y="296"/>
                    <a:pt x="1179" y="296"/>
                  </a:cubicBezTo>
                  <a:cubicBezTo>
                    <a:pt x="1230" y="296"/>
                    <a:pt x="1230" y="296"/>
                    <a:pt x="1230" y="296"/>
                  </a:cubicBezTo>
                  <a:cubicBezTo>
                    <a:pt x="1254" y="296"/>
                    <a:pt x="1281" y="301"/>
                    <a:pt x="1298" y="319"/>
                  </a:cubicBezTo>
                  <a:cubicBezTo>
                    <a:pt x="1310" y="331"/>
                    <a:pt x="1317" y="347"/>
                    <a:pt x="1317" y="364"/>
                  </a:cubicBezTo>
                  <a:moveTo>
                    <a:pt x="1013" y="329"/>
                  </a:moveTo>
                  <a:cubicBezTo>
                    <a:pt x="1013" y="177"/>
                    <a:pt x="1013" y="177"/>
                    <a:pt x="1013" y="177"/>
                  </a:cubicBezTo>
                  <a:cubicBezTo>
                    <a:pt x="1013" y="132"/>
                    <a:pt x="984" y="107"/>
                    <a:pt x="939" y="115"/>
                  </a:cubicBezTo>
                  <a:cubicBezTo>
                    <a:pt x="892" y="122"/>
                    <a:pt x="876" y="171"/>
                    <a:pt x="876" y="213"/>
                  </a:cubicBezTo>
                  <a:cubicBezTo>
                    <a:pt x="876" y="329"/>
                    <a:pt x="876" y="329"/>
                    <a:pt x="876" y="329"/>
                  </a:cubicBezTo>
                  <a:cubicBezTo>
                    <a:pt x="853" y="329"/>
                    <a:pt x="853" y="329"/>
                    <a:pt x="853" y="329"/>
                  </a:cubicBezTo>
                  <a:cubicBezTo>
                    <a:pt x="853" y="97"/>
                    <a:pt x="853" y="97"/>
                    <a:pt x="853" y="97"/>
                  </a:cubicBezTo>
                  <a:cubicBezTo>
                    <a:pt x="873" y="97"/>
                    <a:pt x="873" y="97"/>
                    <a:pt x="873" y="97"/>
                  </a:cubicBezTo>
                  <a:cubicBezTo>
                    <a:pt x="876" y="139"/>
                    <a:pt x="876" y="139"/>
                    <a:pt x="876" y="139"/>
                  </a:cubicBezTo>
                  <a:cubicBezTo>
                    <a:pt x="892" y="100"/>
                    <a:pt x="940" y="85"/>
                    <a:pt x="978" y="93"/>
                  </a:cubicBezTo>
                  <a:cubicBezTo>
                    <a:pt x="1018" y="102"/>
                    <a:pt x="1036" y="137"/>
                    <a:pt x="1036" y="176"/>
                  </a:cubicBezTo>
                  <a:cubicBezTo>
                    <a:pt x="1036" y="329"/>
                    <a:pt x="1036" y="329"/>
                    <a:pt x="1036" y="329"/>
                  </a:cubicBezTo>
                  <a:lnTo>
                    <a:pt x="1013" y="329"/>
                  </a:lnTo>
                  <a:close/>
                  <a:moveTo>
                    <a:pt x="734" y="97"/>
                  </a:moveTo>
                  <a:cubicBezTo>
                    <a:pt x="759" y="97"/>
                    <a:pt x="759" y="97"/>
                    <a:pt x="759" y="97"/>
                  </a:cubicBezTo>
                  <a:cubicBezTo>
                    <a:pt x="759" y="329"/>
                    <a:pt x="759" y="329"/>
                    <a:pt x="759" y="329"/>
                  </a:cubicBezTo>
                  <a:cubicBezTo>
                    <a:pt x="734" y="329"/>
                    <a:pt x="734" y="329"/>
                    <a:pt x="734" y="329"/>
                  </a:cubicBezTo>
                  <a:lnTo>
                    <a:pt x="734" y="97"/>
                  </a:lnTo>
                  <a:close/>
                  <a:moveTo>
                    <a:pt x="730" y="0"/>
                  </a:moveTo>
                  <a:cubicBezTo>
                    <a:pt x="762" y="0"/>
                    <a:pt x="762" y="0"/>
                    <a:pt x="762" y="0"/>
                  </a:cubicBezTo>
                  <a:cubicBezTo>
                    <a:pt x="762" y="32"/>
                    <a:pt x="762" y="32"/>
                    <a:pt x="762" y="32"/>
                  </a:cubicBezTo>
                  <a:cubicBezTo>
                    <a:pt x="730" y="32"/>
                    <a:pt x="730" y="32"/>
                    <a:pt x="730" y="32"/>
                  </a:cubicBezTo>
                  <a:lnTo>
                    <a:pt x="730" y="0"/>
                  </a:lnTo>
                  <a:close/>
                  <a:moveTo>
                    <a:pt x="670" y="327"/>
                  </a:moveTo>
                  <a:cubicBezTo>
                    <a:pt x="647" y="332"/>
                    <a:pt x="619" y="338"/>
                    <a:pt x="598" y="325"/>
                  </a:cubicBezTo>
                  <a:cubicBezTo>
                    <a:pt x="577" y="313"/>
                    <a:pt x="571" y="287"/>
                    <a:pt x="571" y="265"/>
                  </a:cubicBezTo>
                  <a:cubicBezTo>
                    <a:pt x="571" y="118"/>
                    <a:pt x="571" y="118"/>
                    <a:pt x="571" y="118"/>
                  </a:cubicBezTo>
                  <a:cubicBezTo>
                    <a:pt x="525" y="118"/>
                    <a:pt x="525" y="118"/>
                    <a:pt x="525" y="118"/>
                  </a:cubicBezTo>
                  <a:cubicBezTo>
                    <a:pt x="525" y="97"/>
                    <a:pt x="525" y="97"/>
                    <a:pt x="525" y="97"/>
                  </a:cubicBezTo>
                  <a:cubicBezTo>
                    <a:pt x="571" y="97"/>
                    <a:pt x="571" y="97"/>
                    <a:pt x="571" y="97"/>
                  </a:cubicBezTo>
                  <a:cubicBezTo>
                    <a:pt x="571" y="33"/>
                    <a:pt x="571" y="33"/>
                    <a:pt x="571" y="33"/>
                  </a:cubicBezTo>
                  <a:cubicBezTo>
                    <a:pt x="594" y="27"/>
                    <a:pt x="594" y="27"/>
                    <a:pt x="594" y="27"/>
                  </a:cubicBezTo>
                  <a:cubicBezTo>
                    <a:pt x="594" y="97"/>
                    <a:pt x="594" y="97"/>
                    <a:pt x="594" y="97"/>
                  </a:cubicBezTo>
                  <a:cubicBezTo>
                    <a:pt x="667" y="97"/>
                    <a:pt x="667" y="97"/>
                    <a:pt x="667" y="97"/>
                  </a:cubicBezTo>
                  <a:cubicBezTo>
                    <a:pt x="667" y="118"/>
                    <a:pt x="667" y="118"/>
                    <a:pt x="667" y="118"/>
                  </a:cubicBezTo>
                  <a:cubicBezTo>
                    <a:pt x="594" y="118"/>
                    <a:pt x="594" y="118"/>
                    <a:pt x="594" y="118"/>
                  </a:cubicBezTo>
                  <a:cubicBezTo>
                    <a:pt x="594" y="264"/>
                    <a:pt x="594" y="264"/>
                    <a:pt x="594" y="264"/>
                  </a:cubicBezTo>
                  <a:cubicBezTo>
                    <a:pt x="594" y="280"/>
                    <a:pt x="597" y="299"/>
                    <a:pt x="614" y="307"/>
                  </a:cubicBezTo>
                  <a:cubicBezTo>
                    <a:pt x="630" y="315"/>
                    <a:pt x="653" y="310"/>
                    <a:pt x="670" y="307"/>
                  </a:cubicBezTo>
                  <a:lnTo>
                    <a:pt x="670" y="327"/>
                  </a:lnTo>
                  <a:close/>
                  <a:moveTo>
                    <a:pt x="446" y="210"/>
                  </a:moveTo>
                  <a:cubicBezTo>
                    <a:pt x="362" y="215"/>
                    <a:pt x="362" y="215"/>
                    <a:pt x="362" y="215"/>
                  </a:cubicBezTo>
                  <a:cubicBezTo>
                    <a:pt x="336" y="217"/>
                    <a:pt x="309" y="230"/>
                    <a:pt x="306" y="259"/>
                  </a:cubicBezTo>
                  <a:cubicBezTo>
                    <a:pt x="303" y="284"/>
                    <a:pt x="317" y="304"/>
                    <a:pt x="341" y="311"/>
                  </a:cubicBezTo>
                  <a:cubicBezTo>
                    <a:pt x="401" y="329"/>
                    <a:pt x="446" y="279"/>
                    <a:pt x="446" y="222"/>
                  </a:cubicBezTo>
                  <a:lnTo>
                    <a:pt x="446" y="210"/>
                  </a:lnTo>
                  <a:close/>
                  <a:moveTo>
                    <a:pt x="493" y="329"/>
                  </a:moveTo>
                  <a:cubicBezTo>
                    <a:pt x="462" y="336"/>
                    <a:pt x="446" y="315"/>
                    <a:pt x="446" y="285"/>
                  </a:cubicBezTo>
                  <a:cubicBezTo>
                    <a:pt x="425" y="341"/>
                    <a:pt x="336" y="353"/>
                    <a:pt x="298" y="310"/>
                  </a:cubicBezTo>
                  <a:cubicBezTo>
                    <a:pt x="281" y="290"/>
                    <a:pt x="277" y="258"/>
                    <a:pt x="288" y="234"/>
                  </a:cubicBezTo>
                  <a:cubicBezTo>
                    <a:pt x="301" y="207"/>
                    <a:pt x="332" y="196"/>
                    <a:pt x="360" y="194"/>
                  </a:cubicBezTo>
                  <a:cubicBezTo>
                    <a:pt x="446" y="188"/>
                    <a:pt x="446" y="188"/>
                    <a:pt x="446" y="188"/>
                  </a:cubicBezTo>
                  <a:cubicBezTo>
                    <a:pt x="446" y="166"/>
                    <a:pt x="446" y="166"/>
                    <a:pt x="446" y="166"/>
                  </a:cubicBezTo>
                  <a:cubicBezTo>
                    <a:pt x="446" y="129"/>
                    <a:pt x="418" y="113"/>
                    <a:pt x="384" y="113"/>
                  </a:cubicBezTo>
                  <a:cubicBezTo>
                    <a:pt x="351" y="113"/>
                    <a:pt x="320" y="128"/>
                    <a:pt x="317" y="164"/>
                  </a:cubicBezTo>
                  <a:cubicBezTo>
                    <a:pt x="294" y="164"/>
                    <a:pt x="294" y="164"/>
                    <a:pt x="294" y="164"/>
                  </a:cubicBezTo>
                  <a:cubicBezTo>
                    <a:pt x="297" y="124"/>
                    <a:pt x="327" y="98"/>
                    <a:pt x="366" y="92"/>
                  </a:cubicBezTo>
                  <a:cubicBezTo>
                    <a:pt x="402" y="87"/>
                    <a:pt x="448" y="96"/>
                    <a:pt x="463" y="134"/>
                  </a:cubicBezTo>
                  <a:cubicBezTo>
                    <a:pt x="468" y="148"/>
                    <a:pt x="469" y="163"/>
                    <a:pt x="469" y="178"/>
                  </a:cubicBezTo>
                  <a:cubicBezTo>
                    <a:pt x="469" y="284"/>
                    <a:pt x="469" y="284"/>
                    <a:pt x="469" y="284"/>
                  </a:cubicBezTo>
                  <a:cubicBezTo>
                    <a:pt x="469" y="301"/>
                    <a:pt x="475" y="313"/>
                    <a:pt x="493" y="309"/>
                  </a:cubicBezTo>
                  <a:lnTo>
                    <a:pt x="493" y="329"/>
                  </a:lnTo>
                  <a:close/>
                  <a:moveTo>
                    <a:pt x="207" y="94"/>
                  </a:moveTo>
                  <a:cubicBezTo>
                    <a:pt x="207" y="44"/>
                    <a:pt x="166" y="22"/>
                    <a:pt x="120" y="22"/>
                  </a:cubicBezTo>
                  <a:cubicBezTo>
                    <a:pt x="24" y="22"/>
                    <a:pt x="24" y="22"/>
                    <a:pt x="24" y="22"/>
                  </a:cubicBezTo>
                  <a:cubicBezTo>
                    <a:pt x="24" y="167"/>
                    <a:pt x="24" y="167"/>
                    <a:pt x="24" y="167"/>
                  </a:cubicBezTo>
                  <a:cubicBezTo>
                    <a:pt x="120" y="167"/>
                    <a:pt x="120" y="167"/>
                    <a:pt x="120" y="167"/>
                  </a:cubicBezTo>
                  <a:cubicBezTo>
                    <a:pt x="166" y="167"/>
                    <a:pt x="207" y="145"/>
                    <a:pt x="207" y="94"/>
                  </a:cubicBezTo>
                  <a:moveTo>
                    <a:pt x="232" y="94"/>
                  </a:moveTo>
                  <a:cubicBezTo>
                    <a:pt x="232" y="137"/>
                    <a:pt x="204" y="172"/>
                    <a:pt x="163" y="183"/>
                  </a:cubicBezTo>
                  <a:cubicBezTo>
                    <a:pt x="230" y="329"/>
                    <a:pt x="230" y="329"/>
                    <a:pt x="230" y="329"/>
                  </a:cubicBezTo>
                  <a:cubicBezTo>
                    <a:pt x="204" y="329"/>
                    <a:pt x="204" y="329"/>
                    <a:pt x="204" y="329"/>
                  </a:cubicBezTo>
                  <a:cubicBezTo>
                    <a:pt x="139" y="189"/>
                    <a:pt x="139" y="189"/>
                    <a:pt x="139" y="189"/>
                  </a:cubicBezTo>
                  <a:cubicBezTo>
                    <a:pt x="24" y="189"/>
                    <a:pt x="24" y="189"/>
                    <a:pt x="24" y="189"/>
                  </a:cubicBezTo>
                  <a:cubicBezTo>
                    <a:pt x="24" y="329"/>
                    <a:pt x="24" y="329"/>
                    <a:pt x="24" y="329"/>
                  </a:cubicBezTo>
                  <a:cubicBezTo>
                    <a:pt x="0" y="329"/>
                    <a:pt x="0" y="329"/>
                    <a:pt x="0" y="329"/>
                  </a:cubicBezTo>
                  <a:cubicBezTo>
                    <a:pt x="0" y="0"/>
                    <a:pt x="0" y="0"/>
                    <a:pt x="0" y="0"/>
                  </a:cubicBezTo>
                  <a:cubicBezTo>
                    <a:pt x="120" y="0"/>
                    <a:pt x="120" y="0"/>
                    <a:pt x="120" y="0"/>
                  </a:cubicBezTo>
                  <a:cubicBezTo>
                    <a:pt x="179" y="0"/>
                    <a:pt x="232" y="31"/>
                    <a:pt x="232" y="9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AU"/>
            </a:p>
          </p:txBody>
        </p:sp>
        <p:sp>
          <p:nvSpPr>
            <p:cNvPr id="57" name="Freeform 6"/>
            <p:cNvSpPr>
              <a:spLocks noEditPoints="1"/>
            </p:cNvSpPr>
            <p:nvPr userDrawn="1"/>
          </p:nvSpPr>
          <p:spPr bwMode="auto">
            <a:xfrm>
              <a:off x="-1479550" y="5868988"/>
              <a:ext cx="1811338" cy="288925"/>
            </a:xfrm>
            <a:custGeom>
              <a:avLst/>
              <a:gdLst>
                <a:gd name="T0" fmla="*/ 2188 w 2278"/>
                <a:gd name="T1" fmla="*/ 282 h 362"/>
                <a:gd name="T2" fmla="*/ 2246 w 2278"/>
                <a:gd name="T3" fmla="*/ 272 h 362"/>
                <a:gd name="T4" fmla="*/ 2278 w 2278"/>
                <a:gd name="T5" fmla="*/ 343 h 362"/>
                <a:gd name="T6" fmla="*/ 1982 w 2278"/>
                <a:gd name="T7" fmla="*/ 270 h 362"/>
                <a:gd name="T8" fmla="*/ 2076 w 2278"/>
                <a:gd name="T9" fmla="*/ 249 h 362"/>
                <a:gd name="T10" fmla="*/ 2084 w 2278"/>
                <a:gd name="T11" fmla="*/ 314 h 362"/>
                <a:gd name="T12" fmla="*/ 1941 w 2278"/>
                <a:gd name="T13" fmla="*/ 230 h 362"/>
                <a:gd name="T14" fmla="*/ 2076 w 2278"/>
                <a:gd name="T15" fmla="*/ 181 h 362"/>
                <a:gd name="T16" fmla="*/ 1993 w 2278"/>
                <a:gd name="T17" fmla="*/ 177 h 362"/>
                <a:gd name="T18" fmla="*/ 2023 w 2278"/>
                <a:gd name="T19" fmla="*/ 100 h 362"/>
                <a:gd name="T20" fmla="*/ 2132 w 2278"/>
                <a:gd name="T21" fmla="*/ 284 h 362"/>
                <a:gd name="T22" fmla="*/ 2153 w 2278"/>
                <a:gd name="T23" fmla="*/ 340 h 362"/>
                <a:gd name="T24" fmla="*/ 1778 w 2278"/>
                <a:gd name="T25" fmla="*/ 149 h 362"/>
                <a:gd name="T26" fmla="*/ 1755 w 2278"/>
                <a:gd name="T27" fmla="*/ 289 h 362"/>
                <a:gd name="T28" fmla="*/ 1899 w 2278"/>
                <a:gd name="T29" fmla="*/ 225 h 362"/>
                <a:gd name="T30" fmla="*/ 1729 w 2278"/>
                <a:gd name="T31" fmla="*/ 343 h 362"/>
                <a:gd name="T32" fmla="*/ 1737 w 2278"/>
                <a:gd name="T33" fmla="*/ 14 h 362"/>
                <a:gd name="T34" fmla="*/ 1857 w 2278"/>
                <a:gd name="T35" fmla="*/ 119 h 362"/>
                <a:gd name="T36" fmla="*/ 1561 w 2278"/>
                <a:gd name="T37" fmla="*/ 165 h 362"/>
                <a:gd name="T38" fmla="*/ 1489 w 2278"/>
                <a:gd name="T39" fmla="*/ 284 h 362"/>
                <a:gd name="T40" fmla="*/ 1636 w 2278"/>
                <a:gd name="T41" fmla="*/ 225 h 362"/>
                <a:gd name="T42" fmla="*/ 1442 w 2278"/>
                <a:gd name="T43" fmla="*/ 137 h 362"/>
                <a:gd name="T44" fmla="*/ 1394 w 2278"/>
                <a:gd name="T45" fmla="*/ 343 h 362"/>
                <a:gd name="T46" fmla="*/ 1304 w 2278"/>
                <a:gd name="T47" fmla="*/ 13 h 362"/>
                <a:gd name="T48" fmla="*/ 1370 w 2278"/>
                <a:gd name="T49" fmla="*/ 293 h 362"/>
                <a:gd name="T50" fmla="*/ 1213 w 2278"/>
                <a:gd name="T51" fmla="*/ 343 h 362"/>
                <a:gd name="T52" fmla="*/ 1029 w 2278"/>
                <a:gd name="T53" fmla="*/ 313 h 362"/>
                <a:gd name="T54" fmla="*/ 1221 w 2278"/>
                <a:gd name="T55" fmla="*/ 51 h 362"/>
                <a:gd name="T56" fmla="*/ 1176 w 2278"/>
                <a:gd name="T57" fmla="*/ 86 h 362"/>
                <a:gd name="T58" fmla="*/ 1072 w 2278"/>
                <a:gd name="T59" fmla="*/ 276 h 362"/>
                <a:gd name="T60" fmla="*/ 1117 w 2278"/>
                <a:gd name="T61" fmla="*/ 215 h 362"/>
                <a:gd name="T62" fmla="*/ 1251 w 2278"/>
                <a:gd name="T63" fmla="*/ 343 h 362"/>
                <a:gd name="T64" fmla="*/ 792 w 2278"/>
                <a:gd name="T65" fmla="*/ 83 h 362"/>
                <a:gd name="T66" fmla="*/ 685 w 2278"/>
                <a:gd name="T67" fmla="*/ 176 h 362"/>
                <a:gd name="T68" fmla="*/ 808 w 2278"/>
                <a:gd name="T69" fmla="*/ 124 h 362"/>
                <a:gd name="T70" fmla="*/ 754 w 2278"/>
                <a:gd name="T71" fmla="*/ 227 h 362"/>
                <a:gd name="T72" fmla="*/ 627 w 2278"/>
                <a:gd name="T73" fmla="*/ 343 h 362"/>
                <a:gd name="T74" fmla="*/ 836 w 2278"/>
                <a:gd name="T75" fmla="*/ 45 h 362"/>
                <a:gd name="T76" fmla="*/ 421 w 2278"/>
                <a:gd name="T77" fmla="*/ 63 h 362"/>
                <a:gd name="T78" fmla="*/ 399 w 2278"/>
                <a:gd name="T79" fmla="*/ 143 h 362"/>
                <a:gd name="T80" fmla="*/ 347 w 2278"/>
                <a:gd name="T81" fmla="*/ 238 h 362"/>
                <a:gd name="T82" fmla="*/ 383 w 2278"/>
                <a:gd name="T83" fmla="*/ 200 h 362"/>
                <a:gd name="T84" fmla="*/ 349 w 2278"/>
                <a:gd name="T85" fmla="*/ 341 h 362"/>
                <a:gd name="T86" fmla="*/ 316 w 2278"/>
                <a:gd name="T87" fmla="*/ 83 h 362"/>
                <a:gd name="T88" fmla="*/ 493 w 2278"/>
                <a:gd name="T89" fmla="*/ 100 h 362"/>
                <a:gd name="T90" fmla="*/ 497 w 2278"/>
                <a:gd name="T91" fmla="*/ 201 h 362"/>
                <a:gd name="T92" fmla="*/ 581 w 2278"/>
                <a:gd name="T93" fmla="*/ 206 h 362"/>
                <a:gd name="T94" fmla="*/ 584 w 2278"/>
                <a:gd name="T95" fmla="*/ 344 h 362"/>
                <a:gd name="T96" fmla="*/ 233 w 2278"/>
                <a:gd name="T97" fmla="*/ 314 h 362"/>
                <a:gd name="T98" fmla="*/ 0 w 2278"/>
                <a:gd name="T99" fmla="*/ 241 h 362"/>
                <a:gd name="T100" fmla="*/ 133 w 2278"/>
                <a:gd name="T101" fmla="*/ 298 h 362"/>
                <a:gd name="T102" fmla="*/ 115 w 2278"/>
                <a:gd name="T103" fmla="*/ 205 h 362"/>
                <a:gd name="T104" fmla="*/ 37 w 2278"/>
                <a:gd name="T105" fmla="*/ 48 h 362"/>
                <a:gd name="T106" fmla="*/ 255 w 2278"/>
                <a:gd name="T107" fmla="*/ 114 h 362"/>
                <a:gd name="T108" fmla="*/ 130 w 2278"/>
                <a:gd name="T109" fmla="*/ 65 h 362"/>
                <a:gd name="T110" fmla="*/ 122 w 2278"/>
                <a:gd name="T111" fmla="*/ 148 h 362"/>
                <a:gd name="T112" fmla="*/ 260 w 2278"/>
                <a:gd name="T113" fmla="*/ 24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362">
                  <a:moveTo>
                    <a:pt x="2278" y="343"/>
                  </a:moveTo>
                  <a:cubicBezTo>
                    <a:pt x="2256" y="347"/>
                    <a:pt x="2233" y="348"/>
                    <a:pt x="2213" y="336"/>
                  </a:cubicBezTo>
                  <a:cubicBezTo>
                    <a:pt x="2194" y="325"/>
                    <a:pt x="2188" y="304"/>
                    <a:pt x="2188" y="282"/>
                  </a:cubicBezTo>
                  <a:cubicBezTo>
                    <a:pt x="2188" y="13"/>
                    <a:pt x="2188" y="13"/>
                    <a:pt x="2188" y="13"/>
                  </a:cubicBezTo>
                  <a:cubicBezTo>
                    <a:pt x="2246" y="13"/>
                    <a:pt x="2246" y="13"/>
                    <a:pt x="2246" y="13"/>
                  </a:cubicBezTo>
                  <a:cubicBezTo>
                    <a:pt x="2246" y="272"/>
                    <a:pt x="2246" y="272"/>
                    <a:pt x="2246" y="272"/>
                  </a:cubicBezTo>
                  <a:cubicBezTo>
                    <a:pt x="2246" y="280"/>
                    <a:pt x="2247" y="289"/>
                    <a:pt x="2254" y="293"/>
                  </a:cubicBezTo>
                  <a:cubicBezTo>
                    <a:pt x="2261" y="297"/>
                    <a:pt x="2270" y="295"/>
                    <a:pt x="2278" y="295"/>
                  </a:cubicBezTo>
                  <a:lnTo>
                    <a:pt x="2278" y="343"/>
                  </a:lnTo>
                  <a:close/>
                  <a:moveTo>
                    <a:pt x="2076" y="238"/>
                  </a:moveTo>
                  <a:cubicBezTo>
                    <a:pt x="2016" y="242"/>
                    <a:pt x="2016" y="242"/>
                    <a:pt x="2016" y="242"/>
                  </a:cubicBezTo>
                  <a:cubicBezTo>
                    <a:pt x="2000" y="243"/>
                    <a:pt x="1984" y="253"/>
                    <a:pt x="1982" y="270"/>
                  </a:cubicBezTo>
                  <a:cubicBezTo>
                    <a:pt x="1980" y="288"/>
                    <a:pt x="1994" y="301"/>
                    <a:pt x="2011" y="303"/>
                  </a:cubicBezTo>
                  <a:cubicBezTo>
                    <a:pt x="2027" y="305"/>
                    <a:pt x="2045" y="300"/>
                    <a:pt x="2058" y="290"/>
                  </a:cubicBezTo>
                  <a:cubicBezTo>
                    <a:pt x="2071" y="280"/>
                    <a:pt x="2076" y="265"/>
                    <a:pt x="2076" y="249"/>
                  </a:cubicBezTo>
                  <a:lnTo>
                    <a:pt x="2076" y="238"/>
                  </a:lnTo>
                  <a:close/>
                  <a:moveTo>
                    <a:pt x="2153" y="340"/>
                  </a:moveTo>
                  <a:cubicBezTo>
                    <a:pt x="2127" y="352"/>
                    <a:pt x="2088" y="349"/>
                    <a:pt x="2084" y="314"/>
                  </a:cubicBezTo>
                  <a:cubicBezTo>
                    <a:pt x="2063" y="351"/>
                    <a:pt x="2006" y="357"/>
                    <a:pt x="1970" y="341"/>
                  </a:cubicBezTo>
                  <a:cubicBezTo>
                    <a:pt x="1950" y="332"/>
                    <a:pt x="1935" y="316"/>
                    <a:pt x="1929" y="294"/>
                  </a:cubicBezTo>
                  <a:cubicBezTo>
                    <a:pt x="1923" y="272"/>
                    <a:pt x="1927" y="248"/>
                    <a:pt x="1941" y="230"/>
                  </a:cubicBezTo>
                  <a:cubicBezTo>
                    <a:pt x="1957" y="211"/>
                    <a:pt x="1982" y="202"/>
                    <a:pt x="2007" y="200"/>
                  </a:cubicBezTo>
                  <a:cubicBezTo>
                    <a:pt x="2076" y="195"/>
                    <a:pt x="2076" y="195"/>
                    <a:pt x="2076" y="195"/>
                  </a:cubicBezTo>
                  <a:cubicBezTo>
                    <a:pt x="2076" y="181"/>
                    <a:pt x="2076" y="181"/>
                    <a:pt x="2076" y="181"/>
                  </a:cubicBezTo>
                  <a:cubicBezTo>
                    <a:pt x="2076" y="170"/>
                    <a:pt x="2074" y="158"/>
                    <a:pt x="2066" y="151"/>
                  </a:cubicBezTo>
                  <a:cubicBezTo>
                    <a:pt x="2058" y="145"/>
                    <a:pt x="2048" y="144"/>
                    <a:pt x="2039" y="143"/>
                  </a:cubicBezTo>
                  <a:cubicBezTo>
                    <a:pt x="2016" y="143"/>
                    <a:pt x="1994" y="152"/>
                    <a:pt x="1993" y="177"/>
                  </a:cubicBezTo>
                  <a:cubicBezTo>
                    <a:pt x="1938" y="177"/>
                    <a:pt x="1938" y="177"/>
                    <a:pt x="1938" y="177"/>
                  </a:cubicBezTo>
                  <a:cubicBezTo>
                    <a:pt x="1939" y="156"/>
                    <a:pt x="1948" y="135"/>
                    <a:pt x="1965" y="121"/>
                  </a:cubicBezTo>
                  <a:cubicBezTo>
                    <a:pt x="1981" y="108"/>
                    <a:pt x="2002" y="102"/>
                    <a:pt x="2023" y="100"/>
                  </a:cubicBezTo>
                  <a:cubicBezTo>
                    <a:pt x="2063" y="97"/>
                    <a:pt x="2109" y="107"/>
                    <a:pt x="2125" y="148"/>
                  </a:cubicBezTo>
                  <a:cubicBezTo>
                    <a:pt x="2131" y="164"/>
                    <a:pt x="2132" y="180"/>
                    <a:pt x="2132" y="196"/>
                  </a:cubicBezTo>
                  <a:cubicBezTo>
                    <a:pt x="2132" y="284"/>
                    <a:pt x="2132" y="284"/>
                    <a:pt x="2132" y="284"/>
                  </a:cubicBezTo>
                  <a:cubicBezTo>
                    <a:pt x="2132" y="295"/>
                    <a:pt x="2139" y="303"/>
                    <a:pt x="2150" y="299"/>
                  </a:cubicBezTo>
                  <a:cubicBezTo>
                    <a:pt x="2151" y="299"/>
                    <a:pt x="2152" y="299"/>
                    <a:pt x="2153" y="298"/>
                  </a:cubicBezTo>
                  <a:lnTo>
                    <a:pt x="2153" y="340"/>
                  </a:lnTo>
                  <a:close/>
                  <a:moveTo>
                    <a:pt x="1841" y="224"/>
                  </a:moveTo>
                  <a:cubicBezTo>
                    <a:pt x="1841" y="204"/>
                    <a:pt x="1839" y="183"/>
                    <a:pt x="1826" y="167"/>
                  </a:cubicBezTo>
                  <a:cubicBezTo>
                    <a:pt x="1814" y="152"/>
                    <a:pt x="1797" y="146"/>
                    <a:pt x="1778" y="149"/>
                  </a:cubicBezTo>
                  <a:cubicBezTo>
                    <a:pt x="1760" y="151"/>
                    <a:pt x="1747" y="164"/>
                    <a:pt x="1741" y="181"/>
                  </a:cubicBezTo>
                  <a:cubicBezTo>
                    <a:pt x="1734" y="199"/>
                    <a:pt x="1733" y="220"/>
                    <a:pt x="1735" y="239"/>
                  </a:cubicBezTo>
                  <a:cubicBezTo>
                    <a:pt x="1737" y="257"/>
                    <a:pt x="1741" y="276"/>
                    <a:pt x="1755" y="289"/>
                  </a:cubicBezTo>
                  <a:cubicBezTo>
                    <a:pt x="1776" y="308"/>
                    <a:pt x="1809" y="303"/>
                    <a:pt x="1826" y="282"/>
                  </a:cubicBezTo>
                  <a:cubicBezTo>
                    <a:pt x="1839" y="266"/>
                    <a:pt x="1841" y="244"/>
                    <a:pt x="1841" y="224"/>
                  </a:cubicBezTo>
                  <a:moveTo>
                    <a:pt x="1899" y="225"/>
                  </a:moveTo>
                  <a:cubicBezTo>
                    <a:pt x="1899" y="264"/>
                    <a:pt x="1888" y="303"/>
                    <a:pt x="1857" y="329"/>
                  </a:cubicBezTo>
                  <a:cubicBezTo>
                    <a:pt x="1823" y="357"/>
                    <a:pt x="1759" y="357"/>
                    <a:pt x="1733" y="317"/>
                  </a:cubicBezTo>
                  <a:cubicBezTo>
                    <a:pt x="1729" y="343"/>
                    <a:pt x="1729" y="343"/>
                    <a:pt x="1729" y="343"/>
                  </a:cubicBezTo>
                  <a:cubicBezTo>
                    <a:pt x="1680" y="343"/>
                    <a:pt x="1680" y="343"/>
                    <a:pt x="1680" y="343"/>
                  </a:cubicBezTo>
                  <a:cubicBezTo>
                    <a:pt x="1680" y="14"/>
                    <a:pt x="1680" y="14"/>
                    <a:pt x="1680" y="14"/>
                  </a:cubicBezTo>
                  <a:cubicBezTo>
                    <a:pt x="1737" y="14"/>
                    <a:pt x="1737" y="14"/>
                    <a:pt x="1737" y="14"/>
                  </a:cubicBezTo>
                  <a:cubicBezTo>
                    <a:pt x="1737" y="123"/>
                    <a:pt x="1737" y="123"/>
                    <a:pt x="1737" y="123"/>
                  </a:cubicBezTo>
                  <a:cubicBezTo>
                    <a:pt x="1750" y="107"/>
                    <a:pt x="1774" y="101"/>
                    <a:pt x="1794" y="100"/>
                  </a:cubicBezTo>
                  <a:cubicBezTo>
                    <a:pt x="1816" y="99"/>
                    <a:pt x="1839" y="104"/>
                    <a:pt x="1857" y="119"/>
                  </a:cubicBezTo>
                  <a:cubicBezTo>
                    <a:pt x="1885" y="143"/>
                    <a:pt x="1899" y="178"/>
                    <a:pt x="1899" y="225"/>
                  </a:cubicBezTo>
                  <a:moveTo>
                    <a:pt x="1578" y="225"/>
                  </a:moveTo>
                  <a:cubicBezTo>
                    <a:pt x="1578" y="204"/>
                    <a:pt x="1576" y="181"/>
                    <a:pt x="1561" y="165"/>
                  </a:cubicBezTo>
                  <a:cubicBezTo>
                    <a:pt x="1543" y="145"/>
                    <a:pt x="1508" y="145"/>
                    <a:pt x="1489" y="165"/>
                  </a:cubicBezTo>
                  <a:cubicBezTo>
                    <a:pt x="1474" y="181"/>
                    <a:pt x="1472" y="204"/>
                    <a:pt x="1472" y="225"/>
                  </a:cubicBezTo>
                  <a:cubicBezTo>
                    <a:pt x="1472" y="245"/>
                    <a:pt x="1474" y="268"/>
                    <a:pt x="1489" y="284"/>
                  </a:cubicBezTo>
                  <a:cubicBezTo>
                    <a:pt x="1508" y="304"/>
                    <a:pt x="1543" y="304"/>
                    <a:pt x="1561" y="284"/>
                  </a:cubicBezTo>
                  <a:cubicBezTo>
                    <a:pt x="1576" y="268"/>
                    <a:pt x="1578" y="245"/>
                    <a:pt x="1578" y="225"/>
                  </a:cubicBezTo>
                  <a:moveTo>
                    <a:pt x="1636" y="225"/>
                  </a:moveTo>
                  <a:cubicBezTo>
                    <a:pt x="1636" y="257"/>
                    <a:pt x="1628" y="287"/>
                    <a:pt x="1608" y="312"/>
                  </a:cubicBezTo>
                  <a:cubicBezTo>
                    <a:pt x="1568" y="361"/>
                    <a:pt x="1483" y="361"/>
                    <a:pt x="1442" y="312"/>
                  </a:cubicBezTo>
                  <a:cubicBezTo>
                    <a:pt x="1404" y="263"/>
                    <a:pt x="1404" y="186"/>
                    <a:pt x="1442" y="137"/>
                  </a:cubicBezTo>
                  <a:cubicBezTo>
                    <a:pt x="1483" y="88"/>
                    <a:pt x="1568" y="88"/>
                    <a:pt x="1608" y="137"/>
                  </a:cubicBezTo>
                  <a:cubicBezTo>
                    <a:pt x="1628" y="163"/>
                    <a:pt x="1636" y="192"/>
                    <a:pt x="1636" y="225"/>
                  </a:cubicBezTo>
                  <a:moveTo>
                    <a:pt x="1394" y="343"/>
                  </a:moveTo>
                  <a:cubicBezTo>
                    <a:pt x="1373" y="347"/>
                    <a:pt x="1350" y="348"/>
                    <a:pt x="1330" y="337"/>
                  </a:cubicBezTo>
                  <a:cubicBezTo>
                    <a:pt x="1310" y="325"/>
                    <a:pt x="1304" y="304"/>
                    <a:pt x="1304" y="282"/>
                  </a:cubicBezTo>
                  <a:cubicBezTo>
                    <a:pt x="1304" y="13"/>
                    <a:pt x="1304" y="13"/>
                    <a:pt x="1304" y="13"/>
                  </a:cubicBezTo>
                  <a:cubicBezTo>
                    <a:pt x="1362" y="13"/>
                    <a:pt x="1362" y="13"/>
                    <a:pt x="1362" y="13"/>
                  </a:cubicBezTo>
                  <a:cubicBezTo>
                    <a:pt x="1362" y="272"/>
                    <a:pt x="1362" y="272"/>
                    <a:pt x="1362" y="272"/>
                  </a:cubicBezTo>
                  <a:cubicBezTo>
                    <a:pt x="1362" y="280"/>
                    <a:pt x="1363" y="289"/>
                    <a:pt x="1370" y="293"/>
                  </a:cubicBezTo>
                  <a:cubicBezTo>
                    <a:pt x="1377" y="297"/>
                    <a:pt x="1386" y="295"/>
                    <a:pt x="1394" y="295"/>
                  </a:cubicBezTo>
                  <a:lnTo>
                    <a:pt x="1394" y="343"/>
                  </a:lnTo>
                  <a:close/>
                  <a:moveTo>
                    <a:pt x="1213" y="343"/>
                  </a:moveTo>
                  <a:cubicBezTo>
                    <a:pt x="1206" y="308"/>
                    <a:pt x="1206" y="308"/>
                    <a:pt x="1206" y="308"/>
                  </a:cubicBezTo>
                  <a:cubicBezTo>
                    <a:pt x="1190" y="338"/>
                    <a:pt x="1152" y="350"/>
                    <a:pt x="1120" y="349"/>
                  </a:cubicBezTo>
                  <a:cubicBezTo>
                    <a:pt x="1086" y="348"/>
                    <a:pt x="1053" y="339"/>
                    <a:pt x="1029" y="313"/>
                  </a:cubicBezTo>
                  <a:cubicBezTo>
                    <a:pt x="995" y="278"/>
                    <a:pt x="987" y="229"/>
                    <a:pt x="987" y="182"/>
                  </a:cubicBezTo>
                  <a:cubicBezTo>
                    <a:pt x="987" y="134"/>
                    <a:pt x="994" y="87"/>
                    <a:pt x="1029" y="52"/>
                  </a:cubicBezTo>
                  <a:cubicBezTo>
                    <a:pt x="1078" y="2"/>
                    <a:pt x="1172" y="0"/>
                    <a:pt x="1221" y="51"/>
                  </a:cubicBezTo>
                  <a:cubicBezTo>
                    <a:pt x="1238" y="69"/>
                    <a:pt x="1249" y="91"/>
                    <a:pt x="1251" y="116"/>
                  </a:cubicBezTo>
                  <a:cubicBezTo>
                    <a:pt x="1190" y="116"/>
                    <a:pt x="1190" y="116"/>
                    <a:pt x="1190" y="116"/>
                  </a:cubicBezTo>
                  <a:cubicBezTo>
                    <a:pt x="1189" y="104"/>
                    <a:pt x="1183" y="95"/>
                    <a:pt x="1176" y="86"/>
                  </a:cubicBezTo>
                  <a:cubicBezTo>
                    <a:pt x="1151" y="57"/>
                    <a:pt x="1097" y="61"/>
                    <a:pt x="1072" y="89"/>
                  </a:cubicBezTo>
                  <a:cubicBezTo>
                    <a:pt x="1049" y="113"/>
                    <a:pt x="1047" y="151"/>
                    <a:pt x="1047" y="183"/>
                  </a:cubicBezTo>
                  <a:cubicBezTo>
                    <a:pt x="1047" y="214"/>
                    <a:pt x="1050" y="252"/>
                    <a:pt x="1072" y="276"/>
                  </a:cubicBezTo>
                  <a:cubicBezTo>
                    <a:pt x="1097" y="303"/>
                    <a:pt x="1148" y="304"/>
                    <a:pt x="1173" y="278"/>
                  </a:cubicBezTo>
                  <a:cubicBezTo>
                    <a:pt x="1190" y="261"/>
                    <a:pt x="1194" y="238"/>
                    <a:pt x="1194" y="215"/>
                  </a:cubicBezTo>
                  <a:cubicBezTo>
                    <a:pt x="1117" y="215"/>
                    <a:pt x="1117" y="215"/>
                    <a:pt x="1117" y="215"/>
                  </a:cubicBezTo>
                  <a:cubicBezTo>
                    <a:pt x="1117" y="166"/>
                    <a:pt x="1117" y="166"/>
                    <a:pt x="1117" y="166"/>
                  </a:cubicBezTo>
                  <a:cubicBezTo>
                    <a:pt x="1251" y="166"/>
                    <a:pt x="1251" y="166"/>
                    <a:pt x="1251" y="166"/>
                  </a:cubicBezTo>
                  <a:cubicBezTo>
                    <a:pt x="1251" y="343"/>
                    <a:pt x="1251" y="343"/>
                    <a:pt x="1251" y="343"/>
                  </a:cubicBezTo>
                  <a:lnTo>
                    <a:pt x="1213" y="343"/>
                  </a:lnTo>
                  <a:close/>
                  <a:moveTo>
                    <a:pt x="808" y="124"/>
                  </a:moveTo>
                  <a:cubicBezTo>
                    <a:pt x="808" y="109"/>
                    <a:pt x="804" y="93"/>
                    <a:pt x="792" y="83"/>
                  </a:cubicBezTo>
                  <a:cubicBezTo>
                    <a:pt x="781" y="74"/>
                    <a:pt x="766" y="71"/>
                    <a:pt x="751" y="71"/>
                  </a:cubicBezTo>
                  <a:cubicBezTo>
                    <a:pt x="685" y="71"/>
                    <a:pt x="685" y="71"/>
                    <a:pt x="685" y="71"/>
                  </a:cubicBezTo>
                  <a:cubicBezTo>
                    <a:pt x="685" y="176"/>
                    <a:pt x="685" y="176"/>
                    <a:pt x="685" y="176"/>
                  </a:cubicBezTo>
                  <a:cubicBezTo>
                    <a:pt x="751" y="176"/>
                    <a:pt x="751" y="176"/>
                    <a:pt x="751" y="176"/>
                  </a:cubicBezTo>
                  <a:cubicBezTo>
                    <a:pt x="766" y="176"/>
                    <a:pt x="781" y="173"/>
                    <a:pt x="792" y="164"/>
                  </a:cubicBezTo>
                  <a:cubicBezTo>
                    <a:pt x="804" y="154"/>
                    <a:pt x="808" y="139"/>
                    <a:pt x="808" y="124"/>
                  </a:cubicBezTo>
                  <a:moveTo>
                    <a:pt x="868" y="123"/>
                  </a:moveTo>
                  <a:cubicBezTo>
                    <a:pt x="868" y="153"/>
                    <a:pt x="858" y="182"/>
                    <a:pt x="836" y="201"/>
                  </a:cubicBezTo>
                  <a:cubicBezTo>
                    <a:pt x="813" y="221"/>
                    <a:pt x="783" y="227"/>
                    <a:pt x="754" y="227"/>
                  </a:cubicBezTo>
                  <a:cubicBezTo>
                    <a:pt x="685" y="227"/>
                    <a:pt x="685" y="227"/>
                    <a:pt x="685" y="227"/>
                  </a:cubicBezTo>
                  <a:cubicBezTo>
                    <a:pt x="685" y="343"/>
                    <a:pt x="685" y="343"/>
                    <a:pt x="685" y="343"/>
                  </a:cubicBezTo>
                  <a:cubicBezTo>
                    <a:pt x="627" y="343"/>
                    <a:pt x="627" y="343"/>
                    <a:pt x="627" y="343"/>
                  </a:cubicBezTo>
                  <a:cubicBezTo>
                    <a:pt x="627" y="20"/>
                    <a:pt x="627" y="20"/>
                    <a:pt x="627" y="20"/>
                  </a:cubicBezTo>
                  <a:cubicBezTo>
                    <a:pt x="754" y="20"/>
                    <a:pt x="754" y="20"/>
                    <a:pt x="754" y="20"/>
                  </a:cubicBezTo>
                  <a:cubicBezTo>
                    <a:pt x="783" y="20"/>
                    <a:pt x="813" y="26"/>
                    <a:pt x="836" y="45"/>
                  </a:cubicBezTo>
                  <a:cubicBezTo>
                    <a:pt x="858" y="65"/>
                    <a:pt x="868" y="94"/>
                    <a:pt x="868" y="123"/>
                  </a:cubicBezTo>
                  <a:moveTo>
                    <a:pt x="440" y="95"/>
                  </a:moveTo>
                  <a:cubicBezTo>
                    <a:pt x="440" y="81"/>
                    <a:pt x="434" y="69"/>
                    <a:pt x="421" y="63"/>
                  </a:cubicBezTo>
                  <a:cubicBezTo>
                    <a:pt x="408" y="57"/>
                    <a:pt x="391" y="59"/>
                    <a:pt x="380" y="68"/>
                  </a:cubicBezTo>
                  <a:cubicBezTo>
                    <a:pt x="368" y="76"/>
                    <a:pt x="366" y="92"/>
                    <a:pt x="370" y="105"/>
                  </a:cubicBezTo>
                  <a:cubicBezTo>
                    <a:pt x="375" y="120"/>
                    <a:pt x="387" y="132"/>
                    <a:pt x="399" y="143"/>
                  </a:cubicBezTo>
                  <a:cubicBezTo>
                    <a:pt x="418" y="132"/>
                    <a:pt x="440" y="121"/>
                    <a:pt x="440" y="95"/>
                  </a:cubicBezTo>
                  <a:moveTo>
                    <a:pt x="383" y="200"/>
                  </a:moveTo>
                  <a:cubicBezTo>
                    <a:pt x="368" y="210"/>
                    <a:pt x="352" y="219"/>
                    <a:pt x="347" y="238"/>
                  </a:cubicBezTo>
                  <a:cubicBezTo>
                    <a:pt x="342" y="254"/>
                    <a:pt x="346" y="273"/>
                    <a:pt x="359" y="286"/>
                  </a:cubicBezTo>
                  <a:cubicBezTo>
                    <a:pt x="383" y="310"/>
                    <a:pt x="435" y="308"/>
                    <a:pt x="457" y="282"/>
                  </a:cubicBezTo>
                  <a:lnTo>
                    <a:pt x="383" y="200"/>
                  </a:lnTo>
                  <a:close/>
                  <a:moveTo>
                    <a:pt x="514" y="344"/>
                  </a:moveTo>
                  <a:cubicBezTo>
                    <a:pt x="492" y="318"/>
                    <a:pt x="492" y="318"/>
                    <a:pt x="492" y="318"/>
                  </a:cubicBezTo>
                  <a:cubicBezTo>
                    <a:pt x="454" y="352"/>
                    <a:pt x="395" y="362"/>
                    <a:pt x="349" y="341"/>
                  </a:cubicBezTo>
                  <a:cubicBezTo>
                    <a:pt x="304" y="321"/>
                    <a:pt x="281" y="268"/>
                    <a:pt x="298" y="222"/>
                  </a:cubicBezTo>
                  <a:cubicBezTo>
                    <a:pt x="307" y="197"/>
                    <a:pt x="328" y="178"/>
                    <a:pt x="350" y="165"/>
                  </a:cubicBezTo>
                  <a:cubicBezTo>
                    <a:pt x="328" y="142"/>
                    <a:pt x="312" y="116"/>
                    <a:pt x="316" y="83"/>
                  </a:cubicBezTo>
                  <a:cubicBezTo>
                    <a:pt x="320" y="55"/>
                    <a:pt x="339" y="30"/>
                    <a:pt x="366" y="19"/>
                  </a:cubicBezTo>
                  <a:cubicBezTo>
                    <a:pt x="395" y="8"/>
                    <a:pt x="431" y="10"/>
                    <a:pt x="457" y="27"/>
                  </a:cubicBezTo>
                  <a:cubicBezTo>
                    <a:pt x="483" y="43"/>
                    <a:pt x="495" y="71"/>
                    <a:pt x="493" y="100"/>
                  </a:cubicBezTo>
                  <a:cubicBezTo>
                    <a:pt x="490" y="137"/>
                    <a:pt x="462" y="162"/>
                    <a:pt x="432" y="179"/>
                  </a:cubicBezTo>
                  <a:cubicBezTo>
                    <a:pt x="488" y="241"/>
                    <a:pt x="488" y="241"/>
                    <a:pt x="488" y="241"/>
                  </a:cubicBezTo>
                  <a:cubicBezTo>
                    <a:pt x="495" y="229"/>
                    <a:pt x="496" y="214"/>
                    <a:pt x="497" y="201"/>
                  </a:cubicBezTo>
                  <a:cubicBezTo>
                    <a:pt x="498" y="188"/>
                    <a:pt x="498" y="174"/>
                    <a:pt x="498" y="161"/>
                  </a:cubicBezTo>
                  <a:cubicBezTo>
                    <a:pt x="581" y="161"/>
                    <a:pt x="581" y="161"/>
                    <a:pt x="581" y="161"/>
                  </a:cubicBezTo>
                  <a:cubicBezTo>
                    <a:pt x="581" y="206"/>
                    <a:pt x="581" y="206"/>
                    <a:pt x="581" y="206"/>
                  </a:cubicBezTo>
                  <a:cubicBezTo>
                    <a:pt x="544" y="206"/>
                    <a:pt x="544" y="206"/>
                    <a:pt x="544" y="206"/>
                  </a:cubicBezTo>
                  <a:cubicBezTo>
                    <a:pt x="542" y="232"/>
                    <a:pt x="538" y="257"/>
                    <a:pt x="524" y="279"/>
                  </a:cubicBezTo>
                  <a:cubicBezTo>
                    <a:pt x="584" y="344"/>
                    <a:pt x="584" y="344"/>
                    <a:pt x="584" y="344"/>
                  </a:cubicBezTo>
                  <a:lnTo>
                    <a:pt x="514" y="344"/>
                  </a:lnTo>
                  <a:close/>
                  <a:moveTo>
                    <a:pt x="260" y="247"/>
                  </a:moveTo>
                  <a:cubicBezTo>
                    <a:pt x="260" y="272"/>
                    <a:pt x="251" y="296"/>
                    <a:pt x="233" y="314"/>
                  </a:cubicBezTo>
                  <a:cubicBezTo>
                    <a:pt x="207" y="340"/>
                    <a:pt x="171" y="348"/>
                    <a:pt x="136" y="349"/>
                  </a:cubicBezTo>
                  <a:cubicBezTo>
                    <a:pt x="99" y="350"/>
                    <a:pt x="61" y="341"/>
                    <a:pt x="34" y="316"/>
                  </a:cubicBezTo>
                  <a:cubicBezTo>
                    <a:pt x="13" y="297"/>
                    <a:pt x="0" y="269"/>
                    <a:pt x="0" y="241"/>
                  </a:cubicBezTo>
                  <a:cubicBezTo>
                    <a:pt x="60" y="241"/>
                    <a:pt x="60" y="241"/>
                    <a:pt x="60" y="241"/>
                  </a:cubicBezTo>
                  <a:cubicBezTo>
                    <a:pt x="60" y="255"/>
                    <a:pt x="67" y="270"/>
                    <a:pt x="77" y="280"/>
                  </a:cubicBezTo>
                  <a:cubicBezTo>
                    <a:pt x="92" y="295"/>
                    <a:pt x="113" y="298"/>
                    <a:pt x="133" y="298"/>
                  </a:cubicBezTo>
                  <a:cubicBezTo>
                    <a:pt x="152" y="297"/>
                    <a:pt x="174" y="295"/>
                    <a:pt x="188" y="280"/>
                  </a:cubicBezTo>
                  <a:cubicBezTo>
                    <a:pt x="202" y="264"/>
                    <a:pt x="207" y="236"/>
                    <a:pt x="188" y="222"/>
                  </a:cubicBezTo>
                  <a:cubicBezTo>
                    <a:pt x="168" y="207"/>
                    <a:pt x="139" y="208"/>
                    <a:pt x="115" y="205"/>
                  </a:cubicBezTo>
                  <a:cubicBezTo>
                    <a:pt x="90" y="203"/>
                    <a:pt x="65" y="199"/>
                    <a:pt x="44" y="184"/>
                  </a:cubicBezTo>
                  <a:cubicBezTo>
                    <a:pt x="24" y="170"/>
                    <a:pt x="11" y="148"/>
                    <a:pt x="9" y="123"/>
                  </a:cubicBezTo>
                  <a:cubicBezTo>
                    <a:pt x="6" y="95"/>
                    <a:pt x="16" y="68"/>
                    <a:pt x="37" y="48"/>
                  </a:cubicBezTo>
                  <a:cubicBezTo>
                    <a:pt x="60" y="24"/>
                    <a:pt x="95" y="14"/>
                    <a:pt x="127" y="14"/>
                  </a:cubicBezTo>
                  <a:cubicBezTo>
                    <a:pt x="161" y="13"/>
                    <a:pt x="197" y="22"/>
                    <a:pt x="222" y="45"/>
                  </a:cubicBezTo>
                  <a:cubicBezTo>
                    <a:pt x="241" y="63"/>
                    <a:pt x="254" y="87"/>
                    <a:pt x="255" y="114"/>
                  </a:cubicBezTo>
                  <a:cubicBezTo>
                    <a:pt x="194" y="114"/>
                    <a:pt x="194" y="114"/>
                    <a:pt x="194" y="114"/>
                  </a:cubicBezTo>
                  <a:cubicBezTo>
                    <a:pt x="194" y="102"/>
                    <a:pt x="188" y="91"/>
                    <a:pt x="180" y="82"/>
                  </a:cubicBezTo>
                  <a:cubicBezTo>
                    <a:pt x="168" y="69"/>
                    <a:pt x="147" y="65"/>
                    <a:pt x="130" y="65"/>
                  </a:cubicBezTo>
                  <a:cubicBezTo>
                    <a:pt x="111" y="65"/>
                    <a:pt x="92" y="69"/>
                    <a:pt x="78" y="83"/>
                  </a:cubicBezTo>
                  <a:cubicBezTo>
                    <a:pt x="63" y="100"/>
                    <a:pt x="63" y="129"/>
                    <a:pt x="85" y="140"/>
                  </a:cubicBezTo>
                  <a:cubicBezTo>
                    <a:pt x="96" y="146"/>
                    <a:pt x="110" y="147"/>
                    <a:pt x="122" y="148"/>
                  </a:cubicBezTo>
                  <a:cubicBezTo>
                    <a:pt x="135" y="149"/>
                    <a:pt x="149" y="151"/>
                    <a:pt x="162" y="152"/>
                  </a:cubicBezTo>
                  <a:cubicBezTo>
                    <a:pt x="188" y="156"/>
                    <a:pt x="213" y="163"/>
                    <a:pt x="233" y="181"/>
                  </a:cubicBezTo>
                  <a:cubicBezTo>
                    <a:pt x="251" y="198"/>
                    <a:pt x="260" y="222"/>
                    <a:pt x="260" y="247"/>
                  </a:cubicBezTo>
                </a:path>
              </a:pathLst>
            </a:custGeom>
            <a:solidFill>
              <a:srgbClr val="D61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Rectangle 7"/>
            <p:cNvSpPr>
              <a:spLocks noChangeArrowheads="1"/>
            </p:cNvSpPr>
            <p:nvPr userDrawn="1"/>
          </p:nvSpPr>
          <p:spPr bwMode="auto">
            <a:xfrm>
              <a:off x="-1479550" y="5756275"/>
              <a:ext cx="1811338" cy="460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AU">
                <a:solidFill>
                  <a:schemeClr val="tx1"/>
                </a:solidFill>
              </a:endParaRPr>
            </a:p>
          </p:txBody>
        </p:sp>
      </p:grpSp>
    </p:spTree>
    <p:extLst>
      <p:ext uri="{BB962C8B-B14F-4D97-AF65-F5344CB8AC3E}">
        <p14:creationId xmlns:p14="http://schemas.microsoft.com/office/powerpoint/2010/main" val="972487362"/>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ey Takeaways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Key Takeaways</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22" name="Content Placeholder 2"/>
          <p:cNvSpPr>
            <a:spLocks noGrp="1"/>
          </p:cNvSpPr>
          <p:nvPr>
            <p:ph idx="1" hasCustomPrompt="1"/>
          </p:nvPr>
        </p:nvSpPr>
        <p:spPr>
          <a:xfrm>
            <a:off x="414528" y="1371601"/>
            <a:ext cx="11367253" cy="615553"/>
          </a:xfrm>
          <a:solidFill>
            <a:schemeClr val="bg1">
              <a:lumMod val="95000"/>
            </a:schemeClr>
          </a:solidFill>
        </p:spPr>
        <p:txBody>
          <a:bodyPr lIns="182880" tIns="182880" rIns="182880" bIns="182880">
            <a:spAutoFit/>
          </a:bodyPr>
          <a:lstStyle>
            <a:lvl1pPr marL="274320" indent="-274320">
              <a:spcAft>
                <a:spcPts val="1000"/>
              </a:spcAft>
              <a:defRPr sz="1600" baseline="0"/>
            </a:lvl1pPr>
            <a:lvl2pPr marL="274320" indent="274320">
              <a:defRPr/>
            </a:lvl2pPr>
            <a:lvl3pPr marL="548640" indent="274320">
              <a:defRPr/>
            </a:lvl3pPr>
            <a:lvl4pPr marL="822960" indent="274320">
              <a:defRPr/>
            </a:lvl4pPr>
            <a:lvl5pPr marL="1097280" indent="274320">
              <a:defRPr/>
            </a:lvl5pPr>
          </a:lstStyle>
          <a:p>
            <a:pPr lvl="0"/>
            <a:r>
              <a:rPr lang="en-US" dirty="0"/>
              <a:t>Click to add key takeaways</a:t>
            </a:r>
          </a:p>
        </p:txBody>
      </p:sp>
      <p:sp>
        <p:nvSpPr>
          <p:cNvPr id="24" name="Rectangle 23"/>
          <p:cNvSpPr/>
          <p:nvPr userDrawn="1"/>
        </p:nvSpPr>
        <p:spPr>
          <a:xfrm>
            <a:off x="-1457725" y="-4042"/>
            <a:ext cx="1386247" cy="2146742"/>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spcAft>
                <a:spcPts val="300"/>
              </a:spcAft>
            </a:pPr>
            <a:r>
              <a:rPr lang="en-US" sz="800" b="1" dirty="0">
                <a:latin typeface="Akkurat Pro" panose="020B0504020101020102" pitchFamily="34" charset="0"/>
              </a:rPr>
              <a:t>Key Takeaways </a:t>
            </a:r>
            <a:br>
              <a:rPr lang="en-US" sz="800" b="1" dirty="0">
                <a:latin typeface="Akkurat Pro" panose="020B0504020101020102" pitchFamily="34" charset="0"/>
              </a:rPr>
            </a:br>
            <a:br>
              <a:rPr lang="en-US" sz="800" b="1" dirty="0">
                <a:latin typeface="Akkurat Pro" panose="020B0504020101020102" pitchFamily="34" charset="0"/>
              </a:rPr>
            </a:br>
            <a:r>
              <a:rPr lang="en-US" sz="800" b="1" dirty="0">
                <a:latin typeface="Akkurat Pro" panose="020B0504020101020102" pitchFamily="34" charset="0"/>
              </a:rPr>
              <a:t>1. Identify: </a:t>
            </a:r>
            <a:r>
              <a:rPr lang="en-US" sz="800" dirty="0">
                <a:latin typeface="Akkurat Pro Light" panose="020B0404020101020102" pitchFamily="34" charset="0"/>
              </a:rPr>
              <a:t>5 W’s and H</a:t>
            </a:r>
            <a:endParaRPr lang="en-US" sz="800" dirty="0">
              <a:latin typeface="Akkurat Pro" panose="020B0504020101020102" pitchFamily="34" charset="0"/>
            </a:endParaRPr>
          </a:p>
          <a:p>
            <a:pPr algn="l">
              <a:spcAft>
                <a:spcPts val="300"/>
              </a:spcAft>
            </a:pPr>
            <a:r>
              <a:rPr lang="en-US" sz="800" b="1" dirty="0">
                <a:latin typeface="Akkurat Pro" panose="020B0504020101020102" pitchFamily="34" charset="0"/>
              </a:rPr>
              <a:t>2. Craft: </a:t>
            </a:r>
            <a:r>
              <a:rPr lang="en-US" sz="800" dirty="0">
                <a:latin typeface="Akkurat Pro Light" panose="020B0404020101020102" pitchFamily="34" charset="0"/>
              </a:rPr>
              <a:t>Rewrite takeaways</a:t>
            </a:r>
            <a:br>
              <a:rPr lang="en-US" sz="800" dirty="0">
                <a:latin typeface="Akkurat Pro Light" panose="020B0404020101020102" pitchFamily="34" charset="0"/>
              </a:rPr>
            </a:br>
            <a:r>
              <a:rPr lang="en-US" sz="800" dirty="0">
                <a:latin typeface="Akkurat Pro Light" panose="020B0404020101020102" pitchFamily="34" charset="0"/>
              </a:rPr>
              <a:t>as standalone points</a:t>
            </a:r>
            <a:endParaRPr lang="en-US" sz="800" dirty="0">
              <a:latin typeface="Akkurat Pro" panose="020B0504020101020102" pitchFamily="34" charset="0"/>
            </a:endParaRPr>
          </a:p>
          <a:p>
            <a:pPr algn="l">
              <a:spcAft>
                <a:spcPts val="300"/>
              </a:spcAft>
            </a:pPr>
            <a:r>
              <a:rPr lang="en-US" sz="800" b="1" dirty="0">
                <a:latin typeface="Akkurat Pro" panose="020B0504020101020102" pitchFamily="34" charset="0"/>
              </a:rPr>
              <a:t>3. Simplify: </a:t>
            </a:r>
            <a:r>
              <a:rPr lang="en-US" sz="800" dirty="0">
                <a:latin typeface="Akkurat Pro Light" panose="020B0404020101020102" pitchFamily="34" charset="0"/>
              </a:rPr>
              <a:t>Bold meaningful words, remove excess</a:t>
            </a:r>
            <a:endParaRPr lang="en-AU" sz="800" dirty="0">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37419639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Related Resear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Related Research</a:t>
            </a:r>
          </a:p>
        </p:txBody>
      </p:sp>
      <p:sp>
        <p:nvSpPr>
          <p:cNvPr id="3" name="Content Placeholder 2"/>
          <p:cNvSpPr>
            <a:spLocks noGrp="1"/>
          </p:cNvSpPr>
          <p:nvPr>
            <p:ph idx="1" hasCustomPrompt="1"/>
          </p:nvPr>
        </p:nvSpPr>
        <p:spPr>
          <a:xfrm>
            <a:off x="414528" y="1371600"/>
            <a:ext cx="11367253" cy="4300538"/>
          </a:xfrm>
        </p:spPr>
        <p:txBody>
          <a:bodyPr/>
          <a:lstStyle>
            <a:lvl1pPr marL="274320" indent="-274320">
              <a:spcAft>
                <a:spcPts val="1000"/>
              </a:spcAft>
              <a:defRPr sz="1600" baseline="0"/>
            </a:lvl1pPr>
            <a:lvl2pPr marL="274320" indent="274320">
              <a:defRPr/>
            </a:lvl2pPr>
            <a:lvl3pPr marL="548640" indent="274320">
              <a:defRPr/>
            </a:lvl3pPr>
            <a:lvl4pPr marL="822960" indent="274320">
              <a:defRPr/>
            </a:lvl4pPr>
            <a:lvl5pPr marL="1097280" indent="274320">
              <a:defRPr/>
            </a:lvl5pPr>
          </a:lstStyle>
          <a:p>
            <a:pPr lvl="0"/>
            <a:r>
              <a:rPr lang="en-US" dirty="0"/>
              <a:t>Click here to add related research links</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13" name="Rectangle 12"/>
          <p:cNvSpPr/>
          <p:nvPr userDrawn="1"/>
        </p:nvSpPr>
        <p:spPr>
          <a:xfrm>
            <a:off x="-1457725" y="-4042"/>
            <a:ext cx="1386247" cy="1713290"/>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spcBef>
                <a:spcPts val="200"/>
              </a:spcBef>
              <a:spcAft>
                <a:spcPts val="200"/>
              </a:spcAft>
            </a:pPr>
            <a:r>
              <a:rPr lang="en-US" sz="800" b="1" dirty="0">
                <a:solidFill>
                  <a:schemeClr val="bg1"/>
                </a:solidFill>
                <a:latin typeface="Akkurat Pro" panose="020B0504020101020102" pitchFamily="34" charset="0"/>
              </a:rPr>
              <a:t>Adding hyperlinks</a:t>
            </a:r>
          </a:p>
          <a:p>
            <a:pPr algn="l">
              <a:spcBef>
                <a:spcPts val="0"/>
              </a:spcBef>
              <a:spcAft>
                <a:spcPts val="0"/>
              </a:spcAft>
            </a:pPr>
            <a:r>
              <a:rPr lang="en-US" sz="800" b="0" baseline="0" dirty="0">
                <a:solidFill>
                  <a:schemeClr val="bg1"/>
                </a:solidFill>
                <a:latin typeface="Akkurat Pro Light" panose="020B0404020101020102" pitchFamily="34" charset="0"/>
              </a:rPr>
              <a:t>Select portion of text to link, right click and select hyperlink. Paste URL into the address field and select OK.</a:t>
            </a:r>
          </a:p>
          <a:p>
            <a:pPr algn="l">
              <a:spcBef>
                <a:spcPts val="0"/>
              </a:spcBef>
              <a:spcAft>
                <a:spcPts val="0"/>
              </a:spcAft>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 </a:t>
            </a:r>
          </a:p>
        </p:txBody>
      </p:sp>
    </p:spTree>
    <p:extLst>
      <p:ext uri="{BB962C8B-B14F-4D97-AF65-F5344CB8AC3E}">
        <p14:creationId xmlns:p14="http://schemas.microsoft.com/office/powerpoint/2010/main" val="7515674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mp; six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 (Key Message)</a:t>
            </a:r>
          </a:p>
        </p:txBody>
      </p:sp>
      <p:sp>
        <p:nvSpPr>
          <p:cNvPr id="3" name="Content Placeholder 2"/>
          <p:cNvSpPr>
            <a:spLocks noGrp="1"/>
          </p:cNvSpPr>
          <p:nvPr>
            <p:ph idx="1" hasCustomPrompt="1"/>
          </p:nvPr>
        </p:nvSpPr>
        <p:spPr>
          <a:xfrm>
            <a:off x="414528" y="1371600"/>
            <a:ext cx="11367253" cy="4300538"/>
          </a:xfrm>
        </p:spPr>
        <p:txBody>
          <a:bodyPr/>
          <a:lstStyle>
            <a:lvl1pPr marL="274320" indent="-274320">
              <a:defRPr sz="1600" baseline="0"/>
            </a:lvl1pPr>
            <a:lvl2pPr marL="274320" indent="274320">
              <a:defRPr/>
            </a:lvl2pPr>
            <a:lvl3pPr marL="548640" indent="274320">
              <a:defRPr/>
            </a:lvl3pPr>
            <a:lvl4pPr marL="822960" indent="274320">
              <a:defRPr/>
            </a:lvl4pPr>
            <a:lvl5pPr marL="1097280" indent="274320">
              <a:defRPr/>
            </a:lvl5pPr>
          </a:lstStyle>
          <a:p>
            <a:pPr lvl="0"/>
            <a:r>
              <a:rPr lang="en-US" dirty="0"/>
              <a:t>Click here to add text (max 6 bullets, no more than 15 words per bullet)</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16" name="Text Placeholder 11"/>
          <p:cNvSpPr>
            <a:spLocks noGrp="1"/>
          </p:cNvSpPr>
          <p:nvPr>
            <p:ph type="body" sz="quarter" idx="15" hasCustomPrompt="1"/>
          </p:nvPr>
        </p:nvSpPr>
        <p:spPr>
          <a:xfrm>
            <a:off x="414529" y="5783062"/>
            <a:ext cx="1137290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7" name="Rectangle 6"/>
          <p:cNvSpPr/>
          <p:nvPr userDrawn="1"/>
        </p:nvSpPr>
        <p:spPr>
          <a:xfrm>
            <a:off x="-1457725" y="-4042"/>
            <a:ext cx="1386247" cy="2646878"/>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br>
              <a:rPr lang="en-US" sz="800" b="1" dirty="0">
                <a:solidFill>
                  <a:schemeClr val="bg1"/>
                </a:solidFill>
                <a:latin typeface="Akkurat Pro" panose="020B0504020101020102" pitchFamily="34" charset="0"/>
              </a:rPr>
            </a:b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br>
              <a:rPr lang="en-US" sz="800" b="1" dirty="0">
                <a:solidFill>
                  <a:schemeClr val="bg1"/>
                </a:solidFill>
                <a:latin typeface="Akkurat Pro" panose="020B0504020101020102" pitchFamily="34" charset="0"/>
              </a:rPr>
            </a:b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algn="l">
              <a:lnSpc>
                <a:spcPct val="100000"/>
              </a:lnSpc>
              <a:spcBef>
                <a:spcPts val="0"/>
              </a:spcBef>
              <a:spcAft>
                <a:spcPts val="0"/>
              </a:spcAft>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4287623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mp; bullets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hasCustomPrompt="1"/>
          </p:nvPr>
        </p:nvSpPr>
        <p:spPr>
          <a:xfrm>
            <a:off x="414528" y="1371601"/>
            <a:ext cx="5491389" cy="4300539"/>
          </a:xfrm>
        </p:spPr>
        <p:txBody>
          <a:bodyPr>
            <a:normAutofit/>
          </a:bodyPr>
          <a:lstStyle>
            <a:lvl1pPr>
              <a:defRPr sz="1600"/>
            </a:lvl1pPr>
            <a:lvl2pPr>
              <a:defRPr sz="1800"/>
            </a:lvl2pPr>
            <a:lvl3pPr>
              <a:defRPr sz="1600"/>
            </a:lvl3pPr>
            <a:lvl4pPr>
              <a:defRPr sz="1400"/>
            </a:lvl4pPr>
            <a:lvl5pPr>
              <a:defRPr sz="1400"/>
            </a:lvl5pPr>
          </a:lstStyle>
          <a:p>
            <a:pPr lvl="0"/>
            <a:r>
              <a:rPr lang="en-US" dirty="0"/>
              <a:t>Click here to add text (max 3 bullets, no more than 15 words per bullet)</a:t>
            </a:r>
          </a:p>
        </p:txBody>
      </p:sp>
      <p:sp>
        <p:nvSpPr>
          <p:cNvPr id="4" name="Content Placeholder 3"/>
          <p:cNvSpPr>
            <a:spLocks noGrp="1"/>
          </p:cNvSpPr>
          <p:nvPr>
            <p:ph sz="half" idx="2" hasCustomPrompt="1"/>
          </p:nvPr>
        </p:nvSpPr>
        <p:spPr>
          <a:xfrm>
            <a:off x="6299206" y="1371601"/>
            <a:ext cx="5491389" cy="4300539"/>
          </a:xfrm>
        </p:spPr>
        <p:txBody>
          <a:bodyPr>
            <a:normAutofit/>
          </a:bodyPr>
          <a:lstStyle>
            <a:lvl1pPr>
              <a:defRPr sz="1600"/>
            </a:lvl1pPr>
            <a:lvl2pPr>
              <a:defRPr sz="1800"/>
            </a:lvl2pPr>
            <a:lvl3pPr>
              <a:defRPr sz="1600"/>
            </a:lvl3pPr>
            <a:lvl4pPr>
              <a:defRPr sz="1400"/>
            </a:lvl4pPr>
            <a:lvl5pPr>
              <a:defRPr sz="1400"/>
            </a:lvl5pPr>
          </a:lstStyle>
          <a:p>
            <a:pPr lvl="0"/>
            <a:r>
              <a:rPr lang="en-US" dirty="0"/>
              <a:t>Click here to add text (max 3 bullets, no more than 15 words per bullet)</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9" name="Rectangle 18"/>
          <p:cNvSpPr/>
          <p:nvPr userDrawn="1"/>
        </p:nvSpPr>
        <p:spPr>
          <a:xfrm>
            <a:off x="-1457725" y="-4042"/>
            <a:ext cx="1386247" cy="2646878"/>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32690545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 chart &amp; gray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0573" y="1790700"/>
            <a:ext cx="7109908" cy="3881438"/>
          </a:xfrm>
        </p:spPr>
        <p:txBody>
          <a:bodyPr>
            <a:noAutofit/>
          </a:bodyPr>
          <a:lstStyle>
            <a:lvl1pPr marL="0" indent="0">
              <a:buNone/>
              <a:defRPr sz="1200"/>
            </a:lvl1pPr>
            <a:lvl2pPr>
              <a:defRPr sz="1800"/>
            </a:lvl2pPr>
            <a:lvl3pPr>
              <a:defRPr sz="16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7713643" y="1790700"/>
            <a:ext cx="4076700" cy="3881438"/>
          </a:xfrm>
          <a:solidFill>
            <a:schemeClr val="bg1">
              <a:lumMod val="95000"/>
            </a:schemeClr>
          </a:solidFill>
        </p:spPr>
        <p:txBody>
          <a:bodyPr lIns="91440" tIns="91440" bIns="91440"/>
          <a:lstStyle>
            <a:lvl1pPr>
              <a:defRPr sz="1400"/>
            </a:lvl1pPr>
            <a:lvl2pPr>
              <a:defRPr sz="1600"/>
            </a:lvl2pPr>
            <a:lvl3pPr>
              <a:defRPr sz="1600"/>
            </a:lvl3pPr>
            <a:lvl4pPr>
              <a:defRPr sz="1600"/>
            </a:lvl4pPr>
            <a:lvl5pPr>
              <a:defRPr sz="1600"/>
            </a:lvl5pPr>
          </a:lstStyle>
          <a:p>
            <a:pPr lvl="0"/>
            <a:r>
              <a:rPr lang="en-US" dirty="0"/>
              <a:t>Click here to add text </a:t>
            </a:r>
            <a:br>
              <a:rPr lang="en-US" dirty="0"/>
            </a:br>
            <a:r>
              <a:rPr lang="en-US" dirty="0"/>
              <a:t>(max 3 bullets, no more than </a:t>
            </a:r>
            <a:br>
              <a:rPr lang="en-US" dirty="0"/>
            </a:br>
            <a:r>
              <a:rPr lang="en-US" dirty="0"/>
              <a:t>15 words per bullet)</a:t>
            </a:r>
          </a:p>
        </p:txBody>
      </p:sp>
      <p:sp>
        <p:nvSpPr>
          <p:cNvPr id="18" name="Text Placeholder 11"/>
          <p:cNvSpPr>
            <a:spLocks noGrp="1"/>
          </p:cNvSpPr>
          <p:nvPr>
            <p:ph type="body" sz="quarter" idx="15" hasCustomPrompt="1"/>
          </p:nvPr>
        </p:nvSpPr>
        <p:spPr>
          <a:xfrm>
            <a:off x="414529" y="5783062"/>
            <a:ext cx="1137290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3" name="Text Placeholder 7"/>
          <p:cNvSpPr>
            <a:spLocks noGrp="1"/>
          </p:cNvSpPr>
          <p:nvPr>
            <p:ph type="body" sz="quarter" idx="18" hasCustomPrompt="1"/>
          </p:nvPr>
        </p:nvSpPr>
        <p:spPr>
          <a:xfrm>
            <a:off x="410573" y="1371600"/>
            <a:ext cx="7109908" cy="419100"/>
          </a:xfrm>
          <a:noFill/>
          <a:effectLst/>
        </p:spPr>
        <p:txBody>
          <a:bodyPr rIns="0" anchor="ctr"/>
          <a:lstStyle>
            <a:lvl1pPr marL="0" indent="0">
              <a:buNone/>
              <a:defRPr sz="1400" b="1" baseline="0">
                <a:latin typeface="Akkurat Pro" panose="020B0504020101020102" pitchFamily="34" charset="0"/>
              </a:defRPr>
            </a:lvl1pPr>
          </a:lstStyle>
          <a:p>
            <a:pPr lvl="0"/>
            <a:r>
              <a:rPr lang="en-US" dirty="0"/>
              <a:t>Click To Add Chart Title</a:t>
            </a:r>
          </a:p>
        </p:txBody>
      </p:sp>
      <p:sp>
        <p:nvSpPr>
          <p:cNvPr id="20" name="Rectangle 19"/>
          <p:cNvSpPr/>
          <p:nvPr userDrawn="1"/>
        </p:nvSpPr>
        <p:spPr>
          <a:xfrm>
            <a:off x="-1457725" y="-4042"/>
            <a:ext cx="1386247" cy="4739759"/>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Gray background for content</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Use slide layout to add graphics with explanatory text. </a:t>
            </a:r>
          </a:p>
          <a:p>
            <a:pPr algn="l">
              <a:lnSpc>
                <a:spcPct val="100000"/>
              </a:lnSpc>
              <a:spcBef>
                <a:spcPts val="0"/>
              </a:spcBef>
              <a:spcAft>
                <a:spcPts val="0"/>
              </a:spcAft>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23290740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 Chart &amp; 3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2110811"/>
            <a:ext cx="1137290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2" name="Title 1"/>
          <p:cNvSpPr>
            <a:spLocks noGrp="1"/>
          </p:cNvSpPr>
          <p:nvPr>
            <p:ph type="title" hasCustomPrompt="1"/>
          </p:nvPr>
        </p:nvSpPr>
        <p:spPr/>
        <p:txBody>
          <a:bodyPr anchor="ctr"/>
          <a:lstStyle>
            <a:lvl1pPr>
              <a:defRPr/>
            </a:lvl1pPr>
          </a:lstStyle>
          <a:p>
            <a:r>
              <a:rPr lang="en-US" dirty="0"/>
              <a:t>Click To Add Title (Key Message)</a:t>
            </a:r>
          </a:p>
        </p:txBody>
      </p:sp>
      <p:sp>
        <p:nvSpPr>
          <p:cNvPr id="3" name="Content Placeholder 2"/>
          <p:cNvSpPr>
            <a:spLocks noGrp="1"/>
          </p:cNvSpPr>
          <p:nvPr>
            <p:ph sz="half" idx="1"/>
          </p:nvPr>
        </p:nvSpPr>
        <p:spPr>
          <a:xfrm>
            <a:off x="414529" y="2529910"/>
            <a:ext cx="11372905" cy="3142229"/>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22" name="Text Placeholder 11"/>
          <p:cNvSpPr>
            <a:spLocks noGrp="1"/>
          </p:cNvSpPr>
          <p:nvPr>
            <p:ph type="body" sz="quarter" idx="15" hasCustomPrompt="1"/>
          </p:nvPr>
        </p:nvSpPr>
        <p:spPr>
          <a:xfrm>
            <a:off x="414529" y="5783062"/>
            <a:ext cx="1137290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0" name="Text Placeholder 9"/>
          <p:cNvSpPr>
            <a:spLocks noGrp="1"/>
          </p:cNvSpPr>
          <p:nvPr>
            <p:ph type="body" sz="quarter" idx="21" hasCustomPrompt="1"/>
          </p:nvPr>
        </p:nvSpPr>
        <p:spPr>
          <a:xfrm>
            <a:off x="406401" y="1104564"/>
            <a:ext cx="11381033" cy="307777"/>
          </a:xfrm>
        </p:spPr>
        <p:txBody>
          <a:bodyPr>
            <a:spAutoFit/>
          </a:bodyPr>
          <a:lstStyle>
            <a:lvl1pPr indent="-274320">
              <a:defRPr sz="1400"/>
            </a:lvl1pPr>
            <a:lvl2pPr indent="-274320">
              <a:defRPr sz="1400"/>
            </a:lvl2pPr>
            <a:lvl3pPr marL="0" indent="0">
              <a:buNone/>
              <a:defRPr sz="1400"/>
            </a:lvl3pPr>
          </a:lstStyle>
          <a:p>
            <a:pPr lvl="0"/>
            <a:r>
              <a:rPr lang="en-US" dirty="0"/>
              <a:t>Click here to add text (max 3 bullets, no more than 15 words per bullet)</a:t>
            </a:r>
          </a:p>
        </p:txBody>
      </p:sp>
      <p:sp>
        <p:nvSpPr>
          <p:cNvPr id="15" name="Rectangle 14"/>
          <p:cNvSpPr/>
          <p:nvPr userDrawn="1"/>
        </p:nvSpPr>
        <p:spPr>
          <a:xfrm>
            <a:off x="-1457725" y="-4042"/>
            <a:ext cx="1386247" cy="40010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188685655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hart &amp; 2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1946816"/>
            <a:ext cx="545604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11" name="Text Placeholder 7"/>
          <p:cNvSpPr>
            <a:spLocks noGrp="1"/>
          </p:cNvSpPr>
          <p:nvPr>
            <p:ph type="body" sz="quarter" idx="18" hasCustomPrompt="1"/>
          </p:nvPr>
        </p:nvSpPr>
        <p:spPr>
          <a:xfrm>
            <a:off x="6317091" y="1946815"/>
            <a:ext cx="5470344" cy="419100"/>
          </a:xfrm>
          <a:noFill/>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4529" y="2365915"/>
            <a:ext cx="5456047" cy="3306225"/>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p:nvPr>
        </p:nvSpPr>
        <p:spPr>
          <a:xfrm>
            <a:off x="6321426" y="2365914"/>
            <a:ext cx="5468604" cy="3306226"/>
          </a:xfrm>
        </p:spPr>
        <p:txBody>
          <a:bodyPr>
            <a:noAutofit/>
          </a:bodyPr>
          <a:lstStyle>
            <a:lvl1pPr marL="0" indent="0">
              <a:buNone/>
              <a:defRPr sz="1200" baseline="0"/>
            </a:lvl1pPr>
            <a:lvl2pPr>
              <a:defRPr sz="1600"/>
            </a:lvl2pPr>
            <a:lvl3pPr>
              <a:defRPr sz="1400"/>
            </a:lvl3pPr>
            <a:lvl4pPr>
              <a:defRPr sz="1400"/>
            </a:lvl4pPr>
            <a:lvl5pPr>
              <a:defRPr sz="1400"/>
            </a:lvl5pPr>
          </a:lstStyle>
          <a:p>
            <a:pPr lvl="0"/>
            <a:endParaRPr lang="en-US" dirty="0"/>
          </a:p>
        </p:txBody>
      </p:sp>
      <p:sp>
        <p:nvSpPr>
          <p:cNvPr id="22" name="Text Placeholder 11"/>
          <p:cNvSpPr>
            <a:spLocks noGrp="1"/>
          </p:cNvSpPr>
          <p:nvPr>
            <p:ph type="body" sz="quarter" idx="15" hasCustomPrompt="1"/>
          </p:nvPr>
        </p:nvSpPr>
        <p:spPr>
          <a:xfrm>
            <a:off x="414530" y="5783062"/>
            <a:ext cx="545604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23" name="Text Placeholder 11"/>
          <p:cNvSpPr>
            <a:spLocks noGrp="1"/>
          </p:cNvSpPr>
          <p:nvPr>
            <p:ph type="body" sz="quarter" idx="20" hasCustomPrompt="1"/>
          </p:nvPr>
        </p:nvSpPr>
        <p:spPr>
          <a:xfrm>
            <a:off x="6317365" y="5783062"/>
            <a:ext cx="545604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0" name="Text Placeholder 9"/>
          <p:cNvSpPr>
            <a:spLocks noGrp="1"/>
          </p:cNvSpPr>
          <p:nvPr>
            <p:ph type="body" sz="quarter" idx="21" hasCustomPrompt="1"/>
          </p:nvPr>
        </p:nvSpPr>
        <p:spPr>
          <a:xfrm>
            <a:off x="406401" y="1104563"/>
            <a:ext cx="11381033" cy="666750"/>
          </a:xfrm>
        </p:spPr>
        <p:txBody>
          <a:bodyPr/>
          <a:lstStyle>
            <a:lvl1pPr>
              <a:defRPr sz="1400"/>
            </a:lvl1pPr>
            <a:lvl2pPr>
              <a:defRPr sz="1400"/>
            </a:lvl2pPr>
          </a:lstStyle>
          <a:p>
            <a:pPr lvl="0"/>
            <a:r>
              <a:rPr lang="en-US" dirty="0"/>
              <a:t>Click here to add text (max 2 bullets, no more than 15 words per bullet)</a:t>
            </a:r>
          </a:p>
        </p:txBody>
      </p:sp>
      <p:sp>
        <p:nvSpPr>
          <p:cNvPr id="13" name="Rectangle 12"/>
          <p:cNvSpPr/>
          <p:nvPr userDrawn="1"/>
        </p:nvSpPr>
        <p:spPr>
          <a:xfrm>
            <a:off x="-1457725" y="-4042"/>
            <a:ext cx="1386247" cy="40010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94191657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harts vertical - no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1371601"/>
            <a:ext cx="545604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11" name="Text Placeholder 7"/>
          <p:cNvSpPr>
            <a:spLocks noGrp="1"/>
          </p:cNvSpPr>
          <p:nvPr>
            <p:ph type="body" sz="quarter" idx="18" hasCustomPrompt="1"/>
          </p:nvPr>
        </p:nvSpPr>
        <p:spPr>
          <a:xfrm>
            <a:off x="6317091" y="1371600"/>
            <a:ext cx="5470344" cy="419100"/>
          </a:xfrm>
          <a:noFill/>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4529" y="1804087"/>
            <a:ext cx="5456047" cy="3868053"/>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p:nvPr>
        </p:nvSpPr>
        <p:spPr>
          <a:xfrm>
            <a:off x="6321426" y="1804086"/>
            <a:ext cx="5468604" cy="3868054"/>
          </a:xfrm>
        </p:spPr>
        <p:txBody>
          <a:bodyPr>
            <a:noAutofit/>
          </a:bodyPr>
          <a:lstStyle>
            <a:lvl1pPr marL="0" indent="0">
              <a:buNone/>
              <a:defRPr sz="1200" baseline="0"/>
            </a:lvl1pPr>
            <a:lvl2pPr>
              <a:defRPr sz="1600"/>
            </a:lvl2pPr>
            <a:lvl3pPr>
              <a:defRPr sz="1400"/>
            </a:lvl3pPr>
            <a:lvl4pPr>
              <a:defRPr sz="1400"/>
            </a:lvl4pPr>
            <a:lvl5pPr>
              <a:defRPr sz="1400"/>
            </a:lvl5pPr>
          </a:lstStyle>
          <a:p>
            <a:pPr lvl="0"/>
            <a:endParaRPr lang="en-US" dirty="0"/>
          </a:p>
        </p:txBody>
      </p:sp>
      <p:sp>
        <p:nvSpPr>
          <p:cNvPr id="22" name="Text Placeholder 11"/>
          <p:cNvSpPr>
            <a:spLocks noGrp="1"/>
          </p:cNvSpPr>
          <p:nvPr>
            <p:ph type="body" sz="quarter" idx="15" hasCustomPrompt="1"/>
          </p:nvPr>
        </p:nvSpPr>
        <p:spPr>
          <a:xfrm>
            <a:off x="414530" y="5783062"/>
            <a:ext cx="545604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23" name="Text Placeholder 11"/>
          <p:cNvSpPr>
            <a:spLocks noGrp="1"/>
          </p:cNvSpPr>
          <p:nvPr>
            <p:ph type="body" sz="quarter" idx="20" hasCustomPrompt="1"/>
          </p:nvPr>
        </p:nvSpPr>
        <p:spPr>
          <a:xfrm>
            <a:off x="6317365" y="5783062"/>
            <a:ext cx="545604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3" name="Rectangle 12"/>
          <p:cNvSpPr/>
          <p:nvPr userDrawn="1"/>
        </p:nvSpPr>
        <p:spPr>
          <a:xfrm>
            <a:off x="-1457725" y="-4042"/>
            <a:ext cx="1386247" cy="40010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97142854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593"/>
            <a:ext cx="6705600" cy="1568639"/>
          </a:xfrm>
        </p:spPr>
        <p:txBody>
          <a:bodyPr tIns="0" anchor="t">
            <a:normAutofit/>
          </a:bodyPr>
          <a:lstStyle>
            <a:lvl1pPr algn="l">
              <a:defRPr sz="3600" b="1" baseline="0"/>
            </a:lvl1pPr>
          </a:lstStyle>
          <a:p>
            <a:r>
              <a:rPr lang="en-US" dirty="0"/>
              <a:t>Click to insert Presentation Title</a:t>
            </a:r>
          </a:p>
        </p:txBody>
      </p:sp>
      <p:sp>
        <p:nvSpPr>
          <p:cNvPr id="3" name="Subtitle 2"/>
          <p:cNvSpPr>
            <a:spLocks noGrp="1"/>
          </p:cNvSpPr>
          <p:nvPr>
            <p:ph type="subTitle" idx="1" hasCustomPrompt="1"/>
          </p:nvPr>
        </p:nvSpPr>
        <p:spPr>
          <a:xfrm>
            <a:off x="411480" y="1755648"/>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4"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3"/>
            <a:ext cx="1386247" cy="2429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Cover</a:t>
            </a:r>
            <a:r>
              <a:rPr lang="en-US" sz="1000" b="1" baseline="0" dirty="0">
                <a:solidFill>
                  <a:schemeClr val="bg1"/>
                </a:solidFill>
              </a:rPr>
              <a:t> + Image</a:t>
            </a:r>
          </a:p>
          <a:p>
            <a:pPr algn="l"/>
            <a:r>
              <a:rPr lang="en-US" sz="1000" baseline="0" dirty="0">
                <a:solidFill>
                  <a:schemeClr val="bg1"/>
                </a:solidFill>
              </a:rPr>
              <a:t>Do not change the size of the title. Keep the title short and use the subtitle area for longer descriptions if needed. Insert rectangular image by clicking the image icon. </a:t>
            </a:r>
            <a:endParaRPr lang="en-US" sz="1000" dirty="0">
              <a:solidFill>
                <a:schemeClr val="bg1"/>
              </a:solidFill>
            </a:endParaRPr>
          </a:p>
        </p:txBody>
      </p:sp>
      <p:sp>
        <p:nvSpPr>
          <p:cNvPr id="23"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3" name="Ratings"/>
          <p:cNvPicPr>
            <a:picLocks noChangeAspect="1"/>
          </p:cNvPicPr>
          <p:nvPr userDrawn="1"/>
        </p:nvPicPr>
        <p:blipFill>
          <a:blip r:embed="rId2"/>
          <a:stretch>
            <a:fillRect/>
          </a:stretch>
        </p:blipFill>
        <p:spPr>
          <a:xfrm>
            <a:off x="142525" y="5505921"/>
            <a:ext cx="2223298" cy="1261872"/>
          </a:xfrm>
          <a:prstGeom prst="rect">
            <a:avLst/>
          </a:prstGeom>
        </p:spPr>
      </p:pic>
    </p:spTree>
    <p:extLst>
      <p:ext uri="{BB962C8B-B14F-4D97-AF65-F5344CB8AC3E}">
        <p14:creationId xmlns:p14="http://schemas.microsoft.com/office/powerpoint/2010/main" val="3103357650"/>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charts horizontal - no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1104564"/>
            <a:ext cx="11358880"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4528" y="1523661"/>
            <a:ext cx="11358880" cy="1737360"/>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22" name="Text Placeholder 11"/>
          <p:cNvSpPr>
            <a:spLocks noGrp="1"/>
          </p:cNvSpPr>
          <p:nvPr>
            <p:ph type="body" sz="quarter" idx="15" hasCustomPrompt="1"/>
          </p:nvPr>
        </p:nvSpPr>
        <p:spPr>
          <a:xfrm>
            <a:off x="414529" y="3270205"/>
            <a:ext cx="11358875"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3" name="Text Placeholder 7"/>
          <p:cNvSpPr>
            <a:spLocks noGrp="1"/>
          </p:cNvSpPr>
          <p:nvPr>
            <p:ph type="body" sz="quarter" idx="21" hasCustomPrompt="1"/>
          </p:nvPr>
        </p:nvSpPr>
        <p:spPr>
          <a:xfrm>
            <a:off x="414527" y="3592493"/>
            <a:ext cx="11358880"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14" name="Content Placeholder 2"/>
          <p:cNvSpPr>
            <a:spLocks noGrp="1"/>
          </p:cNvSpPr>
          <p:nvPr>
            <p:ph sz="half" idx="22"/>
          </p:nvPr>
        </p:nvSpPr>
        <p:spPr>
          <a:xfrm>
            <a:off x="414528" y="4011590"/>
            <a:ext cx="11358880" cy="1737360"/>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15" name="Text Placeholder 11"/>
          <p:cNvSpPr>
            <a:spLocks noGrp="1"/>
          </p:cNvSpPr>
          <p:nvPr>
            <p:ph type="body" sz="quarter" idx="23" hasCustomPrompt="1"/>
          </p:nvPr>
        </p:nvSpPr>
        <p:spPr>
          <a:xfrm>
            <a:off x="414529" y="5767736"/>
            <a:ext cx="11358875"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1" name="Rectangle 10"/>
          <p:cNvSpPr/>
          <p:nvPr userDrawn="1"/>
        </p:nvSpPr>
        <p:spPr>
          <a:xfrm>
            <a:off x="-1457725" y="-4042"/>
            <a:ext cx="1386247" cy="40010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424638144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charts - no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1084730"/>
            <a:ext cx="545604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1. Click To Add Chart Title</a:t>
            </a:r>
          </a:p>
        </p:txBody>
      </p:sp>
      <p:sp>
        <p:nvSpPr>
          <p:cNvPr id="11" name="Text Placeholder 7"/>
          <p:cNvSpPr>
            <a:spLocks noGrp="1"/>
          </p:cNvSpPr>
          <p:nvPr>
            <p:ph type="body" sz="quarter" idx="18" hasCustomPrompt="1"/>
          </p:nvPr>
        </p:nvSpPr>
        <p:spPr>
          <a:xfrm>
            <a:off x="6317091" y="1084729"/>
            <a:ext cx="5470344" cy="419100"/>
          </a:xfrm>
          <a:noFill/>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2. Click To Add Chart Title</a:t>
            </a:r>
          </a:p>
        </p:txBody>
      </p:sp>
      <p:sp>
        <p:nvSpPr>
          <p:cNvPr id="2" name="Title 1"/>
          <p:cNvSpPr>
            <a:spLocks noGrp="1"/>
          </p:cNvSpPr>
          <p:nvPr>
            <p:ph type="title" hasCustomPrompt="1"/>
          </p:nvPr>
        </p:nvSpPr>
        <p:spPr/>
        <p:txBody>
          <a:bodyPr/>
          <a:lstStyle/>
          <a:p>
            <a:r>
              <a:rPr lang="en-US" dirty="0"/>
              <a:t>Click To Add Title (Key Message)</a:t>
            </a:r>
          </a:p>
        </p:txBody>
      </p:sp>
      <p:sp>
        <p:nvSpPr>
          <p:cNvPr id="3" name="Content Placeholder 2"/>
          <p:cNvSpPr>
            <a:spLocks noGrp="1"/>
          </p:cNvSpPr>
          <p:nvPr>
            <p:ph sz="half" idx="1"/>
          </p:nvPr>
        </p:nvSpPr>
        <p:spPr>
          <a:xfrm>
            <a:off x="414529" y="1503829"/>
            <a:ext cx="5456047" cy="1874604"/>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p:nvPr>
        </p:nvSpPr>
        <p:spPr>
          <a:xfrm>
            <a:off x="6321426" y="1503829"/>
            <a:ext cx="5468604" cy="1874605"/>
          </a:xfrm>
        </p:spPr>
        <p:txBody>
          <a:bodyPr>
            <a:noAutofit/>
          </a:bodyPr>
          <a:lstStyle>
            <a:lvl1pPr marL="0" indent="0">
              <a:buNone/>
              <a:defRPr sz="1200" baseline="0"/>
            </a:lvl1pPr>
            <a:lvl2pPr>
              <a:defRPr sz="1600"/>
            </a:lvl2pPr>
            <a:lvl3pPr>
              <a:defRPr sz="1400"/>
            </a:lvl3pPr>
            <a:lvl4pPr>
              <a:defRPr sz="1400"/>
            </a:lvl4pPr>
            <a:lvl5pPr>
              <a:defRPr sz="1400"/>
            </a:lvl5pPr>
          </a:lstStyle>
          <a:p>
            <a:pPr lvl="0"/>
            <a:endParaRPr lang="en-US" dirty="0"/>
          </a:p>
        </p:txBody>
      </p:sp>
      <p:sp>
        <p:nvSpPr>
          <p:cNvPr id="22" name="Text Placeholder 11"/>
          <p:cNvSpPr>
            <a:spLocks noGrp="1"/>
          </p:cNvSpPr>
          <p:nvPr>
            <p:ph type="body" sz="quarter" idx="15" hasCustomPrompt="1"/>
          </p:nvPr>
        </p:nvSpPr>
        <p:spPr>
          <a:xfrm>
            <a:off x="414530" y="5783062"/>
            <a:ext cx="11358879"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baseline="0">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 1. xxx. 2. xxx. 3. xxx. 4. xxx.</a:t>
            </a:r>
          </a:p>
        </p:txBody>
      </p:sp>
      <p:sp>
        <p:nvSpPr>
          <p:cNvPr id="19" name="Text Placeholder 7"/>
          <p:cNvSpPr>
            <a:spLocks noGrp="1"/>
          </p:cNvSpPr>
          <p:nvPr>
            <p:ph type="body" sz="quarter" idx="21" hasCustomPrompt="1"/>
          </p:nvPr>
        </p:nvSpPr>
        <p:spPr>
          <a:xfrm>
            <a:off x="414527" y="3378433"/>
            <a:ext cx="545604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3. Click To Add Chart Title</a:t>
            </a:r>
          </a:p>
        </p:txBody>
      </p:sp>
      <p:sp>
        <p:nvSpPr>
          <p:cNvPr id="21" name="Text Placeholder 7"/>
          <p:cNvSpPr>
            <a:spLocks noGrp="1"/>
          </p:cNvSpPr>
          <p:nvPr>
            <p:ph type="body" sz="quarter" idx="22" hasCustomPrompt="1"/>
          </p:nvPr>
        </p:nvSpPr>
        <p:spPr>
          <a:xfrm>
            <a:off x="6317091" y="3378432"/>
            <a:ext cx="5470344" cy="419100"/>
          </a:xfrm>
          <a:noFill/>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4. Click To Add Chart Title</a:t>
            </a:r>
          </a:p>
        </p:txBody>
      </p:sp>
      <p:sp>
        <p:nvSpPr>
          <p:cNvPr id="27" name="Content Placeholder 2"/>
          <p:cNvSpPr>
            <a:spLocks noGrp="1"/>
          </p:cNvSpPr>
          <p:nvPr>
            <p:ph sz="half" idx="23"/>
          </p:nvPr>
        </p:nvSpPr>
        <p:spPr>
          <a:xfrm>
            <a:off x="414529" y="3797532"/>
            <a:ext cx="5456047" cy="1874604"/>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28" name="Content Placeholder 2"/>
          <p:cNvSpPr>
            <a:spLocks noGrp="1"/>
          </p:cNvSpPr>
          <p:nvPr>
            <p:ph sz="half" idx="24"/>
          </p:nvPr>
        </p:nvSpPr>
        <p:spPr>
          <a:xfrm>
            <a:off x="6321426" y="3797532"/>
            <a:ext cx="5468604" cy="1874605"/>
          </a:xfrm>
        </p:spPr>
        <p:txBody>
          <a:bodyPr>
            <a:noAutofit/>
          </a:bodyPr>
          <a:lstStyle>
            <a:lvl1pPr marL="0" indent="0">
              <a:buNone/>
              <a:defRPr sz="1200" baseline="0"/>
            </a:lvl1pPr>
            <a:lvl2pPr>
              <a:defRPr sz="1600"/>
            </a:lvl2pPr>
            <a:lvl3pPr>
              <a:defRPr sz="1400"/>
            </a:lvl3pPr>
            <a:lvl4pPr>
              <a:defRPr sz="1400"/>
            </a:lvl4pPr>
            <a:lvl5pPr>
              <a:defRPr sz="1400"/>
            </a:lvl5pPr>
          </a:lstStyle>
          <a:p>
            <a:pPr lvl="0"/>
            <a:endParaRPr lang="en-US" dirty="0"/>
          </a:p>
        </p:txBody>
      </p:sp>
      <p:sp>
        <p:nvSpPr>
          <p:cNvPr id="23" name="Rectangle 22"/>
          <p:cNvSpPr/>
          <p:nvPr userDrawn="1"/>
        </p:nvSpPr>
        <p:spPr>
          <a:xfrm>
            <a:off x="-1457725" y="-4042"/>
            <a:ext cx="1386247" cy="3631763"/>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endParaRPr lang="en-US" sz="800" b="0" baseline="0" dirty="0">
              <a:solidFill>
                <a:schemeClr val="bg1"/>
              </a:solidFill>
              <a:latin typeface="Akkurat Pro Light" panose="020B0404020101020102" pitchFamily="34" charset="0"/>
            </a:endParaRPr>
          </a:p>
          <a:p>
            <a:pPr algn="l"/>
            <a:r>
              <a:rPr lang="en-US" sz="800" b="1" baseline="0" dirty="0">
                <a:solidFill>
                  <a:schemeClr val="bg1"/>
                </a:solidFill>
                <a:latin typeface="Akkurat Pro" panose="020B0504020101020102" pitchFamily="34" charset="0"/>
              </a:rPr>
              <a:t>Footnotes</a:t>
            </a:r>
            <a:r>
              <a:rPr lang="en-US" sz="800" b="0" baseline="0" dirty="0">
                <a:solidFill>
                  <a:schemeClr val="bg1"/>
                </a:solidFill>
                <a:latin typeface="Akkurat Pro Light" panose="020B0404020101020102" pitchFamily="34" charset="0"/>
              </a:rPr>
              <a:t> Please note one footnote for all charts using reference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1, xxx. 2. xxx.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268847487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nalytical contacts x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Analytical Contacts</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4527" y="3756160"/>
            <a:ext cx="3025476" cy="332160"/>
          </a:xfrm>
        </p:spPr>
        <p:txBody>
          <a:bodyPr anchor="ctr">
            <a:noAutofit/>
          </a:bodyPr>
          <a:lstStyle>
            <a:lvl1pPr marL="0" indent="0">
              <a:spcBef>
                <a:spcPts val="0"/>
              </a:spcBef>
              <a:spcAft>
                <a:spcPts val="0"/>
              </a:spcAft>
              <a:buNone/>
              <a:defRPr sz="1800" b="1">
                <a:latin typeface="Akkurat Pro" panose="020B0504020101020102" pitchFamily="34" charset="0"/>
              </a:defRPr>
            </a:lvl1pPr>
            <a:lvl2pPr marL="169863" indent="0">
              <a:buNone/>
              <a:defRPr/>
            </a:lvl2pPr>
          </a:lstStyle>
          <a:p>
            <a:pPr lvl="0"/>
            <a:r>
              <a:rPr lang="en-US" dirty="0"/>
              <a:t>Click to add name</a:t>
            </a:r>
          </a:p>
        </p:txBody>
      </p:sp>
      <p:sp>
        <p:nvSpPr>
          <p:cNvPr id="8" name="Text Placeholder 7"/>
          <p:cNvSpPr>
            <a:spLocks noGrp="1"/>
          </p:cNvSpPr>
          <p:nvPr>
            <p:ph type="body" sz="quarter" idx="14" hasCustomPrompt="1"/>
          </p:nvPr>
        </p:nvSpPr>
        <p:spPr>
          <a:xfrm>
            <a:off x="414527" y="4099988"/>
            <a:ext cx="3025476" cy="329184"/>
          </a:xfrm>
        </p:spPr>
        <p:txBody>
          <a:bodyPr anchor="ctr">
            <a:noAutofit/>
          </a:bodyPr>
          <a:lstStyle>
            <a:lvl1pPr marL="0" indent="0">
              <a:spcBef>
                <a:spcPts val="0"/>
              </a:spcBef>
              <a:spcAft>
                <a:spcPts val="0"/>
              </a:spcAft>
              <a:buNone/>
              <a:defRPr sz="1400" b="0" i="0"/>
            </a:lvl1pPr>
            <a:lvl2pPr marL="169863" indent="0">
              <a:buNone/>
              <a:defRPr/>
            </a:lvl2pPr>
          </a:lstStyle>
          <a:p>
            <a:pPr lvl="0"/>
            <a:r>
              <a:rPr lang="en-US" dirty="0"/>
              <a:t>Click to add position</a:t>
            </a:r>
          </a:p>
        </p:txBody>
      </p:sp>
      <p:sp>
        <p:nvSpPr>
          <p:cNvPr id="9" name="Text Placeholder 7"/>
          <p:cNvSpPr>
            <a:spLocks noGrp="1"/>
          </p:cNvSpPr>
          <p:nvPr>
            <p:ph type="body" sz="quarter" idx="15" hasCustomPrompt="1"/>
          </p:nvPr>
        </p:nvSpPr>
        <p:spPr>
          <a:xfrm>
            <a:off x="414527" y="4440840"/>
            <a:ext cx="302547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10" name="Text Placeholder 7"/>
          <p:cNvSpPr>
            <a:spLocks noGrp="1"/>
          </p:cNvSpPr>
          <p:nvPr>
            <p:ph type="body" sz="quarter" idx="16" hasCustomPrompt="1"/>
          </p:nvPr>
        </p:nvSpPr>
        <p:spPr>
          <a:xfrm>
            <a:off x="414527" y="4784668"/>
            <a:ext cx="3025477"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11" name="Text Placeholder 7"/>
          <p:cNvSpPr>
            <a:spLocks noGrp="1"/>
          </p:cNvSpPr>
          <p:nvPr>
            <p:ph type="body" sz="quarter" idx="17" hasCustomPrompt="1"/>
          </p:nvPr>
        </p:nvSpPr>
        <p:spPr>
          <a:xfrm>
            <a:off x="4583175" y="3756160"/>
            <a:ext cx="3023616" cy="332160"/>
          </a:xfrm>
        </p:spPr>
        <p:txBody>
          <a:bodyPr anchor="ctr">
            <a:noAutofit/>
          </a:bodyPr>
          <a:lstStyle>
            <a:lvl1pPr marL="0" indent="0">
              <a:spcBef>
                <a:spcPts val="0"/>
              </a:spcBef>
              <a:spcAft>
                <a:spcPts val="0"/>
              </a:spcAft>
              <a:buNone/>
              <a:defRPr sz="1800" b="1">
                <a:latin typeface="Akkurat Pro" panose="020B0504020101020102" pitchFamily="34" charset="0"/>
              </a:defRPr>
            </a:lvl1pPr>
            <a:lvl2pPr marL="169863" indent="0">
              <a:buNone/>
              <a:defRPr/>
            </a:lvl2pPr>
          </a:lstStyle>
          <a:p>
            <a:pPr lvl="0"/>
            <a:r>
              <a:rPr lang="en-US" dirty="0"/>
              <a:t>Click to add name</a:t>
            </a:r>
          </a:p>
        </p:txBody>
      </p:sp>
      <p:sp>
        <p:nvSpPr>
          <p:cNvPr id="12" name="Text Placeholder 7"/>
          <p:cNvSpPr>
            <a:spLocks noGrp="1"/>
          </p:cNvSpPr>
          <p:nvPr>
            <p:ph type="body" sz="quarter" idx="18" hasCustomPrompt="1"/>
          </p:nvPr>
        </p:nvSpPr>
        <p:spPr>
          <a:xfrm>
            <a:off x="4583175" y="4099988"/>
            <a:ext cx="3023616" cy="329184"/>
          </a:xfrm>
        </p:spPr>
        <p:txBody>
          <a:bodyPr anchor="ctr">
            <a:noAutofit/>
          </a:bodyPr>
          <a:lstStyle>
            <a:lvl1pPr marL="0" indent="0">
              <a:spcBef>
                <a:spcPts val="0"/>
              </a:spcBef>
              <a:spcAft>
                <a:spcPts val="0"/>
              </a:spcAft>
              <a:buNone/>
              <a:defRPr sz="1400" b="0" i="0"/>
            </a:lvl1pPr>
            <a:lvl2pPr marL="169863" indent="0">
              <a:buNone/>
              <a:defRPr/>
            </a:lvl2pPr>
          </a:lstStyle>
          <a:p>
            <a:pPr lvl="0"/>
            <a:r>
              <a:rPr lang="en-US" dirty="0"/>
              <a:t>Click to add position</a:t>
            </a:r>
          </a:p>
        </p:txBody>
      </p:sp>
      <p:sp>
        <p:nvSpPr>
          <p:cNvPr id="13" name="Text Placeholder 7"/>
          <p:cNvSpPr>
            <a:spLocks noGrp="1"/>
          </p:cNvSpPr>
          <p:nvPr>
            <p:ph type="body" sz="quarter" idx="19" hasCustomPrompt="1"/>
          </p:nvPr>
        </p:nvSpPr>
        <p:spPr>
          <a:xfrm>
            <a:off x="4583175" y="4440840"/>
            <a:ext cx="302361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14" name="Text Placeholder 7"/>
          <p:cNvSpPr>
            <a:spLocks noGrp="1"/>
          </p:cNvSpPr>
          <p:nvPr>
            <p:ph type="body" sz="quarter" idx="20" hasCustomPrompt="1"/>
          </p:nvPr>
        </p:nvSpPr>
        <p:spPr>
          <a:xfrm>
            <a:off x="4583175" y="4784668"/>
            <a:ext cx="302361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18" name="Picture Placeholder 17"/>
          <p:cNvSpPr>
            <a:spLocks noGrp="1"/>
          </p:cNvSpPr>
          <p:nvPr>
            <p:ph type="pic" sz="quarter" idx="23"/>
          </p:nvPr>
        </p:nvSpPr>
        <p:spPr>
          <a:xfrm>
            <a:off x="414527" y="1373768"/>
            <a:ext cx="2103120" cy="210312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a:lvl1pPr>
          </a:lstStyle>
          <a:p>
            <a:endParaRPr lang="en-US" dirty="0"/>
          </a:p>
        </p:txBody>
      </p:sp>
      <p:sp>
        <p:nvSpPr>
          <p:cNvPr id="19" name="Picture Placeholder 17"/>
          <p:cNvSpPr>
            <a:spLocks noGrp="1"/>
          </p:cNvSpPr>
          <p:nvPr>
            <p:ph type="pic" sz="quarter" idx="24"/>
          </p:nvPr>
        </p:nvSpPr>
        <p:spPr>
          <a:xfrm>
            <a:off x="4583176" y="1371600"/>
            <a:ext cx="2103120" cy="210312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baseline="0"/>
            </a:lvl1pPr>
          </a:lstStyle>
          <a:p>
            <a:endParaRPr lang="en-US" dirty="0"/>
          </a:p>
        </p:txBody>
      </p:sp>
      <p:sp>
        <p:nvSpPr>
          <p:cNvPr id="20" name="Text Placeholder 7"/>
          <p:cNvSpPr>
            <a:spLocks noGrp="1"/>
          </p:cNvSpPr>
          <p:nvPr>
            <p:ph type="body" sz="quarter" idx="25" hasCustomPrompt="1"/>
          </p:nvPr>
        </p:nvSpPr>
        <p:spPr>
          <a:xfrm>
            <a:off x="8751824" y="3756160"/>
            <a:ext cx="3023616" cy="332160"/>
          </a:xfrm>
        </p:spPr>
        <p:txBody>
          <a:bodyPr anchor="ctr">
            <a:noAutofit/>
          </a:bodyPr>
          <a:lstStyle>
            <a:lvl1pPr marL="0" indent="0">
              <a:spcBef>
                <a:spcPts val="0"/>
              </a:spcBef>
              <a:spcAft>
                <a:spcPts val="0"/>
              </a:spcAft>
              <a:buNone/>
              <a:defRPr sz="1800" b="1">
                <a:latin typeface="Akkurat Pro" panose="020B0504020101020102" pitchFamily="34" charset="0"/>
              </a:defRPr>
            </a:lvl1pPr>
            <a:lvl2pPr marL="169863" indent="0">
              <a:buNone/>
              <a:defRPr/>
            </a:lvl2pPr>
          </a:lstStyle>
          <a:p>
            <a:pPr lvl="0"/>
            <a:r>
              <a:rPr lang="en-US" dirty="0"/>
              <a:t>Click to add name</a:t>
            </a:r>
          </a:p>
        </p:txBody>
      </p:sp>
      <p:sp>
        <p:nvSpPr>
          <p:cNvPr id="22" name="Text Placeholder 7"/>
          <p:cNvSpPr>
            <a:spLocks noGrp="1"/>
          </p:cNvSpPr>
          <p:nvPr>
            <p:ph type="body" sz="quarter" idx="26" hasCustomPrompt="1"/>
          </p:nvPr>
        </p:nvSpPr>
        <p:spPr>
          <a:xfrm>
            <a:off x="8751824" y="4099988"/>
            <a:ext cx="3023616" cy="329184"/>
          </a:xfrm>
        </p:spPr>
        <p:txBody>
          <a:bodyPr anchor="ctr">
            <a:noAutofit/>
          </a:bodyPr>
          <a:lstStyle>
            <a:lvl1pPr marL="0" indent="0">
              <a:spcBef>
                <a:spcPts val="0"/>
              </a:spcBef>
              <a:spcAft>
                <a:spcPts val="0"/>
              </a:spcAft>
              <a:buNone/>
              <a:defRPr sz="1400" b="0" i="0"/>
            </a:lvl1pPr>
            <a:lvl2pPr marL="169863" indent="0">
              <a:buNone/>
              <a:defRPr/>
            </a:lvl2pPr>
          </a:lstStyle>
          <a:p>
            <a:pPr lvl="0"/>
            <a:r>
              <a:rPr lang="en-US" dirty="0"/>
              <a:t>Click to add position</a:t>
            </a:r>
          </a:p>
        </p:txBody>
      </p:sp>
      <p:sp>
        <p:nvSpPr>
          <p:cNvPr id="24" name="Text Placeholder 7"/>
          <p:cNvSpPr>
            <a:spLocks noGrp="1"/>
          </p:cNvSpPr>
          <p:nvPr>
            <p:ph type="body" sz="quarter" idx="27" hasCustomPrompt="1"/>
          </p:nvPr>
        </p:nvSpPr>
        <p:spPr>
          <a:xfrm>
            <a:off x="8751824" y="4440840"/>
            <a:ext cx="302361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27" name="Text Placeholder 7"/>
          <p:cNvSpPr>
            <a:spLocks noGrp="1"/>
          </p:cNvSpPr>
          <p:nvPr>
            <p:ph type="body" sz="quarter" idx="28" hasCustomPrompt="1"/>
          </p:nvPr>
        </p:nvSpPr>
        <p:spPr>
          <a:xfrm>
            <a:off x="8751824" y="4784668"/>
            <a:ext cx="3023616" cy="332160"/>
          </a:xfrm>
        </p:spPr>
        <p:txBody>
          <a:bodyPr anchor="ctr">
            <a:noAutofit/>
          </a:bodyPr>
          <a:lstStyle>
            <a:lvl1pPr marL="0" indent="0">
              <a:buNone/>
              <a:defRPr sz="1400" b="0"/>
            </a:lvl1pPr>
            <a:lvl2pPr marL="169863" indent="0">
              <a:buNone/>
              <a:defRPr/>
            </a:lvl2pPr>
          </a:lstStyle>
          <a:p>
            <a:r>
              <a:rPr lang="en-US" dirty="0"/>
              <a:t>Click to add contact info</a:t>
            </a:r>
          </a:p>
        </p:txBody>
      </p:sp>
      <p:sp>
        <p:nvSpPr>
          <p:cNvPr id="28" name="Picture Placeholder 17"/>
          <p:cNvSpPr>
            <a:spLocks noGrp="1"/>
          </p:cNvSpPr>
          <p:nvPr>
            <p:ph type="pic" sz="quarter" idx="29"/>
          </p:nvPr>
        </p:nvSpPr>
        <p:spPr>
          <a:xfrm>
            <a:off x="8751824" y="1407794"/>
            <a:ext cx="2103120" cy="210312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baseline="0"/>
            </a:lvl1pPr>
          </a:lstStyle>
          <a:p>
            <a:endParaRPr lang="en-US" dirty="0"/>
          </a:p>
        </p:txBody>
      </p:sp>
      <p:sp>
        <p:nvSpPr>
          <p:cNvPr id="30" name="Rectangle 29"/>
          <p:cNvSpPr/>
          <p:nvPr userDrawn="1"/>
        </p:nvSpPr>
        <p:spPr>
          <a:xfrm>
            <a:off x="-1457725" y="-4041"/>
            <a:ext cx="1386247" cy="2893100"/>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bg1"/>
                </a:solidFill>
                <a:latin typeface="Akkurat Pro" panose="020B0504020101020102" pitchFamily="34" charset="0"/>
              </a:rPr>
              <a:t>Contact</a:t>
            </a:r>
          </a:p>
          <a:p>
            <a:pPr algn="l"/>
            <a:r>
              <a:rPr lang="en-US" sz="800" b="0" baseline="0" dirty="0">
                <a:solidFill>
                  <a:schemeClr val="bg1"/>
                </a:solidFill>
                <a:latin typeface="Akkurat Pro Light" panose="020B0404020101020102" pitchFamily="34" charset="0"/>
              </a:rPr>
              <a:t>Use for contact or author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chemeClr val="bg1"/>
                </a:solidFill>
                <a:latin typeface="Akkurat Pro Light" panose="020B0404020101020102" pitchFamily="34" charset="0"/>
              </a:rPr>
              <a:t>Insert headshot image by clicking the image icon. </a:t>
            </a:r>
            <a:endParaRPr lang="en-US" sz="800" dirty="0">
              <a:solidFill>
                <a:schemeClr val="bg1"/>
              </a:solidFill>
              <a:latin typeface="Akkurat Pro Light" panose="020B0404020101020102" pitchFamily="34" charset="0"/>
            </a:endParaRPr>
          </a:p>
          <a:p>
            <a:pPr algn="l"/>
            <a:r>
              <a:rPr lang="en-US" sz="800" b="0" baseline="0" dirty="0">
                <a:solidFill>
                  <a:schemeClr val="bg1"/>
                </a:solidFill>
                <a:latin typeface="Akkurat Pro Light" panose="020B0404020101020102" pitchFamily="34" charset="0"/>
              </a:rPr>
              <a:t>Remove placeholders not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Headshot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Images should be professional-quality and high resolution. The background should be plain and the photo should be black and 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21108316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nalytical contacts x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Analytical Contacts</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18" name="Picture Placeholder 17"/>
          <p:cNvSpPr>
            <a:spLocks noGrp="1"/>
          </p:cNvSpPr>
          <p:nvPr>
            <p:ph type="pic" sz="quarter" idx="23"/>
          </p:nvPr>
        </p:nvSpPr>
        <p:spPr>
          <a:xfrm>
            <a:off x="414527" y="1561968"/>
            <a:ext cx="1828800" cy="182880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a:lvl1pPr>
          </a:lstStyle>
          <a:p>
            <a:endParaRPr lang="en-US" dirty="0"/>
          </a:p>
        </p:txBody>
      </p:sp>
      <p:sp>
        <p:nvSpPr>
          <p:cNvPr id="20" name="Text Placeholder 7"/>
          <p:cNvSpPr>
            <a:spLocks noGrp="1"/>
          </p:cNvSpPr>
          <p:nvPr>
            <p:ph type="body" sz="quarter" idx="25" hasCustomPrompt="1"/>
          </p:nvPr>
        </p:nvSpPr>
        <p:spPr>
          <a:xfrm>
            <a:off x="8751824" y="1791688"/>
            <a:ext cx="3023616" cy="332160"/>
          </a:xfrm>
        </p:spPr>
        <p:txBody>
          <a:bodyPr anchor="ctr">
            <a:noAutofit/>
          </a:bodyPr>
          <a:lstStyle>
            <a:lvl1pPr marL="0" indent="0">
              <a:spcBef>
                <a:spcPts val="0"/>
              </a:spcBef>
              <a:spcAft>
                <a:spcPts val="0"/>
              </a:spcAft>
              <a:buNone/>
              <a:defRPr sz="1400" b="1">
                <a:latin typeface="Akkurat Pro" panose="020B0504020101020102" pitchFamily="34" charset="0"/>
              </a:defRPr>
            </a:lvl1pPr>
            <a:lvl2pPr marL="169863" indent="0">
              <a:buNone/>
              <a:defRPr/>
            </a:lvl2pPr>
          </a:lstStyle>
          <a:p>
            <a:pPr lvl="0"/>
            <a:r>
              <a:rPr lang="en-US" dirty="0"/>
              <a:t>Click to add name</a:t>
            </a:r>
          </a:p>
        </p:txBody>
      </p:sp>
      <p:sp>
        <p:nvSpPr>
          <p:cNvPr id="22" name="Text Placeholder 7"/>
          <p:cNvSpPr>
            <a:spLocks noGrp="1"/>
          </p:cNvSpPr>
          <p:nvPr>
            <p:ph type="body" sz="quarter" idx="26" hasCustomPrompt="1"/>
          </p:nvPr>
        </p:nvSpPr>
        <p:spPr>
          <a:xfrm>
            <a:off x="8751824" y="2135516"/>
            <a:ext cx="3023616" cy="329184"/>
          </a:xfrm>
        </p:spPr>
        <p:txBody>
          <a:bodyPr anchor="ctr">
            <a:noAutofit/>
          </a:bodyPr>
          <a:lstStyle>
            <a:lvl1pPr marL="0" indent="0">
              <a:spcBef>
                <a:spcPts val="0"/>
              </a:spcBef>
              <a:spcAft>
                <a:spcPts val="0"/>
              </a:spcAft>
              <a:buNone/>
              <a:defRPr sz="1100" b="0" i="0"/>
            </a:lvl1pPr>
            <a:lvl2pPr marL="169863" indent="0">
              <a:buNone/>
              <a:defRPr/>
            </a:lvl2pPr>
          </a:lstStyle>
          <a:p>
            <a:pPr lvl="0"/>
            <a:r>
              <a:rPr lang="en-US" dirty="0"/>
              <a:t>Click to add position</a:t>
            </a:r>
          </a:p>
        </p:txBody>
      </p:sp>
      <p:sp>
        <p:nvSpPr>
          <p:cNvPr id="24" name="Text Placeholder 7"/>
          <p:cNvSpPr>
            <a:spLocks noGrp="1"/>
          </p:cNvSpPr>
          <p:nvPr>
            <p:ph type="body" sz="quarter" idx="27" hasCustomPrompt="1"/>
          </p:nvPr>
        </p:nvSpPr>
        <p:spPr>
          <a:xfrm>
            <a:off x="8751824" y="2476368"/>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27" name="Text Placeholder 7"/>
          <p:cNvSpPr>
            <a:spLocks noGrp="1"/>
          </p:cNvSpPr>
          <p:nvPr>
            <p:ph type="body" sz="quarter" idx="28" hasCustomPrompt="1"/>
          </p:nvPr>
        </p:nvSpPr>
        <p:spPr>
          <a:xfrm>
            <a:off x="8751824" y="2820196"/>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0" name="Rectangle 29"/>
          <p:cNvSpPr/>
          <p:nvPr userDrawn="1"/>
        </p:nvSpPr>
        <p:spPr>
          <a:xfrm>
            <a:off x="-1457725" y="-4042"/>
            <a:ext cx="1386247" cy="2893100"/>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bg1"/>
                </a:solidFill>
                <a:latin typeface="Akkurat Pro" panose="020B0504020101020102" pitchFamily="34" charset="0"/>
              </a:rPr>
              <a:t>Contact</a:t>
            </a:r>
          </a:p>
          <a:p>
            <a:pPr algn="l"/>
            <a:r>
              <a:rPr lang="en-US" sz="800" b="0" baseline="0" dirty="0">
                <a:solidFill>
                  <a:schemeClr val="bg1"/>
                </a:solidFill>
                <a:latin typeface="Akkurat Pro Light" panose="020B0404020101020102" pitchFamily="34" charset="0"/>
              </a:rPr>
              <a:t>Use for contact or author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chemeClr val="bg1"/>
                </a:solidFill>
                <a:latin typeface="Akkurat Pro Light" panose="020B0404020101020102" pitchFamily="34" charset="0"/>
              </a:rPr>
              <a:t>Insert headshot image by clicking the image icon. </a:t>
            </a:r>
            <a:endParaRPr lang="en-US" sz="800" dirty="0">
              <a:solidFill>
                <a:schemeClr val="bg1"/>
              </a:solidFill>
              <a:latin typeface="Akkurat Pro Light" panose="020B0404020101020102" pitchFamily="34" charset="0"/>
            </a:endParaRPr>
          </a:p>
          <a:p>
            <a:pPr algn="l"/>
            <a:r>
              <a:rPr lang="en-US" sz="800" b="0" baseline="0" dirty="0">
                <a:solidFill>
                  <a:schemeClr val="bg1"/>
                </a:solidFill>
                <a:latin typeface="Akkurat Pro Light" panose="020B0404020101020102" pitchFamily="34" charset="0"/>
              </a:rPr>
              <a:t>Remove placeholders not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Headshot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Images should be professional-quality and high resolution. The background should be plain and the photo should be black and 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
        <p:nvSpPr>
          <p:cNvPr id="21" name="Picture Placeholder 17"/>
          <p:cNvSpPr>
            <a:spLocks noGrp="1"/>
          </p:cNvSpPr>
          <p:nvPr>
            <p:ph type="pic" sz="quarter" idx="30"/>
          </p:nvPr>
        </p:nvSpPr>
        <p:spPr>
          <a:xfrm>
            <a:off x="6167796" y="1561968"/>
            <a:ext cx="1828800" cy="182880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baseline="0"/>
            </a:lvl1pPr>
          </a:lstStyle>
          <a:p>
            <a:endParaRPr lang="en-US" dirty="0"/>
          </a:p>
        </p:txBody>
      </p:sp>
      <p:sp>
        <p:nvSpPr>
          <p:cNvPr id="25" name="Text Placeholder 7"/>
          <p:cNvSpPr>
            <a:spLocks noGrp="1"/>
          </p:cNvSpPr>
          <p:nvPr>
            <p:ph type="body" sz="quarter" idx="31" hasCustomPrompt="1"/>
          </p:nvPr>
        </p:nvSpPr>
        <p:spPr>
          <a:xfrm>
            <a:off x="2998553" y="1791688"/>
            <a:ext cx="3023616" cy="332160"/>
          </a:xfrm>
        </p:spPr>
        <p:txBody>
          <a:bodyPr anchor="ctr">
            <a:noAutofit/>
          </a:bodyPr>
          <a:lstStyle>
            <a:lvl1pPr marL="0" indent="0">
              <a:spcBef>
                <a:spcPts val="0"/>
              </a:spcBef>
              <a:spcAft>
                <a:spcPts val="0"/>
              </a:spcAft>
              <a:buNone/>
              <a:defRPr sz="1400" b="1">
                <a:latin typeface="Akkurat Pro" panose="020B0504020101020102" pitchFamily="34" charset="0"/>
              </a:defRPr>
            </a:lvl1pPr>
            <a:lvl2pPr marL="169863" indent="0">
              <a:buNone/>
              <a:defRPr/>
            </a:lvl2pPr>
          </a:lstStyle>
          <a:p>
            <a:pPr lvl="0"/>
            <a:r>
              <a:rPr lang="en-US" dirty="0"/>
              <a:t>Click to add name</a:t>
            </a:r>
          </a:p>
        </p:txBody>
      </p:sp>
      <p:sp>
        <p:nvSpPr>
          <p:cNvPr id="26" name="Text Placeholder 7"/>
          <p:cNvSpPr>
            <a:spLocks noGrp="1"/>
          </p:cNvSpPr>
          <p:nvPr>
            <p:ph type="body" sz="quarter" idx="32" hasCustomPrompt="1"/>
          </p:nvPr>
        </p:nvSpPr>
        <p:spPr>
          <a:xfrm>
            <a:off x="2998553" y="2135516"/>
            <a:ext cx="3023616" cy="329184"/>
          </a:xfrm>
        </p:spPr>
        <p:txBody>
          <a:bodyPr anchor="ctr">
            <a:noAutofit/>
          </a:bodyPr>
          <a:lstStyle>
            <a:lvl1pPr marL="0" indent="0">
              <a:spcBef>
                <a:spcPts val="0"/>
              </a:spcBef>
              <a:spcAft>
                <a:spcPts val="0"/>
              </a:spcAft>
              <a:buNone/>
              <a:defRPr sz="1100" b="0" i="0"/>
            </a:lvl1pPr>
            <a:lvl2pPr marL="169863" indent="0">
              <a:buNone/>
              <a:defRPr/>
            </a:lvl2pPr>
          </a:lstStyle>
          <a:p>
            <a:pPr lvl="0"/>
            <a:r>
              <a:rPr lang="en-US" dirty="0"/>
              <a:t>Click to add position</a:t>
            </a:r>
          </a:p>
        </p:txBody>
      </p:sp>
      <p:sp>
        <p:nvSpPr>
          <p:cNvPr id="29" name="Text Placeholder 7"/>
          <p:cNvSpPr>
            <a:spLocks noGrp="1"/>
          </p:cNvSpPr>
          <p:nvPr>
            <p:ph type="body" sz="quarter" idx="33" hasCustomPrompt="1"/>
          </p:nvPr>
        </p:nvSpPr>
        <p:spPr>
          <a:xfrm>
            <a:off x="2998553" y="2476368"/>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1" name="Text Placeholder 7"/>
          <p:cNvSpPr>
            <a:spLocks noGrp="1"/>
          </p:cNvSpPr>
          <p:nvPr>
            <p:ph type="body" sz="quarter" idx="34" hasCustomPrompt="1"/>
          </p:nvPr>
        </p:nvSpPr>
        <p:spPr>
          <a:xfrm>
            <a:off x="2998553" y="2820196"/>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2" name="Picture Placeholder 17"/>
          <p:cNvSpPr>
            <a:spLocks noGrp="1"/>
          </p:cNvSpPr>
          <p:nvPr>
            <p:ph type="pic" sz="quarter" idx="35"/>
          </p:nvPr>
        </p:nvSpPr>
        <p:spPr>
          <a:xfrm>
            <a:off x="414527" y="3796153"/>
            <a:ext cx="1828800" cy="182880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a:lvl1pPr>
          </a:lstStyle>
          <a:p>
            <a:endParaRPr lang="en-US" dirty="0"/>
          </a:p>
        </p:txBody>
      </p:sp>
      <p:sp>
        <p:nvSpPr>
          <p:cNvPr id="33" name="Text Placeholder 7"/>
          <p:cNvSpPr>
            <a:spLocks noGrp="1"/>
          </p:cNvSpPr>
          <p:nvPr>
            <p:ph type="body" sz="quarter" idx="36" hasCustomPrompt="1"/>
          </p:nvPr>
        </p:nvSpPr>
        <p:spPr>
          <a:xfrm>
            <a:off x="8751824" y="4025873"/>
            <a:ext cx="3023616" cy="332160"/>
          </a:xfrm>
        </p:spPr>
        <p:txBody>
          <a:bodyPr anchor="ctr">
            <a:noAutofit/>
          </a:bodyPr>
          <a:lstStyle>
            <a:lvl1pPr marL="0" indent="0">
              <a:spcBef>
                <a:spcPts val="0"/>
              </a:spcBef>
              <a:spcAft>
                <a:spcPts val="0"/>
              </a:spcAft>
              <a:buNone/>
              <a:defRPr sz="1400" b="1">
                <a:latin typeface="Akkurat Pro" panose="020B0504020101020102" pitchFamily="34" charset="0"/>
              </a:defRPr>
            </a:lvl1pPr>
            <a:lvl2pPr marL="169863" indent="0">
              <a:buNone/>
              <a:defRPr/>
            </a:lvl2pPr>
          </a:lstStyle>
          <a:p>
            <a:pPr lvl="0"/>
            <a:r>
              <a:rPr lang="en-US" dirty="0"/>
              <a:t>Click to add name</a:t>
            </a:r>
          </a:p>
        </p:txBody>
      </p:sp>
      <p:sp>
        <p:nvSpPr>
          <p:cNvPr id="34" name="Text Placeholder 7"/>
          <p:cNvSpPr>
            <a:spLocks noGrp="1"/>
          </p:cNvSpPr>
          <p:nvPr>
            <p:ph type="body" sz="quarter" idx="37" hasCustomPrompt="1"/>
          </p:nvPr>
        </p:nvSpPr>
        <p:spPr>
          <a:xfrm>
            <a:off x="8751824" y="4369701"/>
            <a:ext cx="3023616" cy="329184"/>
          </a:xfrm>
        </p:spPr>
        <p:txBody>
          <a:bodyPr anchor="ctr">
            <a:noAutofit/>
          </a:bodyPr>
          <a:lstStyle>
            <a:lvl1pPr marL="0" indent="0">
              <a:spcBef>
                <a:spcPts val="0"/>
              </a:spcBef>
              <a:spcAft>
                <a:spcPts val="0"/>
              </a:spcAft>
              <a:buNone/>
              <a:defRPr sz="1100" b="0" i="0"/>
            </a:lvl1pPr>
            <a:lvl2pPr marL="169863" indent="0">
              <a:buNone/>
              <a:defRPr/>
            </a:lvl2pPr>
          </a:lstStyle>
          <a:p>
            <a:pPr lvl="0"/>
            <a:r>
              <a:rPr lang="en-US" dirty="0"/>
              <a:t>Click to add position</a:t>
            </a:r>
          </a:p>
        </p:txBody>
      </p:sp>
      <p:sp>
        <p:nvSpPr>
          <p:cNvPr id="35" name="Text Placeholder 7"/>
          <p:cNvSpPr>
            <a:spLocks noGrp="1"/>
          </p:cNvSpPr>
          <p:nvPr>
            <p:ph type="body" sz="quarter" idx="38" hasCustomPrompt="1"/>
          </p:nvPr>
        </p:nvSpPr>
        <p:spPr>
          <a:xfrm>
            <a:off x="8751824" y="4710553"/>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6" name="Text Placeholder 7"/>
          <p:cNvSpPr>
            <a:spLocks noGrp="1"/>
          </p:cNvSpPr>
          <p:nvPr>
            <p:ph type="body" sz="quarter" idx="39" hasCustomPrompt="1"/>
          </p:nvPr>
        </p:nvSpPr>
        <p:spPr>
          <a:xfrm>
            <a:off x="8751824" y="5054381"/>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37" name="Picture Placeholder 17"/>
          <p:cNvSpPr>
            <a:spLocks noGrp="1"/>
          </p:cNvSpPr>
          <p:nvPr>
            <p:ph type="pic" sz="quarter" idx="40"/>
          </p:nvPr>
        </p:nvSpPr>
        <p:spPr>
          <a:xfrm>
            <a:off x="6167796" y="3796153"/>
            <a:ext cx="1828800" cy="1828800"/>
          </a:xfrm>
          <a:prstGeom prst="ellipse">
            <a:avLst/>
          </a:prstGeom>
          <a:pattFill prst="pct5">
            <a:fgClr>
              <a:schemeClr val="accent1"/>
            </a:fgClr>
            <a:bgClr>
              <a:schemeClr val="bg1"/>
            </a:bgClr>
          </a:pattFill>
          <a:ln w="19050">
            <a:solidFill>
              <a:schemeClr val="tx1"/>
            </a:solidFill>
          </a:ln>
        </p:spPr>
        <p:txBody>
          <a:bodyPr anchor="ctr"/>
          <a:lstStyle>
            <a:lvl1pPr marL="0" indent="0" algn="ctr">
              <a:buNone/>
              <a:defRPr b="1" baseline="0"/>
            </a:lvl1pPr>
          </a:lstStyle>
          <a:p>
            <a:endParaRPr lang="en-US" dirty="0"/>
          </a:p>
        </p:txBody>
      </p:sp>
      <p:sp>
        <p:nvSpPr>
          <p:cNvPr id="38" name="Text Placeholder 7"/>
          <p:cNvSpPr>
            <a:spLocks noGrp="1"/>
          </p:cNvSpPr>
          <p:nvPr>
            <p:ph type="body" sz="quarter" idx="41" hasCustomPrompt="1"/>
          </p:nvPr>
        </p:nvSpPr>
        <p:spPr>
          <a:xfrm>
            <a:off x="2998553" y="4025873"/>
            <a:ext cx="3023616" cy="332160"/>
          </a:xfrm>
        </p:spPr>
        <p:txBody>
          <a:bodyPr anchor="ctr">
            <a:noAutofit/>
          </a:bodyPr>
          <a:lstStyle>
            <a:lvl1pPr marL="0" indent="0">
              <a:spcBef>
                <a:spcPts val="0"/>
              </a:spcBef>
              <a:spcAft>
                <a:spcPts val="0"/>
              </a:spcAft>
              <a:buNone/>
              <a:defRPr sz="1400" b="1">
                <a:latin typeface="Akkurat Pro" panose="020B0504020101020102" pitchFamily="34" charset="0"/>
              </a:defRPr>
            </a:lvl1pPr>
            <a:lvl2pPr marL="169863" indent="0">
              <a:buNone/>
              <a:defRPr/>
            </a:lvl2pPr>
          </a:lstStyle>
          <a:p>
            <a:pPr lvl="0"/>
            <a:r>
              <a:rPr lang="en-US" dirty="0"/>
              <a:t>Click to add name</a:t>
            </a:r>
          </a:p>
        </p:txBody>
      </p:sp>
      <p:sp>
        <p:nvSpPr>
          <p:cNvPr id="39" name="Text Placeholder 7"/>
          <p:cNvSpPr>
            <a:spLocks noGrp="1"/>
          </p:cNvSpPr>
          <p:nvPr>
            <p:ph type="body" sz="quarter" idx="42" hasCustomPrompt="1"/>
          </p:nvPr>
        </p:nvSpPr>
        <p:spPr>
          <a:xfrm>
            <a:off x="2998553" y="4369701"/>
            <a:ext cx="3023616" cy="329184"/>
          </a:xfrm>
        </p:spPr>
        <p:txBody>
          <a:bodyPr anchor="ctr">
            <a:noAutofit/>
          </a:bodyPr>
          <a:lstStyle>
            <a:lvl1pPr marL="0" indent="0">
              <a:spcBef>
                <a:spcPts val="0"/>
              </a:spcBef>
              <a:spcAft>
                <a:spcPts val="0"/>
              </a:spcAft>
              <a:buNone/>
              <a:defRPr sz="1100" b="0" i="0"/>
            </a:lvl1pPr>
            <a:lvl2pPr marL="169863" indent="0">
              <a:buNone/>
              <a:defRPr/>
            </a:lvl2pPr>
          </a:lstStyle>
          <a:p>
            <a:pPr lvl="0"/>
            <a:r>
              <a:rPr lang="en-US" dirty="0"/>
              <a:t>Click to add position</a:t>
            </a:r>
          </a:p>
        </p:txBody>
      </p:sp>
      <p:sp>
        <p:nvSpPr>
          <p:cNvPr id="40" name="Text Placeholder 7"/>
          <p:cNvSpPr>
            <a:spLocks noGrp="1"/>
          </p:cNvSpPr>
          <p:nvPr>
            <p:ph type="body" sz="quarter" idx="43" hasCustomPrompt="1"/>
          </p:nvPr>
        </p:nvSpPr>
        <p:spPr>
          <a:xfrm>
            <a:off x="2998553" y="4710553"/>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
        <p:nvSpPr>
          <p:cNvPr id="41" name="Text Placeholder 7"/>
          <p:cNvSpPr>
            <a:spLocks noGrp="1"/>
          </p:cNvSpPr>
          <p:nvPr>
            <p:ph type="body" sz="quarter" idx="44" hasCustomPrompt="1"/>
          </p:nvPr>
        </p:nvSpPr>
        <p:spPr>
          <a:xfrm>
            <a:off x="2998553" y="5054381"/>
            <a:ext cx="3023616" cy="332160"/>
          </a:xfrm>
        </p:spPr>
        <p:txBody>
          <a:bodyPr anchor="ctr">
            <a:noAutofit/>
          </a:bodyPr>
          <a:lstStyle>
            <a:lvl1pPr marL="0" indent="0">
              <a:buNone/>
              <a:defRPr sz="1100" b="0"/>
            </a:lvl1pPr>
            <a:lvl2pPr marL="169863" indent="0">
              <a:buNone/>
              <a:defRPr/>
            </a:lvl2pPr>
          </a:lstStyle>
          <a:p>
            <a:r>
              <a:rPr lang="en-US" dirty="0"/>
              <a:t>Click to add contact info</a:t>
            </a:r>
          </a:p>
        </p:txBody>
      </p:sp>
    </p:spTree>
    <p:extLst>
      <p:ext uri="{BB962C8B-B14F-4D97-AF65-F5344CB8AC3E}">
        <p14:creationId xmlns:p14="http://schemas.microsoft.com/office/powerpoint/2010/main" val="13374866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a:p>
        </p:txBody>
      </p:sp>
      <p:sp>
        <p:nvSpPr>
          <p:cNvPr id="10" name="Text Placeholder 13"/>
          <p:cNvSpPr>
            <a:spLocks noGrp="1"/>
          </p:cNvSpPr>
          <p:nvPr>
            <p:ph type="body" sz="quarter" idx="13"/>
          </p:nvPr>
        </p:nvSpPr>
        <p:spPr>
          <a:xfrm>
            <a:off x="406401" y="219076"/>
            <a:ext cx="11381033" cy="5453063"/>
          </a:xfrm>
        </p:spPr>
        <p:txBody>
          <a:bodyPr anchor="b"/>
          <a:lstStyle>
            <a:lvl1pPr marL="0" indent="0">
              <a:lnSpc>
                <a:spcPts val="1100"/>
              </a:lnSpc>
              <a:buFontTx/>
              <a:buNone/>
              <a:defRPr/>
            </a:lvl1pPr>
          </a:lstStyle>
          <a:p>
            <a:pPr>
              <a:lnSpc>
                <a:spcPts val="1100"/>
              </a:lnSpc>
            </a:pPr>
            <a:r>
              <a:rPr lang="en-US" sz="800" dirty="0"/>
              <a:t>Copyright © 2019 by Standard &amp; Poor’s Financial Services LLC. All rights reserved.</a:t>
            </a:r>
            <a:endParaRPr lang="en-AU" sz="800" dirty="0"/>
          </a:p>
          <a:p>
            <a:pPr>
              <a:lnSpc>
                <a:spcPts val="1100"/>
              </a:lnSpc>
            </a:pPr>
            <a:r>
              <a:rPr lang="en-US" sz="800" dirty="0"/>
              <a:t>No content (including ratings, credit-related analyses and data, valuations, model, software or other application or output therefrom) or any part thereof (Content) may be modified, reverse engineered, reproduced or distributed in any form by any means, or stored in a database or retrieval system, without the prior written permission of Standard &amp; Poor's Financial Services LLC or its affiliates (collectively, S&amp;P). The Content shall not be used for any unlawful or unauthorized purposes. S&amp;P and any third-party providers, as well as their directors, officers, shareholders, employees or agents (collectively S&amp;P Parties) do not guarantee the accuracy, completeness, timeliness or availability of the Content. S&amp;P Parties are not responsible for any errors or omissions (negligent or otherwise), regardless of the cause, for the results obtained from the use of the Content, or for the security or maintenance of any data input by the user. The Content is provided on an "as is" basis. S&amp;P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Parties be liable to any party for any direct, indirect, incidental, exemplary, compensatory, punitive, special or consequential damages, costs, expenses, legal fees, or losses (including, without limitation, lost income or lost profits and opportunity costs or losses caused by negligence) in connection with any use of the Content even if advised of the possibility of such damages.</a:t>
            </a:r>
            <a:endParaRPr lang="en-AU" sz="800" dirty="0"/>
          </a:p>
          <a:p>
            <a:pPr>
              <a:lnSpc>
                <a:spcPts val="1100"/>
              </a:lnSpc>
            </a:pPr>
            <a:r>
              <a:rPr lang="en-US" sz="800" dirty="0"/>
              <a:t>Credit-related and other analyses, including ratings, and statements in the Content are statements of opinion as of the date they are expressed and not statements of fact. S&amp;P's opinions, analyses, and rating acknowledgment decisions (described below) are not recommendations to purchase, hold, or sell any securities or to make any investment decisions, and do not address the suitability of any security. S&amp;P assumes no obligation to update the Content following publication in any form or format. The Content should not be relied on and is not a substitute for the skill, judgment and experience of the user, its management, employees, advisors and/or clients when making investment and other business decisions. S&amp;P does not act as a fiduciary or an investment advisor except where registered as such. While S&amp;P has obtained information from sources it believes to be reliable, S&amp;P does not perform an audit and undertakes no duty of due diligence or independent verification of any information it receives. Rating-related publications may be published for a variety of reasons that are not necessarily dependent on action by rating committees, including, but not limited to, the publication of a periodic update on a credit rating and related analyses.</a:t>
            </a:r>
            <a:endParaRPr lang="en-AU" sz="800" dirty="0"/>
          </a:p>
          <a:p>
            <a:pPr>
              <a:lnSpc>
                <a:spcPts val="1100"/>
              </a:lnSpc>
            </a:pPr>
            <a:r>
              <a:rPr lang="en-US" sz="800" dirty="0"/>
              <a:t>To the extent that regulatory authorities allow a rating agency to acknowledge in one jurisdiction a rating issued in another jurisdiction for certain regulatory purposes, S&amp;P reserves the right to assign, withdraw, or suspend such acknowledgement at any time and in its sole discretion. S&amp;P Parties disclaim any duty whatsoever arising out of the assignment, withdrawal, or suspension of an acknowledgment as well as any liability for any damage alleged to have been suffered on account thereof.</a:t>
            </a:r>
            <a:endParaRPr lang="en-AU" sz="800" dirty="0"/>
          </a:p>
          <a:p>
            <a:pPr>
              <a:lnSpc>
                <a:spcPts val="1100"/>
              </a:lnSpc>
            </a:pPr>
            <a:r>
              <a:rPr lang="en-US" sz="800" dirty="0"/>
              <a:t>S&amp;P keeps certain activities of its business units separate from each other in order to preserve the independence and objectivity of their respective activities. As a result, certain business units of S&amp;P may have information that is not available to other S&amp;P business units. S&amp;P has established policies and procedures to maintain the confidentiality of certain nonpublic information received in connection with each analytical process.</a:t>
            </a:r>
            <a:endParaRPr lang="en-AU" sz="800" dirty="0"/>
          </a:p>
          <a:p>
            <a:pPr>
              <a:lnSpc>
                <a:spcPts val="1100"/>
              </a:lnSpc>
            </a:pPr>
            <a:r>
              <a:rPr lang="en-US" sz="800" dirty="0"/>
              <a:t>S&amp;P may receive compensation for its ratings and certain analyses, normally from issuers or underwriters of securities or from obligors. S&amp;P reserves the right to disseminate its opinions and analyses. S&amp;P's public ratings and analyses are made available on its Web sites, </a:t>
            </a:r>
            <a:r>
              <a:rPr lang="en-US" sz="800" dirty="0">
                <a:solidFill>
                  <a:srgbClr val="D6002A"/>
                </a:solidFill>
              </a:rPr>
              <a:t>www.standardandpoors.com</a:t>
            </a:r>
            <a:r>
              <a:rPr lang="en-US" sz="800" dirty="0"/>
              <a:t> (free of charge), and </a:t>
            </a:r>
            <a:r>
              <a:rPr lang="en-US" sz="800" dirty="0">
                <a:solidFill>
                  <a:srgbClr val="D6002A"/>
                </a:solidFill>
              </a:rPr>
              <a:t>www.spcapitaliq.com</a:t>
            </a:r>
            <a:r>
              <a:rPr lang="en-US" sz="800" dirty="0"/>
              <a:t> (subscription) and may be distributed through other means, including via S&amp;P publications and third-party redistributors. Additional information about our ratings fees is available at </a:t>
            </a:r>
            <a:r>
              <a:rPr lang="en-US" sz="800" dirty="0">
                <a:solidFill>
                  <a:srgbClr val="D6002A"/>
                </a:solidFill>
              </a:rPr>
              <a:t>www.standardandpoors.com/usratingsfees</a:t>
            </a:r>
            <a:r>
              <a:rPr lang="en-US" sz="800" dirty="0"/>
              <a:t>.</a:t>
            </a:r>
            <a:endParaRPr lang="en-AU" sz="800" dirty="0"/>
          </a:p>
          <a:p>
            <a:pPr>
              <a:lnSpc>
                <a:spcPts val="1100"/>
              </a:lnSpc>
            </a:pPr>
            <a:r>
              <a:rPr lang="en-US" sz="800" dirty="0"/>
              <a:t>Australia: S&amp;P Global Ratings Australia Pty Ltd holds Australian financial services license number 337565 under the Corporations Act 2001. S&amp;P Global Ratings' credit ratings and related research are not intended for and must not be distributed to any person in Australia other than a wholesale client (as defined in Chapter 7 of the Corporations Act).</a:t>
            </a:r>
            <a:endParaRPr lang="en-AU" sz="800" dirty="0"/>
          </a:p>
          <a:p>
            <a:pPr>
              <a:lnSpc>
                <a:spcPts val="1100"/>
              </a:lnSpc>
            </a:pPr>
            <a:r>
              <a:rPr lang="en-US" sz="800" dirty="0"/>
              <a:t>STANDARD &amp; POOR'S, S&amp;P and RATINGSDIRECT are registered trademarks of Standard &amp; Poor's Financial Services LLC.</a:t>
            </a:r>
          </a:p>
          <a:p>
            <a:pPr>
              <a:lnSpc>
                <a:spcPts val="1100"/>
              </a:lnSpc>
            </a:pPr>
            <a:endParaRPr lang="en-AU" sz="800" dirty="0"/>
          </a:p>
          <a:p>
            <a:pPr>
              <a:lnSpc>
                <a:spcPts val="1100"/>
              </a:lnSpc>
            </a:pPr>
            <a:r>
              <a:rPr lang="en-US" sz="1400" b="1" dirty="0">
                <a:latin typeface="Akkurat Pro" panose="020B0504020101020102" pitchFamily="34" charset="0"/>
              </a:rPr>
              <a:t>spglobal.com/ratings</a:t>
            </a:r>
            <a:endParaRPr lang="en-AU" sz="1400" b="1" dirty="0">
              <a:latin typeface="Akkurat Pro" panose="020B0504020101020102" pitchFamily="34" charset="0"/>
            </a:endParaRPr>
          </a:p>
        </p:txBody>
      </p:sp>
    </p:spTree>
    <p:extLst>
      <p:ext uri="{BB962C8B-B14F-4D97-AF65-F5344CB8AC3E}">
        <p14:creationId xmlns:p14="http://schemas.microsoft.com/office/powerpoint/2010/main" val="28374406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371600"/>
            <a:ext cx="11367253" cy="4300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Rectangle 7"/>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No subtitle</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3"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4"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5" name="Group 14"/>
          <p:cNvGrpSpPr/>
          <p:nvPr userDrawn="1"/>
        </p:nvGrpSpPr>
        <p:grpSpPr>
          <a:xfrm>
            <a:off x="12284310" y="32128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7385607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794415"/>
            <a:ext cx="11367253" cy="3877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9" name="Rectangle 18"/>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20" name="bullets"/>
          <p:cNvPicPr>
            <a:picLocks noChangeAspect="1"/>
          </p:cNvPicPr>
          <p:nvPr userDrawn="1"/>
        </p:nvPicPr>
        <p:blipFill rotWithShape="1">
          <a:blip r:embed="rId2"/>
          <a:srcRect l="3717" t="5566" r="8072" b="8645"/>
          <a:stretch/>
        </p:blipFill>
        <p:spPr>
          <a:xfrm>
            <a:off x="12345151" y="1304623"/>
            <a:ext cx="277342" cy="241890"/>
          </a:xfrm>
          <a:prstGeom prst="rect">
            <a:avLst/>
          </a:prstGeom>
          <a:ln>
            <a:noFill/>
          </a:ln>
        </p:spPr>
      </p:pic>
      <p:pic>
        <p:nvPicPr>
          <p:cNvPr id="21" name="increase list level"/>
          <p:cNvPicPr>
            <a:picLocks noChangeAspect="1"/>
          </p:cNvPicPr>
          <p:nvPr userDrawn="1"/>
        </p:nvPicPr>
        <p:blipFill rotWithShape="1">
          <a:blip r:embed="rId3"/>
          <a:srcRect l="3946" t="825" r="7728" b="5818"/>
          <a:stretch/>
        </p:blipFill>
        <p:spPr>
          <a:xfrm>
            <a:off x="12342987" y="2219751"/>
            <a:ext cx="391318" cy="241890"/>
          </a:xfrm>
          <a:prstGeom prst="rect">
            <a:avLst/>
          </a:prstGeom>
        </p:spPr>
      </p:pic>
      <p:grpSp>
        <p:nvGrpSpPr>
          <p:cNvPr id="22" name="Group 21"/>
          <p:cNvGrpSpPr/>
          <p:nvPr userDrawn="1"/>
        </p:nvGrpSpPr>
        <p:grpSpPr>
          <a:xfrm>
            <a:off x="12284310" y="32128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66399762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9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5000"/>
              </a:lnSpc>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6" y="1529221"/>
            <a:ext cx="11338057"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0015923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02683" y="1233490"/>
            <a:ext cx="11584516" cy="4686301"/>
          </a:xfrm>
          <a:ln cap="flat">
            <a:noFill/>
            <a:miter lim="800000"/>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endParaRPr lang="en-US" dirty="0"/>
          </a:p>
        </p:txBody>
      </p:sp>
      <p:sp>
        <p:nvSpPr>
          <p:cNvPr id="10" name="Title 9"/>
          <p:cNvSpPr>
            <a:spLocks noGrp="1"/>
          </p:cNvSpPr>
          <p:nvPr>
            <p:ph type="title"/>
          </p:nvPr>
        </p:nvSpPr>
        <p:spPr>
          <a:ln cap="flat">
            <a:noFill/>
            <a:miter lim="800000"/>
          </a:ln>
        </p:spPr>
        <p:txBody>
          <a:bodyPr/>
          <a:lstStyle/>
          <a:p>
            <a:r>
              <a:rPr lang="en-US"/>
              <a:t>Click to edit Master title style</a:t>
            </a:r>
          </a:p>
        </p:txBody>
      </p:sp>
    </p:spTree>
    <p:extLst>
      <p:ext uri="{BB962C8B-B14F-4D97-AF65-F5344CB8AC3E}">
        <p14:creationId xmlns:p14="http://schemas.microsoft.com/office/powerpoint/2010/main" val="32075774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11480" y="143622"/>
            <a:ext cx="7231529" cy="2576289"/>
          </a:xfrm>
        </p:spPr>
        <p:txBody>
          <a:bodyPr tIns="0" rIns="0" anchor="t">
            <a:noAutofit/>
          </a:bodyPr>
          <a:lstStyle>
            <a:lvl1pPr algn="l">
              <a:defRPr sz="4400" b="1" baseline="0"/>
            </a:lvl1pPr>
          </a:lstStyle>
          <a:p>
            <a:r>
              <a:rPr lang="en-US" dirty="0"/>
              <a:t>Click to insert Presentation Title</a:t>
            </a:r>
          </a:p>
        </p:txBody>
      </p:sp>
      <p:sp>
        <p:nvSpPr>
          <p:cNvPr id="3" name="Subtitle 2"/>
          <p:cNvSpPr>
            <a:spLocks noGrp="1"/>
          </p:cNvSpPr>
          <p:nvPr userDrawn="1">
            <p:ph type="subTitle" idx="1" hasCustomPrompt="1"/>
          </p:nvPr>
        </p:nvSpPr>
        <p:spPr>
          <a:xfrm>
            <a:off x="411480" y="2719911"/>
            <a:ext cx="7207623" cy="1181195"/>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8" name="Text Placeholder 5"/>
          <p:cNvSpPr>
            <a:spLocks noGrp="1"/>
          </p:cNvSpPr>
          <p:nvPr userDrawn="1">
            <p:ph type="body" sz="quarter" idx="12" hasCustomPrompt="1"/>
          </p:nvPr>
        </p:nvSpPr>
        <p:spPr>
          <a:xfrm>
            <a:off x="6096000" y="5781625"/>
            <a:ext cx="5689600" cy="730656"/>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sp>
        <p:nvSpPr>
          <p:cNvPr id="15" name="Text Placeholder 5"/>
          <p:cNvSpPr>
            <a:spLocks noGrp="1"/>
          </p:cNvSpPr>
          <p:nvPr userDrawn="1">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6" name="Text Placeholder 5"/>
          <p:cNvSpPr>
            <a:spLocks noGrp="1"/>
          </p:cNvSpPr>
          <p:nvPr userDrawn="1">
            <p:ph type="body" sz="quarter" idx="11" hasCustomPrompt="1"/>
          </p:nvPr>
        </p:nvSpPr>
        <p:spPr>
          <a:xfrm>
            <a:off x="8618071" y="1111722"/>
            <a:ext cx="3169920" cy="259884"/>
          </a:xfrm>
        </p:spPr>
        <p:txBody>
          <a:bodyPr>
            <a:noAutofit/>
          </a:bodyPr>
          <a:lstStyle>
            <a:lvl1pPr marL="0" indent="0">
              <a:buNone/>
              <a:defRPr sz="1050" b="0"/>
            </a:lvl1pPr>
          </a:lstStyle>
          <a:p>
            <a:pPr lvl="0"/>
            <a:r>
              <a:rPr lang="en-US" dirty="0"/>
              <a:t>Click to insert date</a:t>
            </a:r>
          </a:p>
        </p:txBody>
      </p:sp>
      <p:sp>
        <p:nvSpPr>
          <p:cNvPr id="10" name="Rectangle 9"/>
          <p:cNvSpPr/>
          <p:nvPr userDrawn="1"/>
        </p:nvSpPr>
        <p:spPr>
          <a:xfrm>
            <a:off x="12287025" y="-4041"/>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endParaRPr lang="en-US" sz="1000" b="1" baseline="0" dirty="0">
              <a:solidFill>
                <a:schemeClr val="tx1"/>
              </a:solidFill>
            </a:endParaRPr>
          </a:p>
          <a:p>
            <a:pPr algn="l"/>
            <a:r>
              <a:rPr lang="en-US" sz="1000" baseline="0" dirty="0">
                <a:solidFill>
                  <a:schemeClr val="tx1"/>
                </a:solidFill>
              </a:rPr>
              <a:t>Do not change the size of the title. Keep the title short and use the subtitle area for longer descriptions if needed. </a:t>
            </a:r>
          </a:p>
          <a:p>
            <a:pPr algn="l"/>
            <a:endParaRPr lang="en-US" sz="1000" baseline="0" dirty="0">
              <a:solidFill>
                <a:schemeClr val="tx1"/>
              </a:solidFill>
            </a:endParaRPr>
          </a:p>
          <a:p>
            <a:pPr algn="l"/>
            <a:r>
              <a:rPr lang="en-US" sz="1000" baseline="0" dirty="0">
                <a:solidFill>
                  <a:schemeClr val="tx1"/>
                </a:solidFill>
              </a:rPr>
              <a:t>Choose where to add presenter name(s) – upper right corner and under title/ subtitle. Remove unused placeholders. </a:t>
            </a:r>
          </a:p>
        </p:txBody>
      </p:sp>
      <p:sp>
        <p:nvSpPr>
          <p:cNvPr id="11" name="Text Placeholder 5"/>
          <p:cNvSpPr>
            <a:spLocks noGrp="1"/>
          </p:cNvSpPr>
          <p:nvPr userDrawn="1">
            <p:ph type="body" sz="quarter" idx="13" hasCustomPrompt="1"/>
          </p:nvPr>
        </p:nvSpPr>
        <p:spPr>
          <a:xfrm>
            <a:off x="411480" y="4196049"/>
            <a:ext cx="7231529" cy="896287"/>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2" name="Text Placeholder 5"/>
          <p:cNvSpPr>
            <a:spLocks noGrp="1"/>
          </p:cNvSpPr>
          <p:nvPr userDrawn="1">
            <p:ph type="body" sz="quarter" idx="14" hasCustomPrompt="1"/>
          </p:nvPr>
        </p:nvSpPr>
        <p:spPr>
          <a:xfrm>
            <a:off x="411480" y="5155186"/>
            <a:ext cx="3169920" cy="259884"/>
          </a:xfrm>
        </p:spPr>
        <p:txBody>
          <a:bodyPr>
            <a:noAutofit/>
          </a:bodyPr>
          <a:lstStyle>
            <a:lvl1pPr marL="0" indent="0">
              <a:buNone/>
              <a:defRPr sz="1050" b="0"/>
            </a:lvl1pPr>
          </a:lstStyle>
          <a:p>
            <a:pPr lvl="0"/>
            <a:r>
              <a:rPr lang="en-US" dirty="0"/>
              <a:t>Click to insert date</a:t>
            </a:r>
          </a:p>
        </p:txBody>
      </p:sp>
      <p:sp>
        <p:nvSpPr>
          <p:cNvPr id="13" name="Rectangle 12"/>
          <p:cNvSpPr/>
          <p:nvPr userDrawn="1"/>
        </p:nvSpPr>
        <p:spPr>
          <a:xfrm>
            <a:off x="-13251"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grpSp>
        <p:nvGrpSpPr>
          <p:cNvPr id="20" name="Group 19"/>
          <p:cNvGrpSpPr/>
          <p:nvPr userDrawn="1"/>
        </p:nvGrpSpPr>
        <p:grpSpPr>
          <a:xfrm>
            <a:off x="12284310" y="2497574"/>
            <a:ext cx="1389888" cy="1233768"/>
            <a:chOff x="9215268" y="3023356"/>
            <a:chExt cx="1389888" cy="1233768"/>
          </a:xfrm>
        </p:grpSpPr>
        <p:sp>
          <p:nvSpPr>
            <p:cNvPr id="21" name="Rectangle 2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2" name="Rectangle 2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8" name="Ratings"/>
          <p:cNvPicPr>
            <a:picLocks noChangeAspect="1"/>
          </p:cNvPicPr>
          <p:nvPr userDrawn="1"/>
        </p:nvPicPr>
        <p:blipFill>
          <a:blip r:embed="rId2"/>
          <a:stretch>
            <a:fillRect/>
          </a:stretch>
        </p:blipFill>
        <p:spPr>
          <a:xfrm>
            <a:off x="142184" y="5514533"/>
            <a:ext cx="2213664" cy="1257096"/>
          </a:xfrm>
          <a:prstGeom prst="rect">
            <a:avLst/>
          </a:prstGeom>
        </p:spPr>
      </p:pic>
    </p:spTree>
    <p:extLst>
      <p:ext uri="{BB962C8B-B14F-4D97-AF65-F5344CB8AC3E}">
        <p14:creationId xmlns:p14="http://schemas.microsoft.com/office/powerpoint/2010/main" val="112635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4" y="1533594"/>
            <a:ext cx="5348203"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6395064" y="1533594"/>
            <a:ext cx="5348203"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8849684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46304"/>
            <a:ext cx="7205472" cy="2578608"/>
          </a:xfrm>
        </p:spPr>
        <p:txBody>
          <a:bodyPr t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411480" y="2743200"/>
            <a:ext cx="7205472"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71" y="1111722"/>
            <a:ext cx="3169920" cy="259884"/>
          </a:xfrm>
        </p:spPr>
        <p:txBody>
          <a:bodyPr>
            <a:noAutofit/>
          </a:bodyPr>
          <a:lstStyle>
            <a:lvl1pPr marL="0" indent="0">
              <a:buNone/>
              <a:defRPr sz="1050" b="0"/>
            </a:lvl1pPr>
          </a:lstStyle>
          <a:p>
            <a:pPr lvl="0"/>
            <a:r>
              <a:rPr lang="en-US" dirty="0"/>
              <a:t>Click to insert date</a:t>
            </a:r>
          </a:p>
        </p:txBody>
      </p:sp>
      <p:sp>
        <p:nvSpPr>
          <p:cNvPr id="13"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2"/>
            <a:ext cx="1386247" cy="2431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bg1"/>
                </a:solidFill>
              </a:rPr>
              <a:t>Cover</a:t>
            </a:r>
          </a:p>
          <a:p>
            <a:pPr algn="l"/>
            <a:r>
              <a:rPr lang="en-US" sz="1000" baseline="0" dirty="0">
                <a:solidFill>
                  <a:schemeClr val="bg1"/>
                </a:solidFill>
              </a:rPr>
              <a:t>Do not change the size of the title. Keep the title short and use the subtitle area for longer descriptions if needed. </a:t>
            </a:r>
            <a:endParaRPr lang="en-US" sz="1000" dirty="0">
              <a:solidFill>
                <a:schemeClr val="bg1"/>
              </a:solidFill>
            </a:endParaRPr>
          </a:p>
        </p:txBody>
      </p:sp>
      <p:sp>
        <p:nvSpPr>
          <p:cNvPr id="11"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sp>
        <p:nvSpPr>
          <p:cNvPr id="12" name="Text Placeholder 5"/>
          <p:cNvSpPr>
            <a:spLocks noGrp="1"/>
          </p:cNvSpPr>
          <p:nvPr>
            <p:ph type="body" sz="quarter" idx="13" hasCustomPrompt="1"/>
          </p:nvPr>
        </p:nvSpPr>
        <p:spPr>
          <a:xfrm>
            <a:off x="411480" y="4196049"/>
            <a:ext cx="7231529" cy="896287"/>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4" name="Text Placeholder 5"/>
          <p:cNvSpPr>
            <a:spLocks noGrp="1"/>
          </p:cNvSpPr>
          <p:nvPr>
            <p:ph type="body" sz="quarter" idx="14" hasCustomPrompt="1"/>
          </p:nvPr>
        </p:nvSpPr>
        <p:spPr>
          <a:xfrm>
            <a:off x="411480" y="5155186"/>
            <a:ext cx="3169920" cy="259884"/>
          </a:xfrm>
        </p:spPr>
        <p:txBody>
          <a:bodyPr>
            <a:noAutofit/>
          </a:bodyPr>
          <a:lstStyle>
            <a:lvl1pPr marL="0" indent="0">
              <a:buNone/>
              <a:defRPr sz="1050" b="0"/>
            </a:lvl1pPr>
          </a:lstStyle>
          <a:p>
            <a:pPr lvl="0"/>
            <a:r>
              <a:rPr lang="en-US" dirty="0"/>
              <a:t>Click to insert date</a:t>
            </a:r>
          </a:p>
        </p:txBody>
      </p:sp>
      <p:sp>
        <p:nvSpPr>
          <p:cNvPr id="15" name="Rectangle 14"/>
          <p:cNvSpPr/>
          <p:nvPr userDrawn="1"/>
        </p:nvSpPr>
        <p:spPr>
          <a:xfrm>
            <a:off x="-13251"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7" name="Ratings"/>
          <p:cNvPicPr>
            <a:picLocks noChangeAspect="1"/>
          </p:cNvPicPr>
          <p:nvPr userDrawn="1"/>
        </p:nvPicPr>
        <p:blipFill>
          <a:blip r:embed="rId2"/>
          <a:stretch>
            <a:fillRect/>
          </a:stretch>
        </p:blipFill>
        <p:spPr>
          <a:xfrm>
            <a:off x="142525" y="5505921"/>
            <a:ext cx="2223298" cy="1261872"/>
          </a:xfrm>
          <a:prstGeom prst="rect">
            <a:avLst/>
          </a:prstGeom>
        </p:spPr>
      </p:pic>
    </p:spTree>
    <p:extLst>
      <p:ext uri="{BB962C8B-B14F-4D97-AF65-F5344CB8AC3E}">
        <p14:creationId xmlns:p14="http://schemas.microsoft.com/office/powerpoint/2010/main" val="1516783043"/>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235"/>
            <a:ext cx="6705600" cy="1568639"/>
          </a:xfrm>
        </p:spPr>
        <p:txBody>
          <a:bodyPr tIns="0" anchor="t">
            <a:normAutofit/>
          </a:bodyPr>
          <a:lstStyle>
            <a:lvl1pPr algn="l">
              <a:defRPr sz="3600" b="1" baseline="0"/>
            </a:lvl1pPr>
          </a:lstStyle>
          <a:p>
            <a:r>
              <a:rPr lang="en-US" dirty="0"/>
              <a:t>Click to insert Presentation Title </a:t>
            </a:r>
          </a:p>
        </p:txBody>
      </p:sp>
      <p:sp>
        <p:nvSpPr>
          <p:cNvPr id="3" name="Subtitle 2"/>
          <p:cNvSpPr>
            <a:spLocks noGrp="1"/>
          </p:cNvSpPr>
          <p:nvPr>
            <p:ph type="subTitle" idx="1" hasCustomPrompt="1"/>
          </p:nvPr>
        </p:nvSpPr>
        <p:spPr>
          <a:xfrm>
            <a:off x="411480" y="1751715"/>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2"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r>
              <a:rPr lang="en-US" sz="1000" b="1" baseline="0" dirty="0">
                <a:solidFill>
                  <a:schemeClr val="tx1"/>
                </a:solidFill>
              </a:rPr>
              <a:t> + Image</a:t>
            </a:r>
          </a:p>
          <a:p>
            <a:pPr algn="l"/>
            <a:r>
              <a:rPr lang="en-US" sz="1000" baseline="0" dirty="0">
                <a:solidFill>
                  <a:schemeClr val="tx1"/>
                </a:solidFill>
              </a:rPr>
              <a:t>Do not change the size of the title. Keep the title short and use the subtitle area for longer descriptions if needed. Insert rectangular image by clicking the image icon. </a:t>
            </a:r>
            <a:endParaRPr lang="en-US" sz="1000" dirty="0">
              <a:solidFill>
                <a:schemeClr val="tx1"/>
              </a:solidFill>
            </a:endParaRPr>
          </a:p>
        </p:txBody>
      </p:sp>
      <p:sp>
        <p:nvSpPr>
          <p:cNvPr id="14" name="Rectangle 13"/>
          <p:cNvSpPr/>
          <p:nvPr userDrawn="1"/>
        </p:nvSpPr>
        <p:spPr>
          <a:xfrm>
            <a:off x="-13251"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36" name="Text Placeholder 5"/>
          <p:cNvSpPr>
            <a:spLocks noGrp="1"/>
          </p:cNvSpPr>
          <p:nvPr>
            <p:ph type="body" sz="quarter" idx="12" hasCustomPrompt="1"/>
          </p:nvPr>
        </p:nvSpPr>
        <p:spPr>
          <a:xfrm>
            <a:off x="6096000" y="5920969"/>
            <a:ext cx="5689600" cy="730656"/>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5" name="Ratings"/>
          <p:cNvPicPr>
            <a:picLocks noChangeAspect="1"/>
          </p:cNvPicPr>
          <p:nvPr userDrawn="1"/>
        </p:nvPicPr>
        <p:blipFill>
          <a:blip r:embed="rId2"/>
          <a:stretch>
            <a:fillRect/>
          </a:stretch>
        </p:blipFill>
        <p:spPr>
          <a:xfrm>
            <a:off x="142184" y="5514533"/>
            <a:ext cx="2213664" cy="1257096"/>
          </a:xfrm>
          <a:prstGeom prst="rect">
            <a:avLst/>
          </a:prstGeom>
        </p:spPr>
      </p:pic>
    </p:spTree>
    <p:extLst>
      <p:ext uri="{BB962C8B-B14F-4D97-AF65-F5344CB8AC3E}">
        <p14:creationId xmlns:p14="http://schemas.microsoft.com/office/powerpoint/2010/main" val="29214699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593"/>
            <a:ext cx="6705600" cy="1568639"/>
          </a:xfrm>
        </p:spPr>
        <p:txBody>
          <a:bodyPr tIns="0" anchor="t">
            <a:normAutofit/>
          </a:bodyPr>
          <a:lstStyle>
            <a:lvl1pPr algn="l">
              <a:defRPr sz="3600" b="1" baseline="0"/>
            </a:lvl1pPr>
          </a:lstStyle>
          <a:p>
            <a:r>
              <a:rPr lang="en-US" dirty="0"/>
              <a:t>Click to insert Presentation Title</a:t>
            </a:r>
          </a:p>
        </p:txBody>
      </p:sp>
      <p:sp>
        <p:nvSpPr>
          <p:cNvPr id="3" name="Subtitle 2"/>
          <p:cNvSpPr>
            <a:spLocks noGrp="1"/>
          </p:cNvSpPr>
          <p:nvPr>
            <p:ph type="subTitle" idx="1" hasCustomPrompt="1"/>
          </p:nvPr>
        </p:nvSpPr>
        <p:spPr>
          <a:xfrm>
            <a:off x="411480" y="1755648"/>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4"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3"/>
            <a:ext cx="1386247" cy="2429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Cover</a:t>
            </a:r>
            <a:r>
              <a:rPr lang="en-US" sz="1000" b="1" baseline="0" dirty="0">
                <a:solidFill>
                  <a:schemeClr val="bg1"/>
                </a:solidFill>
              </a:rPr>
              <a:t> + Image</a:t>
            </a:r>
          </a:p>
          <a:p>
            <a:pPr algn="l"/>
            <a:r>
              <a:rPr lang="en-US" sz="1000" baseline="0" dirty="0">
                <a:solidFill>
                  <a:schemeClr val="bg1"/>
                </a:solidFill>
              </a:rPr>
              <a:t>Do not change the size of the title. Keep the title short and use the subtitle area for longer descriptions if needed. Insert rectangular image by clicking the image icon. </a:t>
            </a:r>
            <a:endParaRPr lang="en-US" sz="1000" dirty="0">
              <a:solidFill>
                <a:schemeClr val="bg1"/>
              </a:solidFill>
            </a:endParaRPr>
          </a:p>
        </p:txBody>
      </p:sp>
      <p:sp>
        <p:nvSpPr>
          <p:cNvPr id="23"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3" name="Ratings"/>
          <p:cNvPicPr>
            <a:picLocks noChangeAspect="1"/>
          </p:cNvPicPr>
          <p:nvPr userDrawn="1"/>
        </p:nvPicPr>
        <p:blipFill>
          <a:blip r:embed="rId2"/>
          <a:stretch>
            <a:fillRect/>
          </a:stretch>
        </p:blipFill>
        <p:spPr>
          <a:xfrm>
            <a:off x="142525" y="5505921"/>
            <a:ext cx="2223298" cy="1261872"/>
          </a:xfrm>
          <a:prstGeom prst="rect">
            <a:avLst/>
          </a:prstGeom>
        </p:spPr>
      </p:pic>
    </p:spTree>
    <p:extLst>
      <p:ext uri="{BB962C8B-B14F-4D97-AF65-F5344CB8AC3E}">
        <p14:creationId xmlns:p14="http://schemas.microsoft.com/office/powerpoint/2010/main" val="2502497557"/>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5"/>
            <a:ext cx="9490635" cy="4249084"/>
          </a:xfrm>
        </p:spPr>
        <p:txBody>
          <a:bodyPr tIns="0" anchor="t"/>
          <a:lstStyle>
            <a:lvl1pPr>
              <a:defRPr sz="5400" b="1"/>
            </a:lvl1pPr>
          </a:lstStyle>
          <a:p>
            <a:r>
              <a:rPr lang="en-US"/>
              <a:t>Click to edit Master title style</a:t>
            </a:r>
            <a:endParaRPr lang="en-US" dirty="0"/>
          </a:p>
        </p:txBody>
      </p:sp>
      <p:sp>
        <p:nvSpPr>
          <p:cNvPr id="3" name="Text Placeholder 2"/>
          <p:cNvSpPr>
            <a:spLocks noGrp="1"/>
          </p:cNvSpPr>
          <p:nvPr>
            <p:ph type="body" idx="1"/>
          </p:nvPr>
        </p:nvSpPr>
        <p:spPr>
          <a:xfrm>
            <a:off x="411480"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12287025"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a:t>
            </a:r>
            <a:endParaRPr lang="en-US" sz="1000" b="1" baseline="0" dirty="0">
              <a:solidFill>
                <a:schemeClr val="tx1"/>
              </a:solidFill>
            </a:endParaRPr>
          </a:p>
          <a:p>
            <a:pPr algn="l"/>
            <a:r>
              <a:rPr lang="en-US" sz="1000" baseline="0" dirty="0">
                <a:solidFill>
                  <a:schemeClr val="tx1"/>
                </a:solidFill>
              </a:rPr>
              <a:t>Remove subtitle placeholder if not needed. </a:t>
            </a:r>
            <a:endParaRPr lang="en-US" sz="1000" dirty="0">
              <a:solidFill>
                <a:schemeClr val="tx1"/>
              </a:solidFill>
            </a:endParaRPr>
          </a:p>
        </p:txBody>
      </p:sp>
      <p:grpSp>
        <p:nvGrpSpPr>
          <p:cNvPr id="6" name="Group 5"/>
          <p:cNvGrpSpPr/>
          <p:nvPr userDrawn="1"/>
        </p:nvGrpSpPr>
        <p:grpSpPr>
          <a:xfrm>
            <a:off x="12284310" y="2497574"/>
            <a:ext cx="1389888" cy="1233768"/>
            <a:chOff x="9215268" y="3023356"/>
            <a:chExt cx="1389888" cy="1233768"/>
          </a:xfrm>
        </p:grpSpPr>
        <p:sp>
          <p:nvSpPr>
            <p:cNvPr id="7" name="Rectangle 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8" name="Rectangle 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9825934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pic>
        <p:nvPicPr>
          <p:cNvPr id="67" name="Ratings"/>
          <p:cNvPicPr>
            <a:picLocks noChangeAspect="1"/>
          </p:cNvPicPr>
          <p:nvPr userDrawn="1"/>
        </p:nvPicPr>
        <p:blipFill>
          <a:blip r:embed="rId2"/>
          <a:stretch>
            <a:fillRect/>
          </a:stretch>
        </p:blipFill>
        <p:spPr>
          <a:xfrm>
            <a:off x="267575" y="6081748"/>
            <a:ext cx="1256647" cy="713232"/>
          </a:xfrm>
          <a:prstGeom prst="rect">
            <a:avLst/>
          </a:prstGeom>
        </p:spPr>
      </p:pic>
      <p:sp>
        <p:nvSpPr>
          <p:cNvPr id="2" name="Title 1"/>
          <p:cNvSpPr>
            <a:spLocks noGrp="1"/>
          </p:cNvSpPr>
          <p:nvPr>
            <p:ph type="title"/>
          </p:nvPr>
        </p:nvSpPr>
        <p:spPr>
          <a:xfrm>
            <a:off x="411480" y="206375"/>
            <a:ext cx="9490635" cy="4249084"/>
          </a:xfrm>
        </p:spPr>
        <p:txBody>
          <a:bodyPr tIns="0" anchor="t"/>
          <a:lstStyle>
            <a:lvl1pPr>
              <a:defRPr sz="5400" b="1"/>
            </a:lvl1pPr>
          </a:lstStyle>
          <a:p>
            <a:r>
              <a:rPr lang="en-US"/>
              <a:t>Click to edit Master title style</a:t>
            </a:r>
            <a:endParaRPr lang="en-US" dirty="0"/>
          </a:p>
        </p:txBody>
      </p:sp>
      <p:sp>
        <p:nvSpPr>
          <p:cNvPr id="3" name="Text Placeholder 2"/>
          <p:cNvSpPr>
            <a:spLocks noGrp="1"/>
          </p:cNvSpPr>
          <p:nvPr>
            <p:ph type="body" idx="1"/>
          </p:nvPr>
        </p:nvSpPr>
        <p:spPr>
          <a:xfrm>
            <a:off x="411480"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p:cNvSpPr/>
          <p:nvPr userDrawn="1"/>
        </p:nvSpPr>
        <p:spPr>
          <a:xfrm>
            <a:off x="12287025"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a:t>
            </a:r>
            <a:endParaRPr lang="en-US" sz="1000" b="1" baseline="0" dirty="0">
              <a:solidFill>
                <a:schemeClr val="bg1"/>
              </a:solidFill>
            </a:endParaRPr>
          </a:p>
          <a:p>
            <a:pPr algn="l"/>
            <a:r>
              <a:rPr lang="en-US" sz="1000" baseline="0" dirty="0">
                <a:solidFill>
                  <a:schemeClr val="bg1"/>
                </a:solidFill>
              </a:rPr>
              <a:t>Remove subtitle placeholder if not needed. </a:t>
            </a:r>
          </a:p>
          <a:p>
            <a:pPr algn="l"/>
            <a:endParaRPr lang="en-US" sz="1000" baseline="0" dirty="0">
              <a:solidFill>
                <a:schemeClr val="bg1"/>
              </a:solidFill>
            </a:endParaRPr>
          </a:p>
        </p:txBody>
      </p:sp>
      <p:sp>
        <p:nvSpPr>
          <p:cNvPr id="9" name="Rectangle 8"/>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18" name="TextBox 17"/>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tx1">
                    <a:lumMod val="65000"/>
                  </a:schemeClr>
                </a:solidFill>
                <a:latin typeface="Arial Narrow" panose="020B0606020202030204" pitchFamily="34" charset="0"/>
              </a:rPr>
              <a:t>No content below the line</a:t>
            </a:r>
          </a:p>
        </p:txBody>
      </p:sp>
      <p:sp>
        <p:nvSpPr>
          <p:cNvPr id="19" name="TextBox 18"/>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1">
                    <a:lumMod val="65000"/>
                  </a:schemeClr>
                </a:solidFill>
                <a:latin typeface="Arial Narrow" panose="020B0606020202030204" pitchFamily="34" charset="0"/>
              </a:rPr>
              <a:t>No content below the line</a:t>
            </a:r>
          </a:p>
        </p:txBody>
      </p:sp>
      <p:cxnSp>
        <p:nvCxnSpPr>
          <p:cNvPr id="20" name="Straight Connector 19"/>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14" name="Rectangle 13"/>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15" name="Rectangle 14"/>
          <p:cNvSpPr/>
          <p:nvPr userDrawn="1"/>
        </p:nvSpPr>
        <p:spPr>
          <a:xfrm>
            <a:off x="0" y="6874278"/>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6" name="Straight Connector 15"/>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a:t>
            </a:r>
            <a:br>
              <a:rPr lang="en-US" sz="1000" baseline="0" dirty="0">
                <a:solidFill>
                  <a:schemeClr val="bg1"/>
                </a:solidFill>
              </a:rPr>
            </a:br>
            <a:r>
              <a:rPr lang="en-US" sz="1000" baseline="0" dirty="0">
                <a:solidFill>
                  <a:schemeClr val="bg1"/>
                </a:solidFill>
              </a:rPr>
              <a:t>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6" name="TextBox 25"/>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7" name="TextBox 26"/>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8" name="Group 27"/>
          <p:cNvGrpSpPr/>
          <p:nvPr userDrawn="1"/>
        </p:nvGrpSpPr>
        <p:grpSpPr>
          <a:xfrm>
            <a:off x="731575" y="6907927"/>
            <a:ext cx="1601607" cy="100584"/>
            <a:chOff x="914339" y="6913770"/>
            <a:chExt cx="1558450" cy="100584"/>
          </a:xfrm>
        </p:grpSpPr>
        <p:sp>
          <p:nvSpPr>
            <p:cNvPr id="29" name="Rectangle 28"/>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0" name="Rectangle 29"/>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1" name="Rectangle 30"/>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2" name="Rectangle 31"/>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7" name="Rectangle 36"/>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8" name="Rectangle 37"/>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39" name="Rectangle 38"/>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0" name="Rectangle 39"/>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1" name="Rectangle 40"/>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2" name="Rectangle 41"/>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3" name="TextBox 42"/>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4" name="Group 43"/>
          <p:cNvGrpSpPr/>
          <p:nvPr userDrawn="1"/>
        </p:nvGrpSpPr>
        <p:grpSpPr>
          <a:xfrm>
            <a:off x="2551546" y="7022893"/>
            <a:ext cx="218964" cy="91440"/>
            <a:chOff x="2279174" y="7027888"/>
            <a:chExt cx="164223" cy="91440"/>
          </a:xfrm>
        </p:grpSpPr>
        <p:cxnSp>
          <p:nvCxnSpPr>
            <p:cNvPr id="45" name="Straight Arrow Connector 44"/>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userDrawn="1"/>
        </p:nvGrpSpPr>
        <p:grpSpPr>
          <a:xfrm>
            <a:off x="3760820" y="7063094"/>
            <a:ext cx="778165" cy="100584"/>
            <a:chOff x="1566748" y="7022234"/>
            <a:chExt cx="778165" cy="100584"/>
          </a:xfrm>
        </p:grpSpPr>
        <p:sp>
          <p:nvSpPr>
            <p:cNvPr id="48" name="Rectangle 47"/>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9" name="Rectangle 48"/>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0" name="Rectangle 49"/>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1" name="Rectangle 50"/>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5" name="Group 54"/>
          <p:cNvGrpSpPr/>
          <p:nvPr userDrawn="1"/>
        </p:nvGrpSpPr>
        <p:grpSpPr>
          <a:xfrm>
            <a:off x="3475603" y="6905748"/>
            <a:ext cx="549776" cy="100584"/>
            <a:chOff x="3141899" y="6907927"/>
            <a:chExt cx="549776" cy="100584"/>
          </a:xfrm>
        </p:grpSpPr>
        <p:sp>
          <p:nvSpPr>
            <p:cNvPr id="56" name="Rectangle 55"/>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7" name="Rectangle 56"/>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8" name="Rectangle 57"/>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9" name="Rectangle 58"/>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1" name="Group 60"/>
          <p:cNvGrpSpPr/>
          <p:nvPr userDrawn="1"/>
        </p:nvGrpSpPr>
        <p:grpSpPr>
          <a:xfrm>
            <a:off x="4110314" y="6905748"/>
            <a:ext cx="549777" cy="100584"/>
            <a:chOff x="2057435" y="7026985"/>
            <a:chExt cx="549777" cy="100584"/>
          </a:xfrm>
        </p:grpSpPr>
        <p:sp>
          <p:nvSpPr>
            <p:cNvPr id="62" name="Rectangle 61"/>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3" name="Rectangle 62"/>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4" name="Rectangle 63"/>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5" name="Rectangle 64"/>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Tree>
    <p:extLst>
      <p:ext uri="{BB962C8B-B14F-4D97-AF65-F5344CB8AC3E}">
        <p14:creationId xmlns:p14="http://schemas.microsoft.com/office/powerpoint/2010/main" val="2511089842"/>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ivider Image Big title">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6"/>
            <a:ext cx="9490635" cy="2115484"/>
          </a:xfrm>
        </p:spPr>
        <p:txBody>
          <a:bodyPr tIns="0" anchor="t"/>
          <a:lstStyle>
            <a:lvl1pPr>
              <a:defRPr sz="4400" b="1"/>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4" name="Rectangle 3"/>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 + Image</a:t>
            </a:r>
            <a:endParaRPr lang="en-US" sz="1000" b="1" baseline="0" dirty="0">
              <a:solidFill>
                <a:schemeClr val="tx1"/>
              </a:solidFill>
            </a:endParaRPr>
          </a:p>
          <a:p>
            <a:pPr algn="l"/>
            <a:r>
              <a:rPr lang="en-US" sz="1000" baseline="0" dirty="0">
                <a:solidFill>
                  <a:schemeClr val="tx1"/>
                </a:solidFill>
              </a:rPr>
              <a:t>Click image icon to insert rectangular image. </a:t>
            </a:r>
            <a:endParaRPr lang="en-US" sz="1000" dirty="0">
              <a:solidFill>
                <a:schemeClr val="tx1"/>
              </a:solidFill>
            </a:endParaRPr>
          </a:p>
        </p:txBody>
      </p:sp>
      <p:grpSp>
        <p:nvGrpSpPr>
          <p:cNvPr id="7" name="Group 6"/>
          <p:cNvGrpSpPr/>
          <p:nvPr userDrawn="1"/>
        </p:nvGrpSpPr>
        <p:grpSpPr>
          <a:xfrm>
            <a:off x="12284310" y="2497574"/>
            <a:ext cx="1389888" cy="1233768"/>
            <a:chOff x="9215268" y="3023356"/>
            <a:chExt cx="1389888" cy="1233768"/>
          </a:xfrm>
        </p:grpSpPr>
        <p:sp>
          <p:nvSpPr>
            <p:cNvPr id="8" name="Rectangle 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9" name="Rectangle 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3557321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ivider Black Image Small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6"/>
            <a:ext cx="9490635" cy="2115484"/>
          </a:xfrm>
        </p:spPr>
        <p:txBody>
          <a:bodyPr tIns="0" anchor="t"/>
          <a:lstStyle>
            <a:lvl1pPr>
              <a:defRPr sz="4400" b="1"/>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8" name="Rectangle 7"/>
          <p:cNvSpPr/>
          <p:nvPr userDrawn="1"/>
        </p:nvSpPr>
        <p:spPr>
          <a:xfrm>
            <a:off x="12287025"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 + Image</a:t>
            </a:r>
            <a:endParaRPr lang="en-US" sz="1000" b="1" baseline="0" dirty="0">
              <a:solidFill>
                <a:schemeClr val="bg1"/>
              </a:solidFill>
            </a:endParaRPr>
          </a:p>
          <a:p>
            <a:pPr algn="l"/>
            <a:r>
              <a:rPr lang="en-US" sz="1000" baseline="0" dirty="0">
                <a:solidFill>
                  <a:schemeClr val="bg1"/>
                </a:solidFill>
              </a:rPr>
              <a:t>Click image icon to insert rectangular image. </a:t>
            </a:r>
            <a:endParaRPr lang="en-US" sz="1000" dirty="0">
              <a:solidFill>
                <a:schemeClr val="bg1"/>
              </a:solidFill>
            </a:endParaRPr>
          </a:p>
        </p:txBody>
      </p:sp>
      <p:sp>
        <p:nvSpPr>
          <p:cNvPr id="10" name="Rectangle 9"/>
          <p:cNvSpPr/>
          <p:nvPr userDrawn="1"/>
        </p:nvSpPr>
        <p:spPr>
          <a:xfrm>
            <a:off x="-13251" y="6889455"/>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21" name="TextBox 20"/>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tx1">
                    <a:lumMod val="65000"/>
                  </a:schemeClr>
                </a:solidFill>
                <a:latin typeface="Arial Narrow" panose="020B0606020202030204" pitchFamily="34" charset="0"/>
              </a:rPr>
              <a:t>No content below the line</a:t>
            </a:r>
          </a:p>
        </p:txBody>
      </p:sp>
      <p:sp>
        <p:nvSpPr>
          <p:cNvPr id="22" name="TextBox 21"/>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1">
                    <a:lumMod val="65000"/>
                  </a:schemeClr>
                </a:solidFill>
                <a:latin typeface="Arial Narrow" panose="020B0606020202030204" pitchFamily="34" charset="0"/>
              </a:rPr>
              <a:t>No content below the line</a:t>
            </a:r>
          </a:p>
        </p:txBody>
      </p:sp>
      <p:cxnSp>
        <p:nvCxnSpPr>
          <p:cNvPr id="23" name="Straight Connector 22"/>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12284310"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7" name="Rectangle 2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14" name="Rectangle 13"/>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16" name="Rectangle 15"/>
          <p:cNvSpPr/>
          <p:nvPr userDrawn="1"/>
        </p:nvSpPr>
        <p:spPr>
          <a:xfrm>
            <a:off x="0" y="6874278"/>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7" name="Straight Connector 16"/>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a:t>
            </a:r>
            <a:br>
              <a:rPr lang="en-US" sz="1000" baseline="0" dirty="0">
                <a:solidFill>
                  <a:schemeClr val="bg1"/>
                </a:solidFill>
              </a:rPr>
            </a:br>
            <a:r>
              <a:rPr lang="en-US" sz="1000" baseline="0" dirty="0">
                <a:solidFill>
                  <a:schemeClr val="bg1"/>
                </a:solidFill>
              </a:rPr>
              <a:t>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0" name="TextBox 19"/>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8" name="TextBox 27"/>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9" name="Group 28"/>
          <p:cNvGrpSpPr/>
          <p:nvPr userDrawn="1"/>
        </p:nvGrpSpPr>
        <p:grpSpPr>
          <a:xfrm>
            <a:off x="731575" y="6907927"/>
            <a:ext cx="1601607" cy="100584"/>
            <a:chOff x="914339" y="6913770"/>
            <a:chExt cx="1558450" cy="100584"/>
          </a:xfrm>
        </p:grpSpPr>
        <p:sp>
          <p:nvSpPr>
            <p:cNvPr id="30" name="Rectangle 29"/>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1" name="Rectangle 30"/>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2" name="Rectangle 31"/>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7" name="Rectangle 36"/>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8" name="Rectangle 37"/>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9" name="Rectangle 38"/>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40" name="Rectangle 39"/>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1" name="Rectangle 40"/>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2" name="Rectangle 41"/>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3" name="Rectangle 42"/>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4" name="TextBox 43"/>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5" name="Group 44"/>
          <p:cNvGrpSpPr/>
          <p:nvPr userDrawn="1"/>
        </p:nvGrpSpPr>
        <p:grpSpPr>
          <a:xfrm>
            <a:off x="2551546" y="7022893"/>
            <a:ext cx="218964" cy="91440"/>
            <a:chOff x="2279174" y="7027888"/>
            <a:chExt cx="164223" cy="91440"/>
          </a:xfrm>
        </p:grpSpPr>
        <p:cxnSp>
          <p:nvCxnSpPr>
            <p:cNvPr id="46" name="Straight Arrow Connector 45"/>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userDrawn="1"/>
        </p:nvGrpSpPr>
        <p:grpSpPr>
          <a:xfrm>
            <a:off x="3760820" y="7063094"/>
            <a:ext cx="778165" cy="100584"/>
            <a:chOff x="1566748" y="7022234"/>
            <a:chExt cx="778165" cy="100584"/>
          </a:xfrm>
        </p:grpSpPr>
        <p:sp>
          <p:nvSpPr>
            <p:cNvPr id="49" name="Rectangle 48"/>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0" name="Rectangle 49"/>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1" name="Rectangle 50"/>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5" name="Rectangle 54"/>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6" name="Group 55"/>
          <p:cNvGrpSpPr/>
          <p:nvPr userDrawn="1"/>
        </p:nvGrpSpPr>
        <p:grpSpPr>
          <a:xfrm>
            <a:off x="3475603" y="6905748"/>
            <a:ext cx="549776" cy="100584"/>
            <a:chOff x="3141899" y="6907927"/>
            <a:chExt cx="549776" cy="100584"/>
          </a:xfrm>
        </p:grpSpPr>
        <p:sp>
          <p:nvSpPr>
            <p:cNvPr id="57" name="Rectangle 56"/>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8" name="Rectangle 57"/>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9" name="Rectangle 58"/>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1" name="Rectangle 60"/>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2" name="Group 61"/>
          <p:cNvGrpSpPr/>
          <p:nvPr userDrawn="1"/>
        </p:nvGrpSpPr>
        <p:grpSpPr>
          <a:xfrm>
            <a:off x="4110314" y="6905748"/>
            <a:ext cx="549777" cy="100584"/>
            <a:chOff x="2057435" y="7026985"/>
            <a:chExt cx="549777" cy="100584"/>
          </a:xfrm>
        </p:grpSpPr>
        <p:sp>
          <p:nvSpPr>
            <p:cNvPr id="63" name="Rectangle 62"/>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4" name="Rectangle 63"/>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5" name="Rectangle 64"/>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7" name="Rectangle 66"/>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pic>
        <p:nvPicPr>
          <p:cNvPr id="68" name="Ratings"/>
          <p:cNvPicPr>
            <a:picLocks noChangeAspect="1"/>
          </p:cNvPicPr>
          <p:nvPr userDrawn="1"/>
        </p:nvPicPr>
        <p:blipFill>
          <a:blip r:embed="rId2"/>
          <a:stretch>
            <a:fillRect/>
          </a:stretch>
        </p:blipFill>
        <p:spPr>
          <a:xfrm>
            <a:off x="267575" y="6081748"/>
            <a:ext cx="1256647" cy="713232"/>
          </a:xfrm>
          <a:prstGeom prst="rect">
            <a:avLst/>
          </a:prstGeom>
        </p:spPr>
      </p:pic>
    </p:spTree>
    <p:extLst>
      <p:ext uri="{BB962C8B-B14F-4D97-AF65-F5344CB8AC3E}">
        <p14:creationId xmlns:p14="http://schemas.microsoft.com/office/powerpoint/2010/main" val="3865297323"/>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371600"/>
            <a:ext cx="11367253" cy="4300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19D61-114E-4792-BEB8-E365ED0CE174}"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Rectangle 7"/>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No subtitle</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3"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4"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5" name="Group 14"/>
          <p:cNvGrpSpPr/>
          <p:nvPr userDrawn="1"/>
        </p:nvGrpSpPr>
        <p:grpSpPr>
          <a:xfrm>
            <a:off x="12284310" y="32128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7777969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480"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6"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F7CD04-C600-448C-9F3C-CD16B39BED79}"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0" name="Rectangle 9"/>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2</a:t>
            </a:r>
            <a:r>
              <a:rPr lang="en-US" sz="1000" b="1" baseline="0" dirty="0">
                <a:solidFill>
                  <a:schemeClr val="tx1"/>
                </a:solidFill>
              </a:rPr>
              <a:t> columns</a:t>
            </a:r>
            <a:endParaRPr lang="en-US" sz="1000" b="1" dirty="0">
              <a:solidFill>
                <a:schemeClr val="tx1"/>
              </a:solidFill>
            </a:endParaRP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5"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6"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7" name="Group 16"/>
          <p:cNvGrpSpPr/>
          <p:nvPr userDrawn="1"/>
        </p:nvGrpSpPr>
        <p:grpSpPr>
          <a:xfrm>
            <a:off x="12284310" y="3212874"/>
            <a:ext cx="1389888" cy="1233768"/>
            <a:chOff x="9215268" y="3023356"/>
            <a:chExt cx="1389888" cy="1233768"/>
          </a:xfrm>
        </p:grpSpPr>
        <p:sp>
          <p:nvSpPr>
            <p:cNvPr id="18" name="Rectangle 1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9" name="Rectangle 1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6025542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genda - Takeawa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1CCFEE-F102-486E-BCAD-EF02F56458E7}"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1046787" y="1814929"/>
            <a:ext cx="10738812" cy="558010"/>
          </a:xfrm>
        </p:spPr>
        <p:txBody>
          <a:bodyPr tIns="0" rIns="0" bIns="0" anchor="ctr"/>
          <a:lstStyle>
            <a:lvl1pPr marL="0" indent="0">
              <a:spcBef>
                <a:spcPts val="200"/>
              </a:spcBef>
              <a:spcAft>
                <a:spcPts val="0"/>
              </a:spcAft>
              <a:buFont typeface="Arial" panose="020B0604020202020204" pitchFamily="34" charset="0"/>
              <a:buNone/>
              <a:defRPr sz="1800" b="1" baseline="0"/>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1" name="Text Placeholder 10"/>
          <p:cNvSpPr>
            <a:spLocks noGrp="1"/>
          </p:cNvSpPr>
          <p:nvPr>
            <p:ph type="body" sz="quarter" idx="17" hasCustomPrompt="1"/>
          </p:nvPr>
        </p:nvSpPr>
        <p:spPr>
          <a:xfrm>
            <a:off x="406401" y="181493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2" name="Text Placeholder 10"/>
          <p:cNvSpPr>
            <a:spLocks noGrp="1"/>
          </p:cNvSpPr>
          <p:nvPr>
            <p:ph type="body" sz="quarter" idx="18" hasCustomPrompt="1"/>
          </p:nvPr>
        </p:nvSpPr>
        <p:spPr>
          <a:xfrm>
            <a:off x="406399" y="255859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3" name="Text Placeholder 10"/>
          <p:cNvSpPr>
            <a:spLocks noGrp="1"/>
          </p:cNvSpPr>
          <p:nvPr>
            <p:ph type="body" sz="quarter" idx="19" hasCustomPrompt="1"/>
          </p:nvPr>
        </p:nvSpPr>
        <p:spPr>
          <a:xfrm>
            <a:off x="406401" y="330225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4" name="Text Placeholder 10"/>
          <p:cNvSpPr>
            <a:spLocks noGrp="1"/>
          </p:cNvSpPr>
          <p:nvPr>
            <p:ph type="body" sz="quarter" idx="20" hasCustomPrompt="1"/>
          </p:nvPr>
        </p:nvSpPr>
        <p:spPr>
          <a:xfrm>
            <a:off x="406398" y="404591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5" name="Text Placeholder 8"/>
          <p:cNvSpPr>
            <a:spLocks noGrp="1"/>
          </p:cNvSpPr>
          <p:nvPr>
            <p:ph type="body" sz="quarter" idx="21" hasCustomPrompt="1"/>
          </p:nvPr>
        </p:nvSpPr>
        <p:spPr>
          <a:xfrm>
            <a:off x="1046787" y="255858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6" name="Text Placeholder 8"/>
          <p:cNvSpPr>
            <a:spLocks noGrp="1"/>
          </p:cNvSpPr>
          <p:nvPr>
            <p:ph type="body" sz="quarter" idx="22" hasCustomPrompt="1"/>
          </p:nvPr>
        </p:nvSpPr>
        <p:spPr>
          <a:xfrm>
            <a:off x="1046787" y="330224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7" name="Text Placeholder 8"/>
          <p:cNvSpPr>
            <a:spLocks noGrp="1"/>
          </p:cNvSpPr>
          <p:nvPr>
            <p:ph type="body" sz="quarter" idx="23" hasCustomPrompt="1"/>
          </p:nvPr>
        </p:nvSpPr>
        <p:spPr>
          <a:xfrm>
            <a:off x="1046787" y="404590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8" name="Text Placeholder 8"/>
          <p:cNvSpPr>
            <a:spLocks noGrp="1"/>
          </p:cNvSpPr>
          <p:nvPr>
            <p:ph type="body" sz="quarter" idx="24" hasCustomPrompt="1"/>
          </p:nvPr>
        </p:nvSpPr>
        <p:spPr>
          <a:xfrm>
            <a:off x="1046787" y="478956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20" name="Text Placeholder 10"/>
          <p:cNvSpPr>
            <a:spLocks noGrp="1"/>
          </p:cNvSpPr>
          <p:nvPr>
            <p:ph type="body" sz="quarter" idx="25" hasCustomPrompt="1"/>
          </p:nvPr>
        </p:nvSpPr>
        <p:spPr>
          <a:xfrm>
            <a:off x="408762" y="478957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21" name="Text Placeholder 8"/>
          <p:cNvSpPr>
            <a:spLocks noGrp="1"/>
          </p:cNvSpPr>
          <p:nvPr>
            <p:ph type="body" sz="quarter" idx="26" hasCustomPrompt="1"/>
          </p:nvPr>
        </p:nvSpPr>
        <p:spPr>
          <a:xfrm>
            <a:off x="1046787" y="553322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baseline="0"/>
            </a:lvl2pPr>
          </a:lstStyle>
          <a:p>
            <a:pPr lvl="0"/>
            <a:r>
              <a:rPr lang="en-US" dirty="0"/>
              <a:t>Click to add agenda item/takeaway/text – max two rows</a:t>
            </a:r>
          </a:p>
          <a:p>
            <a:pPr lvl="1"/>
            <a:r>
              <a:rPr lang="en-US" dirty="0"/>
              <a:t>Second level</a:t>
            </a:r>
          </a:p>
        </p:txBody>
      </p:sp>
      <p:sp>
        <p:nvSpPr>
          <p:cNvPr id="22" name="Text Placeholder 10"/>
          <p:cNvSpPr>
            <a:spLocks noGrp="1"/>
          </p:cNvSpPr>
          <p:nvPr>
            <p:ph type="body" sz="quarter" idx="27" hasCustomPrompt="1"/>
          </p:nvPr>
        </p:nvSpPr>
        <p:spPr>
          <a:xfrm>
            <a:off x="408762" y="553323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23" name="Text Placeholder 7"/>
          <p:cNvSpPr>
            <a:spLocks noGrp="1"/>
          </p:cNvSpPr>
          <p:nvPr>
            <p:ph type="body" sz="quarter" idx="13" hasCustomPrompt="1"/>
          </p:nvPr>
        </p:nvSpPr>
        <p:spPr>
          <a:xfrm>
            <a:off x="411480" y="1084264"/>
            <a:ext cx="11379200" cy="706437"/>
          </a:xfrm>
        </p:spPr>
        <p:txBody>
          <a:bodyPr/>
          <a:lstStyle>
            <a:lvl1pPr marL="0" indent="0">
              <a:buNone/>
              <a:defRPr sz="1800" b="0" baseline="0"/>
            </a:lvl1pPr>
            <a:lvl2pPr marL="169863" indent="0">
              <a:buNone/>
              <a:defRPr/>
            </a:lvl2pPr>
          </a:lstStyle>
          <a:p>
            <a:pPr lvl="0"/>
            <a:r>
              <a:rPr lang="en-US" dirty="0"/>
              <a:t>Click to edit date, place or introduction / summary</a:t>
            </a:r>
          </a:p>
        </p:txBody>
      </p:sp>
      <p:sp>
        <p:nvSpPr>
          <p:cNvPr id="19" name="Rectangle 18"/>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Agenda &amp; Takeaways</a:t>
            </a:r>
          </a:p>
          <a:p>
            <a:pPr algn="l"/>
            <a:r>
              <a:rPr lang="en-US" sz="1000" b="0" baseline="0" dirty="0">
                <a:solidFill>
                  <a:schemeClr val="tx1"/>
                </a:solidFill>
              </a:rPr>
              <a:t>Replace # with number or letter in left placeholders and explanatory text in right placeholders. Max one row of text.  Remove placeholders not in use. </a:t>
            </a:r>
          </a:p>
        </p:txBody>
      </p:sp>
      <p:grpSp>
        <p:nvGrpSpPr>
          <p:cNvPr id="25" name="Group 24"/>
          <p:cNvGrpSpPr/>
          <p:nvPr userDrawn="1"/>
        </p:nvGrpSpPr>
        <p:grpSpPr>
          <a:xfrm>
            <a:off x="12284310"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32" name="Rectangle 3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nvGrpSpPr>
          <p:cNvPr id="33" name="Group 32"/>
          <p:cNvGrpSpPr/>
          <p:nvPr userDrawn="1"/>
        </p:nvGrpSpPr>
        <p:grpSpPr>
          <a:xfrm>
            <a:off x="12287025" y="3841031"/>
            <a:ext cx="1388611" cy="1588569"/>
            <a:chOff x="13673268" y="2618012"/>
            <a:chExt cx="3060457" cy="3501159"/>
          </a:xfrm>
        </p:grpSpPr>
        <p:pic>
          <p:nvPicPr>
            <p:cNvPr id="34" name="Picture 33"/>
            <p:cNvPicPr>
              <a:picLocks noChangeAspect="1"/>
            </p:cNvPicPr>
            <p:nvPr userDrawn="1"/>
          </p:nvPicPr>
          <p:blipFill>
            <a:blip r:embed="rId2"/>
            <a:stretch>
              <a:fillRect/>
            </a:stretch>
          </p:blipFill>
          <p:spPr>
            <a:xfrm>
              <a:off x="13673268" y="4393853"/>
              <a:ext cx="3060457" cy="1725318"/>
            </a:xfrm>
            <a:prstGeom prst="rect">
              <a:avLst/>
            </a:prstGeom>
          </p:spPr>
        </p:pic>
        <p:pic>
          <p:nvPicPr>
            <p:cNvPr id="35" name="Picture 34"/>
            <p:cNvPicPr>
              <a:picLocks noChangeAspect="1"/>
            </p:cNvPicPr>
            <p:nvPr userDrawn="1"/>
          </p:nvPicPr>
          <p:blipFill>
            <a:blip r:embed="rId3"/>
            <a:stretch>
              <a:fillRect/>
            </a:stretch>
          </p:blipFill>
          <p:spPr>
            <a:xfrm>
              <a:off x="13673268" y="2618012"/>
              <a:ext cx="3060457" cy="1725318"/>
            </a:xfrm>
            <a:prstGeom prst="rect">
              <a:avLst/>
            </a:prstGeom>
          </p:spPr>
        </p:pic>
      </p:grpSp>
    </p:spTree>
    <p:extLst>
      <p:ext uri="{BB962C8B-B14F-4D97-AF65-F5344CB8AC3E}">
        <p14:creationId xmlns:p14="http://schemas.microsoft.com/office/powerpoint/2010/main" val="84828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5000"/>
              </a:lnSpc>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6" y="1529221"/>
            <a:ext cx="11338057"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1878505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act / Auth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4DBBCE-9ADB-4F81-AC89-24B1993A03F2}"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1480"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8" name="Text Placeholder 7"/>
          <p:cNvSpPr>
            <a:spLocks noGrp="1"/>
          </p:cNvSpPr>
          <p:nvPr>
            <p:ph type="body" sz="quarter" idx="14" hasCustomPrompt="1"/>
          </p:nvPr>
        </p:nvSpPr>
        <p:spPr>
          <a:xfrm>
            <a:off x="414528"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9" name="Text Placeholder 7"/>
          <p:cNvSpPr>
            <a:spLocks noGrp="1"/>
          </p:cNvSpPr>
          <p:nvPr>
            <p:ph type="body" sz="quarter" idx="15" hasCustomPrompt="1"/>
          </p:nvPr>
        </p:nvSpPr>
        <p:spPr>
          <a:xfrm>
            <a:off x="411480" y="5244905"/>
            <a:ext cx="5512296"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0" name="Text Placeholder 7"/>
          <p:cNvSpPr>
            <a:spLocks noGrp="1"/>
          </p:cNvSpPr>
          <p:nvPr>
            <p:ph type="body" sz="quarter" idx="16" hasCustomPrompt="1"/>
          </p:nvPr>
        </p:nvSpPr>
        <p:spPr>
          <a:xfrm>
            <a:off x="411480" y="5545454"/>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1" name="Text Placeholder 7"/>
          <p:cNvSpPr>
            <a:spLocks noGrp="1"/>
          </p:cNvSpPr>
          <p:nvPr>
            <p:ph type="body" sz="quarter" idx="17" hasCustomPrompt="1"/>
          </p:nvPr>
        </p:nvSpPr>
        <p:spPr>
          <a:xfrm>
            <a:off x="6105961"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12" name="Text Placeholder 7"/>
          <p:cNvSpPr>
            <a:spLocks noGrp="1"/>
          </p:cNvSpPr>
          <p:nvPr>
            <p:ph type="body" sz="quarter" idx="18" hasCustomPrompt="1"/>
          </p:nvPr>
        </p:nvSpPr>
        <p:spPr>
          <a:xfrm>
            <a:off x="6105961"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13" name="Text Placeholder 7"/>
          <p:cNvSpPr>
            <a:spLocks noGrp="1"/>
          </p:cNvSpPr>
          <p:nvPr>
            <p:ph type="body" sz="quarter" idx="19" hasCustomPrompt="1"/>
          </p:nvPr>
        </p:nvSpPr>
        <p:spPr>
          <a:xfrm>
            <a:off x="6105961" y="5244905"/>
            <a:ext cx="5512296"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4" name="Text Placeholder 7"/>
          <p:cNvSpPr>
            <a:spLocks noGrp="1"/>
          </p:cNvSpPr>
          <p:nvPr>
            <p:ph type="body" sz="quarter" idx="20" hasCustomPrompt="1"/>
          </p:nvPr>
        </p:nvSpPr>
        <p:spPr>
          <a:xfrm>
            <a:off x="6105962" y="5545454"/>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5" name="Text Placeholder 7"/>
          <p:cNvSpPr>
            <a:spLocks noGrp="1"/>
          </p:cNvSpPr>
          <p:nvPr>
            <p:ph type="body" sz="quarter" idx="21" hasCustomPrompt="1"/>
          </p:nvPr>
        </p:nvSpPr>
        <p:spPr>
          <a:xfrm>
            <a:off x="411480" y="5846003"/>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6" name="Text Placeholder 7"/>
          <p:cNvSpPr>
            <a:spLocks noGrp="1"/>
          </p:cNvSpPr>
          <p:nvPr>
            <p:ph type="body" sz="quarter" idx="22" hasCustomPrompt="1"/>
          </p:nvPr>
        </p:nvSpPr>
        <p:spPr>
          <a:xfrm>
            <a:off x="6105962" y="5846003"/>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8" name="Picture Placeholder 17"/>
          <p:cNvSpPr>
            <a:spLocks noGrp="1"/>
          </p:cNvSpPr>
          <p:nvPr>
            <p:ph type="pic" sz="quarter" idx="23" hasCustomPrompt="1"/>
          </p:nvPr>
        </p:nvSpPr>
        <p:spPr>
          <a:xfrm>
            <a:off x="411480" y="1903422"/>
            <a:ext cx="2233084" cy="2187575"/>
          </a:xfrm>
          <a:pattFill prst="pct5">
            <a:fgClr>
              <a:schemeClr val="accent1"/>
            </a:fgClr>
            <a:bgClr>
              <a:schemeClr val="bg1"/>
            </a:bgClr>
          </a:pattFill>
        </p:spPr>
        <p:txBody>
          <a:bodyPr anchor="ctr"/>
          <a:lstStyle>
            <a:lvl1pPr marL="0" indent="0" algn="ctr">
              <a:buNone/>
              <a:defRPr b="1"/>
            </a:lvl1pPr>
          </a:lstStyle>
          <a:p>
            <a:r>
              <a:rPr lang="en-US" dirty="0"/>
              <a:t>Click to add portrait photo or remove</a:t>
            </a:r>
          </a:p>
        </p:txBody>
      </p:sp>
      <p:sp>
        <p:nvSpPr>
          <p:cNvPr id="19" name="Picture Placeholder 17"/>
          <p:cNvSpPr>
            <a:spLocks noGrp="1"/>
          </p:cNvSpPr>
          <p:nvPr>
            <p:ph type="pic" sz="quarter" idx="24" hasCustomPrompt="1"/>
          </p:nvPr>
        </p:nvSpPr>
        <p:spPr>
          <a:xfrm>
            <a:off x="6093969" y="1901254"/>
            <a:ext cx="2233084" cy="2187575"/>
          </a:xfrm>
          <a:pattFill prst="pct5">
            <a:fgClr>
              <a:schemeClr val="accent1"/>
            </a:fgClr>
            <a:bgClr>
              <a:schemeClr val="bg1"/>
            </a:bgClr>
          </a:pattFill>
        </p:spPr>
        <p:txBody>
          <a:bodyPr anchor="ctr"/>
          <a:lstStyle>
            <a:lvl1pPr marL="0" indent="0" algn="ctr">
              <a:buNone/>
              <a:defRPr b="1" baseline="0"/>
            </a:lvl1pPr>
          </a:lstStyle>
          <a:p>
            <a:r>
              <a:rPr lang="en-US" dirty="0"/>
              <a:t>Click to add portrait photo or remove</a:t>
            </a:r>
          </a:p>
        </p:txBody>
      </p:sp>
      <p:sp>
        <p:nvSpPr>
          <p:cNvPr id="20" name="Rectangle 1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Contact</a:t>
            </a:r>
          </a:p>
          <a:p>
            <a:pPr algn="l"/>
            <a:r>
              <a:rPr lang="en-US" sz="1000" b="0" baseline="0" dirty="0">
                <a:solidFill>
                  <a:schemeClr val="tx1"/>
                </a:solidFill>
              </a:rPr>
              <a:t>Use for contact or author information. </a:t>
            </a:r>
          </a:p>
          <a:p>
            <a:pPr algn="l"/>
            <a:r>
              <a:rPr lang="en-US" sz="1000" b="0" baseline="0" dirty="0">
                <a:solidFill>
                  <a:schemeClr val="tx1"/>
                </a:solidFill>
              </a:rPr>
              <a:t>Remove placeholders not used. </a:t>
            </a:r>
          </a:p>
        </p:txBody>
      </p:sp>
      <p:grpSp>
        <p:nvGrpSpPr>
          <p:cNvPr id="21" name="Group 20"/>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8128558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71072" cy="868680"/>
          </a:xfrm>
        </p:spPr>
        <p:txBody>
          <a:bodyPr anchor="t"/>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6789033" y="1290638"/>
            <a:ext cx="4984377" cy="43815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1480" y="1290638"/>
            <a:ext cx="6012329" cy="4381500"/>
          </a:xfrm>
        </p:spPr>
        <p:txBody>
          <a:bodyPr>
            <a:normAutofit/>
          </a:bodyPr>
          <a:lstStyle>
            <a:lvl1pPr marL="0" indent="0">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01ED0-FC03-4E64-B616-F2AC72DDB72F}"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2" name="Rectangle 11"/>
          <p:cNvSpPr/>
          <p:nvPr userDrawn="1"/>
        </p:nvSpPr>
        <p:spPr>
          <a:xfrm>
            <a:off x="12287025" y="-4042"/>
            <a:ext cx="1386247" cy="3624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Big Point</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a:p>
            <a:pPr algn="l"/>
            <a:endParaRPr lang="sv-SE" sz="1000" b="0" baseline="0" dirty="0">
              <a:solidFill>
                <a:schemeClr val="tx1"/>
              </a:solidFill>
            </a:endParaRPr>
          </a:p>
          <a:p>
            <a:pPr algn="l"/>
            <a:endParaRPr lang="sv-SE" sz="1000" b="0" baseline="0" dirty="0">
              <a:solidFill>
                <a:schemeClr val="tx1"/>
              </a:solidFill>
            </a:endParaRPr>
          </a:p>
          <a:p>
            <a:pPr algn="l"/>
            <a:endParaRPr lang="sv-SE" sz="1000" b="0" baseline="0" dirty="0">
              <a:solidFill>
                <a:schemeClr val="tx1"/>
              </a:solidFill>
            </a:endParaRPr>
          </a:p>
          <a:p>
            <a:pPr algn="l"/>
            <a:r>
              <a:rPr lang="sv-SE" sz="1000" b="0" baseline="0" dirty="0">
                <a:solidFill>
                  <a:schemeClr val="tx1"/>
                </a:solidFill>
              </a:rPr>
              <a:t>U</a:t>
            </a:r>
            <a:r>
              <a:rPr lang="en-US" sz="1000" b="0" baseline="0" dirty="0">
                <a:solidFill>
                  <a:schemeClr val="tx1"/>
                </a:solidFill>
              </a:rPr>
              <a:t>se </a:t>
            </a:r>
            <a:r>
              <a:rPr lang="en-US" sz="1000" b="0" baseline="0" dirty="0">
                <a:solidFill>
                  <a:srgbClr val="D6002A"/>
                </a:solidFill>
              </a:rPr>
              <a:t>S&amp;P Global Red </a:t>
            </a:r>
            <a:r>
              <a:rPr lang="en-US" sz="1000" b="0" baseline="0" dirty="0">
                <a:solidFill>
                  <a:schemeClr val="tx1"/>
                </a:solidFill>
              </a:rPr>
              <a:t>to highlight key words in your point. </a:t>
            </a:r>
          </a:p>
          <a:p>
            <a:pPr algn="l"/>
            <a:r>
              <a:rPr lang="en-US" sz="1000" b="0" baseline="0" dirty="0">
                <a:solidFill>
                  <a:schemeClr val="tx1"/>
                </a:solidFill>
              </a:rPr>
              <a:t>It’s available in the custom color palette.</a:t>
            </a:r>
          </a:p>
        </p:txBody>
      </p:sp>
      <p:pic>
        <p:nvPicPr>
          <p:cNvPr id="13"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sp>
        <p:nvSpPr>
          <p:cNvPr id="18" name="Rectangle 17"/>
          <p:cNvSpPr/>
          <p:nvPr userDrawn="1"/>
        </p:nvSpPr>
        <p:spPr>
          <a:xfrm>
            <a:off x="12342987" y="3429000"/>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42794752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Quo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219456"/>
            <a:ext cx="9490635" cy="5180498"/>
          </a:xfrm>
        </p:spPr>
        <p:txBody>
          <a:bodyPr tIns="0" anchor="t">
            <a:normAutofit/>
          </a:bodyPr>
          <a:lstStyle>
            <a:lvl1pPr>
              <a:defRPr sz="5400" b="1"/>
            </a:lvl1pPr>
          </a:lstStyle>
          <a:p>
            <a:r>
              <a:rPr lang="en-US" dirty="0"/>
              <a:t>Add quote and highlight key word in S&amp;P Global red</a:t>
            </a:r>
          </a:p>
        </p:txBody>
      </p:sp>
      <p:sp>
        <p:nvSpPr>
          <p:cNvPr id="3" name="Text Placeholder 2"/>
          <p:cNvSpPr>
            <a:spLocks noGrp="1"/>
          </p:cNvSpPr>
          <p:nvPr>
            <p:ph type="body" idx="1" hasCustomPrompt="1"/>
          </p:nvPr>
        </p:nvSpPr>
        <p:spPr>
          <a:xfrm>
            <a:off x="411480" y="5399954"/>
            <a:ext cx="9490635" cy="691285"/>
          </a:xfrm>
        </p:spPr>
        <p:txBody>
          <a:bodyPr wrap="square" anchor="t">
            <a:normAutofit/>
          </a:bodyPr>
          <a:lstStyle>
            <a:lvl1pPr marL="0" indent="0">
              <a:spcBef>
                <a:spcPts val="0"/>
              </a:spcBef>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source</a:t>
            </a:r>
          </a:p>
        </p:txBody>
      </p:sp>
      <p:sp>
        <p:nvSpPr>
          <p:cNvPr id="5" name="Rectangle 4"/>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Add quote and highlight key word in </a:t>
            </a:r>
            <a:r>
              <a:rPr lang="en-US" sz="1000" b="0" baseline="0" dirty="0">
                <a:solidFill>
                  <a:srgbClr val="D6002A"/>
                </a:solidFill>
              </a:rPr>
              <a:t>S&amp;P Global Red </a:t>
            </a:r>
            <a:r>
              <a:rPr lang="en-US" sz="1000" b="0" baseline="0" dirty="0">
                <a:solidFill>
                  <a:schemeClr val="tx1"/>
                </a:solidFill>
              </a:rPr>
              <a:t>if needed to make a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rPr>
              <a:t>It’s available in the custom color palette.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a:solidFill>
                <a:schemeClr val="tx1"/>
              </a:solidFill>
            </a:endParaRPr>
          </a:p>
          <a:p>
            <a:pPr algn="l"/>
            <a:endParaRPr lang="en-US" sz="1000" dirty="0">
              <a:solidFill>
                <a:schemeClr val="tx1"/>
              </a:solidFill>
            </a:endParaRPr>
          </a:p>
        </p:txBody>
      </p:sp>
      <p:sp>
        <p:nvSpPr>
          <p:cNvPr id="6" name="Rectangle 5"/>
          <p:cNvSpPr/>
          <p:nvPr userDrawn="1"/>
        </p:nvSpPr>
        <p:spPr>
          <a:xfrm>
            <a:off x="12342987" y="1312106"/>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32434340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hart &amp; Table + chart titl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1480"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(max 2 rows)</a:t>
            </a:r>
          </a:p>
        </p:txBody>
      </p:sp>
      <p:sp>
        <p:nvSpPr>
          <p:cNvPr id="11" name="Text Placeholder 7"/>
          <p:cNvSpPr>
            <a:spLocks noGrp="1"/>
          </p:cNvSpPr>
          <p:nvPr>
            <p:ph type="body" sz="quarter" idx="18" hasCustomPrompt="1"/>
          </p:nvPr>
        </p:nvSpPr>
        <p:spPr>
          <a:xfrm>
            <a:off x="6547468"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or remove       (max 2 rows)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411480" y="1884218"/>
            <a:ext cx="5246625" cy="3787921"/>
          </a:xfrm>
        </p:spPr>
        <p:txBody>
          <a:bodyPr>
            <a:noAutofit/>
          </a:bodyPr>
          <a:lstStyle>
            <a:lvl1pPr>
              <a:defRPr sz="1800"/>
            </a:lvl1pPr>
            <a:lvl2pPr>
              <a:defRPr sz="1600"/>
            </a:lvl2pPr>
            <a:lvl3pPr>
              <a:defRPr sz="1400"/>
            </a:lvl3pPr>
            <a:lvl4pPr>
              <a:defRPr sz="1400"/>
            </a:lvl4pPr>
            <a:lvl5pPr>
              <a:defRPr sz="1400"/>
            </a:lvl5pPr>
          </a:lstStyle>
          <a:p>
            <a:pPr lvl="0"/>
            <a:r>
              <a:rPr lang="en-US" dirty="0"/>
              <a:t>Click to add text, chart, table or SmartArt and resize right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2B52C95-5137-4671-B2C0-2572E0F0724F}"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hasCustomPrompt="1"/>
          </p:nvPr>
        </p:nvSpPr>
        <p:spPr>
          <a:xfrm>
            <a:off x="6543404" y="1884218"/>
            <a:ext cx="5246625" cy="3787921"/>
          </a:xfrm>
        </p:spPr>
        <p:txBody>
          <a:bodyPr>
            <a:noAutofit/>
          </a:bodyPr>
          <a:lstStyle>
            <a:lvl1pPr>
              <a:defRPr sz="1800" baseline="0"/>
            </a:lvl1pPr>
            <a:lvl2pPr>
              <a:defRPr sz="1600"/>
            </a:lvl2pPr>
            <a:lvl3pPr>
              <a:defRPr sz="1400"/>
            </a:lvl3pPr>
            <a:lvl4pPr>
              <a:defRPr sz="1400"/>
            </a:lvl4pPr>
            <a:lvl5pPr>
              <a:defRPr sz="1400"/>
            </a:lvl5pPr>
          </a:lstStyle>
          <a:p>
            <a:pPr lvl="0"/>
            <a:r>
              <a:rPr lang="en-US" dirty="0"/>
              <a:t>Click to add text, chart, table or SmartArt or remove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&amp; Tables</a:t>
            </a:r>
          </a:p>
          <a:p>
            <a:pPr algn="l"/>
            <a:r>
              <a:rPr lang="en-US" sz="1000" b="0" baseline="0" dirty="0">
                <a:solidFill>
                  <a:schemeClr val="tx1"/>
                </a:solidFill>
              </a:rPr>
              <a:t>Add chart/table title above chart/table.  Remove second subtitle and placeholder if not needed.  </a:t>
            </a:r>
          </a:p>
          <a:p>
            <a:pPr algn="l"/>
            <a:r>
              <a:rPr lang="en-US" sz="1000" b="0" baseline="0" dirty="0">
                <a:solidFill>
                  <a:schemeClr val="tx1"/>
                </a:solidFill>
              </a:rPr>
              <a:t>Chart title should stay the same size. </a:t>
            </a:r>
          </a:p>
        </p:txBody>
      </p:sp>
      <p:sp>
        <p:nvSpPr>
          <p:cNvPr id="17"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6" name="Group 15"/>
          <p:cNvGrpSpPr/>
          <p:nvPr userDrawn="1"/>
        </p:nvGrpSpPr>
        <p:grpSpPr>
          <a:xfrm>
            <a:off x="12287024" y="3811043"/>
            <a:ext cx="1386247" cy="1595885"/>
            <a:chOff x="15158743" y="3372787"/>
            <a:chExt cx="3060457" cy="3523279"/>
          </a:xfrm>
        </p:grpSpPr>
        <p:pic>
          <p:nvPicPr>
            <p:cNvPr id="21" name="Picture 20"/>
            <p:cNvPicPr>
              <a:picLocks noChangeAspect="1"/>
            </p:cNvPicPr>
            <p:nvPr userDrawn="1"/>
          </p:nvPicPr>
          <p:blipFill>
            <a:blip r:embed="rId2"/>
            <a:stretch>
              <a:fillRect/>
            </a:stretch>
          </p:blipFill>
          <p:spPr>
            <a:xfrm>
              <a:off x="15158743" y="3372787"/>
              <a:ext cx="3060457" cy="1725318"/>
            </a:xfrm>
            <a:prstGeom prst="rect">
              <a:avLst/>
            </a:prstGeom>
          </p:spPr>
        </p:pic>
        <p:pic>
          <p:nvPicPr>
            <p:cNvPr id="22" name="Picture 21"/>
            <p:cNvPicPr>
              <a:picLocks noChangeAspect="1"/>
            </p:cNvPicPr>
            <p:nvPr userDrawn="1"/>
          </p:nvPicPr>
          <p:blipFill>
            <a:blip r:embed="rId3"/>
            <a:stretch>
              <a:fillRect/>
            </a:stretch>
          </p:blipFill>
          <p:spPr>
            <a:xfrm>
              <a:off x="15158743" y="5164652"/>
              <a:ext cx="3060457" cy="1731414"/>
            </a:xfrm>
            <a:prstGeom prst="rect">
              <a:avLst/>
            </a:prstGeom>
          </p:spPr>
        </p:pic>
      </p:grpSp>
      <p:grpSp>
        <p:nvGrpSpPr>
          <p:cNvPr id="23" name="Group 22"/>
          <p:cNvGrpSpPr/>
          <p:nvPr userDrawn="1"/>
        </p:nvGrpSpPr>
        <p:grpSpPr>
          <a:xfrm>
            <a:off x="12284310" y="2497574"/>
            <a:ext cx="1389888" cy="1233768"/>
            <a:chOff x="9215268" y="3023356"/>
            <a:chExt cx="1389888" cy="1233768"/>
          </a:xfrm>
        </p:grpSpPr>
        <p:sp>
          <p:nvSpPr>
            <p:cNvPr id="24" name="Rectangle 2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5" name="Rectangle 2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8042351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96E5493-F786-48EF-ABB8-241DA78E8AC4}"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9" name="Chart Placeholder 8"/>
          <p:cNvSpPr>
            <a:spLocks noGrp="1"/>
          </p:cNvSpPr>
          <p:nvPr>
            <p:ph type="chart" sz="quarter" idx="16" hasCustomPrompt="1"/>
          </p:nvPr>
        </p:nvSpPr>
        <p:spPr>
          <a:xfrm>
            <a:off x="411480" y="2336800"/>
            <a:ext cx="11379200" cy="3335338"/>
          </a:xfrm>
        </p:spPr>
        <p:txBody>
          <a:bodyPr anchor="ctr"/>
          <a:lstStyle>
            <a:lvl1pPr marL="0" indent="0" algn="ctr">
              <a:buNone/>
              <a:defRPr b="1"/>
            </a:lvl1pPr>
          </a:lstStyle>
          <a:p>
            <a:r>
              <a:rPr lang="en-US" dirty="0"/>
              <a:t>Click to insert chart</a:t>
            </a:r>
          </a:p>
        </p:txBody>
      </p:sp>
      <p:sp>
        <p:nvSpPr>
          <p:cNvPr id="10" name="Text Placeholder 7"/>
          <p:cNvSpPr>
            <a:spLocks noGrp="1"/>
          </p:cNvSpPr>
          <p:nvPr>
            <p:ph type="body" sz="quarter" idx="17" hasCustomPrompt="1"/>
          </p:nvPr>
        </p:nvSpPr>
        <p:spPr>
          <a:xfrm>
            <a:off x="411480" y="1813931"/>
            <a:ext cx="11379200" cy="522870"/>
          </a:xfrm>
        </p:spPr>
        <p:txBody>
          <a:bodyPr/>
          <a:lstStyle>
            <a:lvl1pPr marL="0" indent="0">
              <a:buNone/>
              <a:defRPr sz="1400" b="0"/>
            </a:lvl1pPr>
            <a:lvl2pPr marL="169863" indent="0">
              <a:buNone/>
              <a:defRPr/>
            </a:lvl2pPr>
          </a:lstStyle>
          <a:p>
            <a:pPr lvl="0"/>
            <a:r>
              <a:rPr lang="en-US" dirty="0"/>
              <a:t>Click to add chart introduction </a:t>
            </a:r>
          </a:p>
        </p:txBody>
      </p:sp>
      <p:sp>
        <p:nvSpPr>
          <p:cNvPr id="11" name="Rectangle 10"/>
          <p:cNvSpPr/>
          <p:nvPr userDrawn="1"/>
        </p:nvSpPr>
        <p:spPr>
          <a:xfrm>
            <a:off x="12287025"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Chart </a:t>
            </a:r>
            <a:r>
              <a:rPr lang="en-US" sz="1000" b="1" baseline="0" dirty="0" err="1">
                <a:solidFill>
                  <a:schemeClr val="tx1"/>
                </a:solidFill>
              </a:rPr>
              <a:t>wShort</a:t>
            </a:r>
            <a:r>
              <a:rPr lang="en-US" sz="1000" b="1" baseline="0" dirty="0">
                <a:solidFill>
                  <a:schemeClr val="tx1"/>
                </a:solidFill>
              </a:rPr>
              <a:t> Copy</a:t>
            </a:r>
          </a:p>
          <a:p>
            <a:pPr algn="l"/>
            <a:r>
              <a:rPr lang="en-US" sz="1000" b="0" baseline="0" dirty="0">
                <a:solidFill>
                  <a:schemeClr val="tx1"/>
                </a:solidFill>
              </a:rPr>
              <a:t>Use for charts and add a chart introduction above the chart.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8752722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ig 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411480" y="1790701"/>
            <a:ext cx="11379200" cy="3881439"/>
          </a:xfrm>
        </p:spPr>
        <p:txBody>
          <a:bodyPr anchor="ctr"/>
          <a:lstStyle>
            <a:lvl1pPr marL="0" indent="0" algn="ctr">
              <a:buNone/>
              <a:defRPr baseline="0"/>
            </a:lvl1pPr>
          </a:lstStyle>
          <a:p>
            <a:r>
              <a:rPr lang="en-US" dirty="0"/>
              <a:t>Click to insert rectangular image</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3" name="Text Placeholder 7"/>
          <p:cNvSpPr>
            <a:spLocks noGrp="1"/>
          </p:cNvSpPr>
          <p:nvPr>
            <p:ph type="body" sz="quarter" idx="17" hasCustomPrompt="1"/>
          </p:nvPr>
        </p:nvSpPr>
        <p:spPr>
          <a:xfrm>
            <a:off x="411480" y="1382283"/>
            <a:ext cx="11379200" cy="404789"/>
          </a:xfrm>
        </p:spPr>
        <p:txBody>
          <a:bodyPr anchor="b"/>
          <a:lstStyle>
            <a:lvl1pPr marL="0" indent="0">
              <a:buNone/>
              <a:defRPr sz="1400" b="0"/>
            </a:lvl1pPr>
            <a:lvl2pPr marL="169863" indent="0">
              <a:buNone/>
              <a:defRPr/>
            </a:lvl2pPr>
          </a:lstStyle>
          <a:p>
            <a:pPr lvl="0"/>
            <a:r>
              <a:rPr lang="en-US" dirty="0"/>
              <a:t>Click to add image caption </a:t>
            </a:r>
          </a:p>
        </p:txBody>
      </p:sp>
      <p:sp>
        <p:nvSpPr>
          <p:cNvPr id="9" name="Rectangle 8"/>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Big Picture + Caption</a:t>
            </a:r>
            <a:endParaRPr lang="en-US" sz="1000" b="1" baseline="0" dirty="0">
              <a:solidFill>
                <a:schemeClr val="tx1"/>
              </a:solidFill>
            </a:endParaRPr>
          </a:p>
          <a:p>
            <a:pPr algn="l"/>
            <a:r>
              <a:rPr lang="en-US" sz="1000" baseline="0" dirty="0">
                <a:solidFill>
                  <a:schemeClr val="tx1"/>
                </a:solidFill>
              </a:rPr>
              <a:t>Click image icon to insert image to fill the image placeholder. Add image caption above the image. </a:t>
            </a:r>
            <a:endParaRPr lang="en-US" sz="1000" dirty="0">
              <a:solidFill>
                <a:schemeClr val="tx1"/>
              </a:solidFill>
            </a:endParaRPr>
          </a:p>
        </p:txBody>
      </p:sp>
      <p:sp>
        <p:nvSpPr>
          <p:cNvPr id="10"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7207295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6" name="Text Placeholder 15"/>
          <p:cNvSpPr>
            <a:spLocks noGrp="1"/>
          </p:cNvSpPr>
          <p:nvPr>
            <p:ph type="body" sz="quarter" idx="21" hasCustomPrompt="1"/>
          </p:nvPr>
        </p:nvSpPr>
        <p:spPr>
          <a:xfrm>
            <a:off x="411480" y="1085850"/>
            <a:ext cx="11362267" cy="914400"/>
          </a:xfrm>
        </p:spPr>
        <p:txBody>
          <a:bodyPr/>
          <a:lstStyle>
            <a:lvl1pPr marL="0" indent="0">
              <a:buNone/>
              <a:defRPr sz="1600" baseline="0">
                <a:solidFill>
                  <a:schemeClr val="bg1">
                    <a:lumMod val="50000"/>
                  </a:schemeClr>
                </a:solidFill>
              </a:defRPr>
            </a:lvl1pPr>
            <a:lvl2pPr marL="173736" indent="0">
              <a:buNone/>
              <a:defRPr/>
            </a:lvl2pPr>
          </a:lstStyle>
          <a:p>
            <a:pPr lvl="0"/>
            <a:r>
              <a:rPr lang="en-US" dirty="0"/>
              <a:t>Click to add introduction text</a:t>
            </a:r>
          </a:p>
        </p:txBody>
      </p:sp>
      <p:sp>
        <p:nvSpPr>
          <p:cNvPr id="9" name="Content Placeholder 8"/>
          <p:cNvSpPr>
            <a:spLocks noGrp="1"/>
          </p:cNvSpPr>
          <p:nvPr>
            <p:ph sz="quarter" idx="23"/>
          </p:nvPr>
        </p:nvSpPr>
        <p:spPr>
          <a:xfrm>
            <a:off x="411480" y="2850686"/>
            <a:ext cx="5225627" cy="2821466"/>
          </a:xfrm>
        </p:spPr>
        <p:txBody>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24"/>
          </p:nvPr>
        </p:nvSpPr>
        <p:spPr>
          <a:xfrm>
            <a:off x="6547467" y="2850205"/>
            <a:ext cx="5238132" cy="2821935"/>
          </a:xfrm>
        </p:spPr>
        <p:txBody>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p:cNvSpPr>
            <a:spLocks noGrp="1"/>
          </p:cNvSpPr>
          <p:nvPr>
            <p:ph type="body" sz="quarter" idx="17" hasCustomPrompt="1"/>
          </p:nvPr>
        </p:nvSpPr>
        <p:spPr>
          <a:xfrm>
            <a:off x="411480"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(max 2 rows)</a:t>
            </a:r>
          </a:p>
        </p:txBody>
      </p:sp>
      <p:sp>
        <p:nvSpPr>
          <p:cNvPr id="18" name="Text Placeholder 7"/>
          <p:cNvSpPr>
            <a:spLocks noGrp="1"/>
          </p:cNvSpPr>
          <p:nvPr>
            <p:ph type="body" sz="quarter" idx="18" hasCustomPrompt="1"/>
          </p:nvPr>
        </p:nvSpPr>
        <p:spPr>
          <a:xfrm>
            <a:off x="6547468"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or remove (max 2 rows)</a:t>
            </a:r>
          </a:p>
        </p:txBody>
      </p:sp>
      <p:sp>
        <p:nvSpPr>
          <p:cNvPr id="12" name="Rectangle 11"/>
          <p:cNvSpPr/>
          <p:nvPr userDrawn="1"/>
        </p:nvSpPr>
        <p:spPr>
          <a:xfrm>
            <a:off x="12287025"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Content 2 columns</a:t>
            </a:r>
          </a:p>
          <a:p>
            <a:pPr algn="l"/>
            <a:r>
              <a:rPr lang="en-US" sz="1000" b="0" baseline="0" dirty="0">
                <a:solidFill>
                  <a:schemeClr val="tx1"/>
                </a:solidFill>
              </a:rPr>
              <a:t>Use for two parts of content with two headlines.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84310" y="2497574"/>
            <a:ext cx="1389888" cy="1233768"/>
            <a:chOff x="9215268" y="3023356"/>
            <a:chExt cx="1389888" cy="1233768"/>
          </a:xfrm>
        </p:grpSpPr>
        <p:sp>
          <p:nvSpPr>
            <p:cNvPr id="20" name="Rectangle 1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8267380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574" y="1371600"/>
            <a:ext cx="5491389" cy="43005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524B4-27D5-4FDE-BCF2-337C59588E04}"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Picture Placeholder 8"/>
          <p:cNvSpPr>
            <a:spLocks noGrp="1"/>
          </p:cNvSpPr>
          <p:nvPr>
            <p:ph type="pic" sz="quarter" idx="16" hasCustomPrompt="1"/>
          </p:nvPr>
        </p:nvSpPr>
        <p:spPr>
          <a:xfrm>
            <a:off x="6096001" y="1371600"/>
            <a:ext cx="5676900" cy="4300538"/>
          </a:xfrm>
        </p:spPr>
        <p:txBody>
          <a:bodyPr anchor="ctr"/>
          <a:lstStyle>
            <a:lvl1pPr marL="0" indent="0" algn="ctr">
              <a:buNone/>
              <a:defRPr/>
            </a:lvl1pPr>
          </a:lstStyle>
          <a:p>
            <a:r>
              <a:rPr lang="en-US" dirty="0"/>
              <a:t>Click to insert image</a:t>
            </a:r>
          </a:p>
        </p:txBody>
      </p:sp>
      <p:sp>
        <p:nvSpPr>
          <p:cNvPr id="10" name="Rectangle 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Image</a:t>
            </a:r>
            <a:endParaRPr lang="en-US" sz="1000" b="1" baseline="0" dirty="0">
              <a:solidFill>
                <a:schemeClr val="tx1"/>
              </a:solidFill>
            </a:endParaRPr>
          </a:p>
          <a:p>
            <a:pPr algn="l"/>
            <a:r>
              <a:rPr lang="en-US" sz="1000" baseline="0" dirty="0">
                <a:solidFill>
                  <a:schemeClr val="tx1"/>
                </a:solidFill>
              </a:rPr>
              <a:t>Click image icon to insert image to fill the image placeholder. </a:t>
            </a:r>
            <a:endParaRPr lang="en-US" sz="1000" dirty="0">
              <a:solidFill>
                <a:schemeClr val="tx1"/>
              </a:solidFill>
            </a:endParaRP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1" name="Group 10"/>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5883737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11" name="Chart Placeholder 10"/>
          <p:cNvSpPr>
            <a:spLocks noGrp="1"/>
          </p:cNvSpPr>
          <p:nvPr>
            <p:ph type="chart" sz="quarter" idx="19" hasCustomPrompt="1"/>
          </p:nvPr>
        </p:nvSpPr>
        <p:spPr>
          <a:xfrm>
            <a:off x="411480" y="1790701"/>
            <a:ext cx="11362465" cy="3881439"/>
          </a:xfrm>
        </p:spPr>
        <p:txBody>
          <a:bodyPr/>
          <a:lstStyle>
            <a:lvl1pPr marL="0" indent="0">
              <a:buNone/>
              <a:defRPr/>
            </a:lvl1pPr>
          </a:lstStyle>
          <a:p>
            <a:r>
              <a:rPr lang="en-US" dirty="0"/>
              <a:t>Click to insert chart</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0"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3" name="Rectangle 12"/>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t>
            </a:r>
            <a:r>
              <a:rPr lang="en-US" sz="1000" b="1" dirty="0" err="1">
                <a:solidFill>
                  <a:schemeClr val="tx1"/>
                </a:solidFill>
              </a:rPr>
              <a:t>wSource</a:t>
            </a:r>
            <a:endParaRPr lang="en-US" sz="1000" b="1" baseline="0" dirty="0">
              <a:solidFill>
                <a:schemeClr val="tx1"/>
              </a:solidFill>
            </a:endParaRPr>
          </a:p>
          <a:p>
            <a:pPr algn="l"/>
            <a:r>
              <a:rPr lang="en-US" sz="1000" b="0" baseline="0" dirty="0">
                <a:solidFill>
                  <a:schemeClr val="tx1"/>
                </a:solidFill>
              </a:rPr>
              <a:t>Use for charts.</a:t>
            </a: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5" name="Group 14"/>
          <p:cNvGrpSpPr/>
          <p:nvPr userDrawn="1"/>
        </p:nvGrpSpPr>
        <p:grpSpPr>
          <a:xfrm>
            <a:off x="12284310" y="24975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1701120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 box,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573" y="1371600"/>
            <a:ext cx="7109908" cy="4300538"/>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259C80-BF72-4046-8AFA-B981DDCBF9E6}"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p:nvPr>
        </p:nvSpPr>
        <p:spPr>
          <a:xfrm>
            <a:off x="7713643" y="1371600"/>
            <a:ext cx="4076700" cy="4300538"/>
          </a:xfrm>
          <a:solidFill>
            <a:schemeClr val="bg2"/>
          </a:solidFill>
        </p:spPr>
        <p:txBody>
          <a:bodyPr lIns="91440" tIns="91440" bIns="91440"/>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box</a:t>
            </a:r>
          </a:p>
          <a:p>
            <a:pPr algn="l"/>
            <a:r>
              <a:rPr lang="en-US" sz="1000" b="0" baseline="0" dirty="0">
                <a:solidFill>
                  <a:schemeClr val="tx1"/>
                </a:solidFill>
              </a:rPr>
              <a:t>Use to create pop-out text/content in the right-hand box. Resize the box as needed.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1" name="Group 10"/>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00161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11480" y="143622"/>
            <a:ext cx="7231529" cy="2576289"/>
          </a:xfrm>
        </p:spPr>
        <p:txBody>
          <a:bodyPr tIns="0" rIns="0" anchor="t">
            <a:noAutofit/>
          </a:bodyPr>
          <a:lstStyle>
            <a:lvl1pPr algn="l">
              <a:defRPr sz="4400" b="1" baseline="0"/>
            </a:lvl1pPr>
          </a:lstStyle>
          <a:p>
            <a:r>
              <a:rPr lang="en-US" dirty="0"/>
              <a:t>Click to insert Presentation Title</a:t>
            </a:r>
          </a:p>
        </p:txBody>
      </p:sp>
      <p:sp>
        <p:nvSpPr>
          <p:cNvPr id="3" name="Subtitle 2"/>
          <p:cNvSpPr>
            <a:spLocks noGrp="1"/>
          </p:cNvSpPr>
          <p:nvPr userDrawn="1">
            <p:ph type="subTitle" idx="1" hasCustomPrompt="1"/>
          </p:nvPr>
        </p:nvSpPr>
        <p:spPr>
          <a:xfrm>
            <a:off x="411480" y="2719911"/>
            <a:ext cx="7207623" cy="1181195"/>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8" name="Text Placeholder 5"/>
          <p:cNvSpPr>
            <a:spLocks noGrp="1"/>
          </p:cNvSpPr>
          <p:nvPr userDrawn="1">
            <p:ph type="body" sz="quarter" idx="12" hasCustomPrompt="1"/>
          </p:nvPr>
        </p:nvSpPr>
        <p:spPr>
          <a:xfrm>
            <a:off x="6096000" y="5781625"/>
            <a:ext cx="5689600" cy="730656"/>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sp>
        <p:nvSpPr>
          <p:cNvPr id="15" name="Text Placeholder 5"/>
          <p:cNvSpPr>
            <a:spLocks noGrp="1"/>
          </p:cNvSpPr>
          <p:nvPr userDrawn="1">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6" name="Text Placeholder 5"/>
          <p:cNvSpPr>
            <a:spLocks noGrp="1"/>
          </p:cNvSpPr>
          <p:nvPr userDrawn="1">
            <p:ph type="body" sz="quarter" idx="11" hasCustomPrompt="1"/>
          </p:nvPr>
        </p:nvSpPr>
        <p:spPr>
          <a:xfrm>
            <a:off x="8618071" y="1111722"/>
            <a:ext cx="3169920" cy="259884"/>
          </a:xfrm>
        </p:spPr>
        <p:txBody>
          <a:bodyPr>
            <a:noAutofit/>
          </a:bodyPr>
          <a:lstStyle>
            <a:lvl1pPr marL="0" indent="0">
              <a:buNone/>
              <a:defRPr sz="1050" b="0"/>
            </a:lvl1pPr>
          </a:lstStyle>
          <a:p>
            <a:pPr lvl="0"/>
            <a:r>
              <a:rPr lang="en-US" dirty="0"/>
              <a:t>Click to insert date</a:t>
            </a:r>
          </a:p>
        </p:txBody>
      </p:sp>
      <p:sp>
        <p:nvSpPr>
          <p:cNvPr id="10" name="Rectangle 9"/>
          <p:cNvSpPr/>
          <p:nvPr userDrawn="1"/>
        </p:nvSpPr>
        <p:spPr>
          <a:xfrm>
            <a:off x="12287025" y="-4041"/>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endParaRPr lang="en-US" sz="1000" b="1" baseline="0" dirty="0">
              <a:solidFill>
                <a:schemeClr val="tx1"/>
              </a:solidFill>
            </a:endParaRPr>
          </a:p>
          <a:p>
            <a:pPr algn="l"/>
            <a:r>
              <a:rPr lang="en-US" sz="1000" baseline="0" dirty="0">
                <a:solidFill>
                  <a:schemeClr val="tx1"/>
                </a:solidFill>
              </a:rPr>
              <a:t>Do not change the size of the title. Keep the title short and use the subtitle area for longer descriptions if needed. </a:t>
            </a:r>
          </a:p>
          <a:p>
            <a:pPr algn="l"/>
            <a:endParaRPr lang="en-US" sz="1000" baseline="0" dirty="0">
              <a:solidFill>
                <a:schemeClr val="tx1"/>
              </a:solidFill>
            </a:endParaRPr>
          </a:p>
          <a:p>
            <a:pPr algn="l"/>
            <a:r>
              <a:rPr lang="en-US" sz="1000" baseline="0" dirty="0">
                <a:solidFill>
                  <a:schemeClr val="tx1"/>
                </a:solidFill>
              </a:rPr>
              <a:t>Choose where to add presenter name(s) – upper right corner and under title/ subtitle. Remove unused placeholders. </a:t>
            </a:r>
          </a:p>
        </p:txBody>
      </p:sp>
      <p:sp>
        <p:nvSpPr>
          <p:cNvPr id="11" name="Text Placeholder 5"/>
          <p:cNvSpPr>
            <a:spLocks noGrp="1"/>
          </p:cNvSpPr>
          <p:nvPr userDrawn="1">
            <p:ph type="body" sz="quarter" idx="13" hasCustomPrompt="1"/>
          </p:nvPr>
        </p:nvSpPr>
        <p:spPr>
          <a:xfrm>
            <a:off x="411480" y="4196049"/>
            <a:ext cx="7231529" cy="896287"/>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2" name="Text Placeholder 5"/>
          <p:cNvSpPr>
            <a:spLocks noGrp="1"/>
          </p:cNvSpPr>
          <p:nvPr userDrawn="1">
            <p:ph type="body" sz="quarter" idx="14" hasCustomPrompt="1"/>
          </p:nvPr>
        </p:nvSpPr>
        <p:spPr>
          <a:xfrm>
            <a:off x="411480" y="5155186"/>
            <a:ext cx="3169920" cy="259884"/>
          </a:xfrm>
        </p:spPr>
        <p:txBody>
          <a:bodyPr>
            <a:noAutofit/>
          </a:bodyPr>
          <a:lstStyle>
            <a:lvl1pPr marL="0" indent="0">
              <a:buNone/>
              <a:defRPr sz="1050" b="0"/>
            </a:lvl1pPr>
          </a:lstStyle>
          <a:p>
            <a:pPr lvl="0"/>
            <a:r>
              <a:rPr lang="en-US" dirty="0"/>
              <a:t>Click to insert date</a:t>
            </a:r>
          </a:p>
        </p:txBody>
      </p:sp>
      <p:sp>
        <p:nvSpPr>
          <p:cNvPr id="13" name="Rectangle 12"/>
          <p:cNvSpPr/>
          <p:nvPr userDrawn="1"/>
        </p:nvSpPr>
        <p:spPr>
          <a:xfrm>
            <a:off x="-13251"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grpSp>
        <p:nvGrpSpPr>
          <p:cNvPr id="20" name="Group 19"/>
          <p:cNvGrpSpPr/>
          <p:nvPr userDrawn="1"/>
        </p:nvGrpSpPr>
        <p:grpSpPr>
          <a:xfrm>
            <a:off x="12284310" y="2497574"/>
            <a:ext cx="1389888" cy="1233768"/>
            <a:chOff x="9215268" y="3023356"/>
            <a:chExt cx="1389888" cy="1233768"/>
          </a:xfrm>
        </p:grpSpPr>
        <p:sp>
          <p:nvSpPr>
            <p:cNvPr id="21" name="Rectangle 2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2" name="Rectangle 2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8" name="Ratings"/>
          <p:cNvPicPr>
            <a:picLocks noChangeAspect="1"/>
          </p:cNvPicPr>
          <p:nvPr userDrawn="1"/>
        </p:nvPicPr>
        <p:blipFill>
          <a:blip r:embed="rId2"/>
          <a:stretch>
            <a:fillRect/>
          </a:stretch>
        </p:blipFill>
        <p:spPr>
          <a:xfrm>
            <a:off x="142184" y="5514533"/>
            <a:ext cx="2213664" cy="1257096"/>
          </a:xfrm>
          <a:prstGeom prst="rect">
            <a:avLst/>
          </a:prstGeom>
        </p:spPr>
      </p:pic>
    </p:spTree>
    <p:extLst>
      <p:ext uri="{BB962C8B-B14F-4D97-AF65-F5344CB8AC3E}">
        <p14:creationId xmlns:p14="http://schemas.microsoft.com/office/powerpoint/2010/main" val="37994368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ray background for content">
    <p:spTree>
      <p:nvGrpSpPr>
        <p:cNvPr id="1" name=""/>
        <p:cNvGrpSpPr/>
        <p:nvPr/>
      </p:nvGrpSpPr>
      <p:grpSpPr>
        <a:xfrm>
          <a:off x="0" y="0"/>
          <a:ext cx="0" cy="0"/>
          <a:chOff x="0" y="0"/>
          <a:chExt cx="0" cy="0"/>
        </a:xfrm>
      </p:grpSpPr>
      <p:sp>
        <p:nvSpPr>
          <p:cNvPr id="7" name="Rectangle 6"/>
          <p:cNvSpPr/>
          <p:nvPr userDrawn="1"/>
        </p:nvSpPr>
        <p:spPr>
          <a:xfrm>
            <a:off x="411480" y="1790700"/>
            <a:ext cx="11379200" cy="388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800"/>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hasCustomPrompt="1"/>
          </p:nvPr>
        </p:nvSpPr>
        <p:spPr>
          <a:xfrm>
            <a:off x="411480" y="1794414"/>
            <a:ext cx="4240599" cy="3877724"/>
          </a:xfrm>
        </p:spPr>
        <p:txBody>
          <a:bodyPr lIns="182880" tIns="182880" rIns="182880" bIns="182880"/>
          <a:lstStyle>
            <a:lvl1pPr>
              <a:defRPr sz="1800" baseline="0"/>
            </a:lvl1pPr>
            <a:lvl2pPr>
              <a:defRPr sz="1600"/>
            </a:lvl2pPr>
            <a:lvl3pPr>
              <a:defRPr sz="1400"/>
            </a:lvl3pPr>
            <a:lvl4pPr>
              <a:defRPr sz="1400"/>
            </a:lvl4pPr>
            <a:lvl5pPr>
              <a:defRPr sz="1400"/>
            </a:lvl5pPr>
          </a:lstStyle>
          <a:p>
            <a:pPr lvl="0"/>
            <a:r>
              <a:rPr lang="en-US" dirty="0"/>
              <a:t>Click to add content and resize or remove placeholder as needed or remove.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6A9FD4-E3D8-4B95-8736-DD0202A51F68}"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1" name="Rectangle 10"/>
          <p:cNvSpPr/>
          <p:nvPr userDrawn="1"/>
        </p:nvSpPr>
        <p:spPr>
          <a:xfrm>
            <a:off x="12287025" y="-4044"/>
            <a:ext cx="1386247" cy="2432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Gray background for content</a:t>
            </a:r>
            <a:endParaRPr lang="en-US" sz="1000" b="1" baseline="0" dirty="0">
              <a:solidFill>
                <a:schemeClr val="tx1"/>
              </a:solidFill>
            </a:endParaRPr>
          </a:p>
          <a:p>
            <a:pPr algn="l"/>
            <a:r>
              <a:rPr lang="en-US" sz="1000" baseline="0" dirty="0">
                <a:solidFill>
                  <a:schemeClr val="tx1"/>
                </a:solidFill>
              </a:rPr>
              <a:t>Use slide layout to add graphics with explanatory text. </a:t>
            </a:r>
          </a:p>
          <a:p>
            <a:pPr algn="l"/>
            <a:r>
              <a:rPr lang="en-US" sz="1000" baseline="0" dirty="0">
                <a:solidFill>
                  <a:schemeClr val="tx1"/>
                </a:solidFill>
              </a:rPr>
              <a:t>The text placeholder can be moved as needed. </a:t>
            </a:r>
            <a:endParaRPr lang="en-US" sz="1000" dirty="0">
              <a:solidFill>
                <a:schemeClr val="tx1"/>
              </a:solidFill>
            </a:endParaRP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87025" y="3813034"/>
            <a:ext cx="1386247" cy="1585033"/>
            <a:chOff x="10058564" y="2630286"/>
            <a:chExt cx="3060457" cy="3499323"/>
          </a:xfrm>
        </p:grpSpPr>
        <p:pic>
          <p:nvPicPr>
            <p:cNvPr id="20" name="Picture 19"/>
            <p:cNvPicPr>
              <a:picLocks noChangeAspect="1"/>
            </p:cNvPicPr>
            <p:nvPr userDrawn="1"/>
          </p:nvPicPr>
          <p:blipFill>
            <a:blip r:embed="rId2"/>
            <a:stretch>
              <a:fillRect/>
            </a:stretch>
          </p:blipFill>
          <p:spPr>
            <a:xfrm>
              <a:off x="10058564" y="4398195"/>
              <a:ext cx="3060457" cy="1731414"/>
            </a:xfrm>
            <a:prstGeom prst="rect">
              <a:avLst/>
            </a:prstGeom>
          </p:spPr>
        </p:pic>
        <p:pic>
          <p:nvPicPr>
            <p:cNvPr id="21" name="Picture 20"/>
            <p:cNvPicPr>
              <a:picLocks noChangeAspect="1"/>
            </p:cNvPicPr>
            <p:nvPr userDrawn="1"/>
          </p:nvPicPr>
          <p:blipFill>
            <a:blip r:embed="rId3"/>
            <a:stretch>
              <a:fillRect/>
            </a:stretch>
          </p:blipFill>
          <p:spPr>
            <a:xfrm>
              <a:off x="10058564" y="2630286"/>
              <a:ext cx="3060457" cy="1725318"/>
            </a:xfrm>
            <a:prstGeom prst="rect">
              <a:avLst/>
            </a:prstGeom>
          </p:spPr>
        </p:pic>
      </p:grpSp>
      <p:grpSp>
        <p:nvGrpSpPr>
          <p:cNvPr id="22" name="Group 21"/>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2046610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2 columns + intro">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62944" cy="868680"/>
          </a:xfrm>
          <a:ln w="3175">
            <a:noFill/>
            <a:prstDash val="dash"/>
          </a:ln>
        </p:spPr>
        <p:txBody>
          <a:bodyPr vert="horz" lIns="0" tIns="45720" rIns="91440" bIns="45720" rtlCol="0" anchor="t">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411480" y="1805137"/>
            <a:ext cx="5486400" cy="433949"/>
          </a:xfrm>
          <a:solidFill>
            <a:schemeClr val="tx1"/>
          </a:solidFill>
        </p:spPr>
        <p:txBody>
          <a:bodyPr lIns="91440" rIns="27432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11480"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3264" y="1805137"/>
            <a:ext cx="5486400" cy="433949"/>
          </a:xfrm>
          <a:solidFill>
            <a:schemeClr val="tx1"/>
          </a:solidFill>
        </p:spPr>
        <p:txBody>
          <a:bodyPr lIns="91440" rIns="18288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03264"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5FC3AA-B856-4567-89A9-F28BA285D1D9}" type="datetime1">
              <a:rPr lang="en-US" smtClean="0"/>
              <a:t>9/8/2021</a:t>
            </a:fld>
            <a:endParaRPr lang="en-US"/>
          </a:p>
        </p:txBody>
      </p:sp>
      <p:sp>
        <p:nvSpPr>
          <p:cNvPr id="8" name="Footer Placeholder 7"/>
          <p:cNvSpPr>
            <a:spLocks noGrp="1"/>
          </p:cNvSpPr>
          <p:nvPr>
            <p:ph type="ftr" sz="quarter" idx="11"/>
          </p:nvPr>
        </p:nvSpPr>
        <p:spPr/>
        <p:txBody>
          <a:bodyPr/>
          <a:lstStyle/>
          <a:p>
            <a:r>
              <a:rPr lang="en-US"/>
              <a:t>To change, turn on or off footer: Inset &gt; Header &amp; Footer &gt; Enter / change text &gt; Click Apply All. </a:t>
            </a:r>
          </a:p>
        </p:txBody>
      </p:sp>
      <p:sp>
        <p:nvSpPr>
          <p:cNvPr id="9" name="Slide Number Placeholder 8"/>
          <p:cNvSpPr>
            <a:spLocks noGrp="1"/>
          </p:cNvSpPr>
          <p:nvPr>
            <p:ph type="sldNum" sz="quarter" idx="12"/>
          </p:nvPr>
        </p:nvSpPr>
        <p:spPr/>
        <p:txBody>
          <a:bodyPr/>
          <a:lstStyle/>
          <a:p>
            <a:fld id="{5246FB18-5DF1-419A-B975-14AFDDD65B9F}" type="slidenum">
              <a:rPr lang="en-US" smtClean="0"/>
              <a:t>‹#›</a:t>
            </a:fld>
            <a:endParaRPr lang="en-US"/>
          </a:p>
        </p:txBody>
      </p:sp>
      <p:sp>
        <p:nvSpPr>
          <p:cNvPr id="13" name="Text Placeholder 7"/>
          <p:cNvSpPr>
            <a:spLocks noGrp="1"/>
          </p:cNvSpPr>
          <p:nvPr>
            <p:ph type="body" sz="quarter" idx="13" hasCustomPrompt="1"/>
          </p:nvPr>
        </p:nvSpPr>
        <p:spPr>
          <a:xfrm>
            <a:off x="411480" y="1084264"/>
            <a:ext cx="11379200" cy="706437"/>
          </a:xfrm>
        </p:spPr>
        <p:txBody>
          <a:bodyPr/>
          <a:lstStyle>
            <a:lvl1pPr marL="0" indent="0">
              <a:buNone/>
              <a:defRPr sz="1600" b="0">
                <a:solidFill>
                  <a:schemeClr val="bg1">
                    <a:lumMod val="50000"/>
                  </a:schemeClr>
                </a:solidFill>
              </a:defRPr>
            </a:lvl1pPr>
            <a:lvl2pPr marL="169863" indent="0">
              <a:buNone/>
              <a:defRPr/>
            </a:lvl2pPr>
          </a:lstStyle>
          <a:p>
            <a:pPr lvl="0"/>
            <a:r>
              <a:rPr lang="en-US" dirty="0"/>
              <a:t>Click to add introduction</a:t>
            </a:r>
          </a:p>
        </p:txBody>
      </p:sp>
      <p:sp>
        <p:nvSpPr>
          <p:cNvPr id="12" name="Rectangle 11"/>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2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sp>
        <p:nvSpPr>
          <p:cNvPr id="16"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4" name="Group 13"/>
          <p:cNvGrpSpPr/>
          <p:nvPr userDrawn="1"/>
        </p:nvGrpSpPr>
        <p:grpSpPr>
          <a:xfrm>
            <a:off x="12284310" y="2497574"/>
            <a:ext cx="1389888" cy="1233768"/>
            <a:chOff x="9215268" y="3023356"/>
            <a:chExt cx="1389888" cy="1233768"/>
          </a:xfrm>
        </p:grpSpPr>
        <p:sp>
          <p:nvSpPr>
            <p:cNvPr id="17" name="Rectangle 1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8" name="Rectangle 1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41066243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698AB4F5-C0C5-4C07-9EEC-5312303995B8}"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8366340"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1" name="Text Placeholder 8"/>
          <p:cNvSpPr>
            <a:spLocks noGrp="1"/>
          </p:cNvSpPr>
          <p:nvPr>
            <p:ph type="body" sz="quarter" idx="17" hasCustomPrompt="1"/>
          </p:nvPr>
        </p:nvSpPr>
        <p:spPr>
          <a:xfrm>
            <a:off x="411480"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a:t>
            </a:r>
          </a:p>
          <a:p>
            <a:pPr lvl="1"/>
            <a:r>
              <a:rPr lang="en-US" dirty="0"/>
              <a:t>Second level</a:t>
            </a:r>
          </a:p>
          <a:p>
            <a:pPr lvl="2"/>
            <a:r>
              <a:rPr lang="en-US" dirty="0"/>
              <a:t>Third level</a:t>
            </a:r>
          </a:p>
        </p:txBody>
      </p:sp>
      <p:sp>
        <p:nvSpPr>
          <p:cNvPr id="12" name="Text Placeholder 8"/>
          <p:cNvSpPr>
            <a:spLocks noGrp="1"/>
          </p:cNvSpPr>
          <p:nvPr>
            <p:ph type="body" sz="quarter" idx="18" hasCustomPrompt="1"/>
          </p:nvPr>
        </p:nvSpPr>
        <p:spPr>
          <a:xfrm>
            <a:off x="4390435" y="1883060"/>
            <a:ext cx="3413760" cy="3789078"/>
          </a:xfrm>
          <a:solidFill>
            <a:schemeClr val="bg2"/>
          </a:solidFill>
        </p:spPr>
        <p:txBody>
          <a:bodyPr lIns="91440" tIns="91440" bIns="91440"/>
          <a:lstStyle>
            <a:lvl1pPr>
              <a:defRPr sz="160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3" name="Text Placeholder 8"/>
          <p:cNvSpPr>
            <a:spLocks noGrp="1"/>
          </p:cNvSpPr>
          <p:nvPr>
            <p:ph type="body" sz="quarter" idx="19" hasCustomPrompt="1"/>
          </p:nvPr>
        </p:nvSpPr>
        <p:spPr>
          <a:xfrm>
            <a:off x="8371847" y="1385560"/>
            <a:ext cx="3413760" cy="497500"/>
          </a:xfrm>
          <a:solidFill>
            <a:schemeClr val="tx1"/>
          </a:solidFill>
        </p:spPr>
        <p:txBody>
          <a:bodyPr lIns="91440" tIns="91440" bIns="91440" anchor="ctr"/>
          <a:lstStyle>
            <a:lvl1pPr marL="0" indent="0">
              <a:buNone/>
              <a:defRPr sz="1400" b="1">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4" name="Text Placeholder 8"/>
          <p:cNvSpPr>
            <a:spLocks noGrp="1"/>
          </p:cNvSpPr>
          <p:nvPr>
            <p:ph type="body" sz="quarter" idx="20" hasCustomPrompt="1"/>
          </p:nvPr>
        </p:nvSpPr>
        <p:spPr>
          <a:xfrm>
            <a:off x="411480"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resize as needed.</a:t>
            </a:r>
          </a:p>
        </p:txBody>
      </p:sp>
      <p:sp>
        <p:nvSpPr>
          <p:cNvPr id="15" name="Text Placeholder 8"/>
          <p:cNvSpPr>
            <a:spLocks noGrp="1"/>
          </p:cNvSpPr>
          <p:nvPr>
            <p:ph type="body" sz="quarter" idx="21" hasCustomPrompt="1"/>
          </p:nvPr>
        </p:nvSpPr>
        <p:spPr>
          <a:xfrm>
            <a:off x="4395941"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7" name="Rectangle 16"/>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3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sp>
        <p:nvSpPr>
          <p:cNvPr id="2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90696" y="3792254"/>
            <a:ext cx="1386481" cy="1597003"/>
            <a:chOff x="10154003" y="3332846"/>
            <a:chExt cx="3060457" cy="3525154"/>
          </a:xfrm>
        </p:grpSpPr>
        <p:pic>
          <p:nvPicPr>
            <p:cNvPr id="20" name="Picture 19"/>
            <p:cNvPicPr>
              <a:picLocks noChangeAspect="1"/>
            </p:cNvPicPr>
            <p:nvPr userDrawn="1"/>
          </p:nvPicPr>
          <p:blipFill>
            <a:blip r:embed="rId2"/>
            <a:stretch>
              <a:fillRect/>
            </a:stretch>
          </p:blipFill>
          <p:spPr>
            <a:xfrm>
              <a:off x="10154003" y="5132682"/>
              <a:ext cx="3060457" cy="1725318"/>
            </a:xfrm>
            <a:prstGeom prst="rect">
              <a:avLst/>
            </a:prstGeom>
          </p:spPr>
        </p:pic>
        <p:pic>
          <p:nvPicPr>
            <p:cNvPr id="25" name="Picture 24"/>
            <p:cNvPicPr>
              <a:picLocks noChangeAspect="1"/>
            </p:cNvPicPr>
            <p:nvPr userDrawn="1"/>
          </p:nvPicPr>
          <p:blipFill>
            <a:blip r:embed="rId3"/>
            <a:stretch>
              <a:fillRect/>
            </a:stretch>
          </p:blipFill>
          <p:spPr>
            <a:xfrm>
              <a:off x="10154003" y="3332846"/>
              <a:ext cx="3060457" cy="1731414"/>
            </a:xfrm>
            <a:prstGeom prst="rect">
              <a:avLst/>
            </a:prstGeom>
          </p:spPr>
        </p:pic>
      </p:grpSp>
      <p:grpSp>
        <p:nvGrpSpPr>
          <p:cNvPr id="26" name="Group 25"/>
          <p:cNvGrpSpPr/>
          <p:nvPr userDrawn="1"/>
        </p:nvGrpSpPr>
        <p:grpSpPr>
          <a:xfrm>
            <a:off x="12284310" y="2497574"/>
            <a:ext cx="1389888" cy="1233768"/>
            <a:chOff x="9215268" y="3023356"/>
            <a:chExt cx="1389888" cy="1233768"/>
          </a:xfrm>
        </p:grpSpPr>
        <p:sp>
          <p:nvSpPr>
            <p:cNvPr id="27" name="Rectangle 2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8" name="Rectangle 2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6755854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1BD5B7-BADD-44DD-AAC9-97EF13AC0EC1}"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7" name="Text Placeholder 11"/>
          <p:cNvSpPr>
            <a:spLocks noGrp="1"/>
          </p:cNvSpPr>
          <p:nvPr>
            <p:ph type="body" sz="quarter" idx="15"/>
          </p:nvPr>
        </p:nvSpPr>
        <p:spPr>
          <a:xfrm>
            <a:off x="414529" y="206376"/>
            <a:ext cx="11371079" cy="5884862"/>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105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105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6" name="Rectangle 5"/>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Disclaimer</a:t>
            </a:r>
          </a:p>
          <a:p>
            <a:pPr algn="l"/>
            <a:r>
              <a:rPr lang="en-US" sz="1000" b="0" baseline="0" dirty="0">
                <a:solidFill>
                  <a:schemeClr val="tx1"/>
                </a:solidFill>
              </a:rPr>
              <a:t>Add disclaimer text to placeholder by copying the text and pasting it as “Keep Text Only” to keep formatting. </a:t>
            </a:r>
          </a:p>
        </p:txBody>
      </p:sp>
      <p:grpSp>
        <p:nvGrpSpPr>
          <p:cNvPr id="9" name="Group 8"/>
          <p:cNvGrpSpPr/>
          <p:nvPr userDrawn="1"/>
        </p:nvGrpSpPr>
        <p:grpSpPr>
          <a:xfrm>
            <a:off x="12284310" y="2497574"/>
            <a:ext cx="1389888" cy="1233768"/>
            <a:chOff x="9215268" y="3023356"/>
            <a:chExt cx="1389888" cy="1233768"/>
          </a:xfrm>
        </p:grpSpPr>
        <p:sp>
          <p:nvSpPr>
            <p:cNvPr id="10" name="Rectangle 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1" name="Rectangle 1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1916556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794415"/>
            <a:ext cx="11367253" cy="3877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9188E-5E0A-4FD9-BD7C-D581E50D0B54}"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9" name="Rectangle 18"/>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20" name="bullets"/>
          <p:cNvPicPr>
            <a:picLocks noChangeAspect="1"/>
          </p:cNvPicPr>
          <p:nvPr userDrawn="1"/>
        </p:nvPicPr>
        <p:blipFill rotWithShape="1">
          <a:blip r:embed="rId2"/>
          <a:srcRect l="3717" t="5566" r="8072" b="8645"/>
          <a:stretch/>
        </p:blipFill>
        <p:spPr>
          <a:xfrm>
            <a:off x="12345151" y="1304623"/>
            <a:ext cx="277342" cy="241890"/>
          </a:xfrm>
          <a:prstGeom prst="rect">
            <a:avLst/>
          </a:prstGeom>
          <a:ln>
            <a:noFill/>
          </a:ln>
        </p:spPr>
      </p:pic>
      <p:pic>
        <p:nvPicPr>
          <p:cNvPr id="21" name="increase list level"/>
          <p:cNvPicPr>
            <a:picLocks noChangeAspect="1"/>
          </p:cNvPicPr>
          <p:nvPr userDrawn="1"/>
        </p:nvPicPr>
        <p:blipFill rotWithShape="1">
          <a:blip r:embed="rId3"/>
          <a:srcRect l="3946" t="825" r="7728" b="5818"/>
          <a:stretch/>
        </p:blipFill>
        <p:spPr>
          <a:xfrm>
            <a:off x="12342987" y="2219751"/>
            <a:ext cx="391318" cy="241890"/>
          </a:xfrm>
          <a:prstGeom prst="rect">
            <a:avLst/>
          </a:prstGeom>
        </p:spPr>
      </p:pic>
      <p:grpSp>
        <p:nvGrpSpPr>
          <p:cNvPr id="22" name="Group 21"/>
          <p:cNvGrpSpPr/>
          <p:nvPr userDrawn="1"/>
        </p:nvGrpSpPr>
        <p:grpSpPr>
          <a:xfrm>
            <a:off x="12284310" y="32128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8590872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4528"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6"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847FD6-99D4-4F6C-B2B2-394D13BBFFD8}"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0" name="Rectangle 9"/>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2 columns </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6"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8" name="Group 17"/>
          <p:cNvGrpSpPr/>
          <p:nvPr userDrawn="1"/>
        </p:nvGrpSpPr>
        <p:grpSpPr>
          <a:xfrm>
            <a:off x="12284310" y="3212874"/>
            <a:ext cx="1389888" cy="1233768"/>
            <a:chOff x="9215268" y="3023356"/>
            <a:chExt cx="1389888" cy="1233768"/>
          </a:xfrm>
        </p:grpSpPr>
        <p:sp>
          <p:nvSpPr>
            <p:cNvPr id="19" name="Rectangle 18"/>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0" name="Rectangle 19"/>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2436820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08C52E-4728-4A68-BA8B-A3CF329A0A59}"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8" name="Rectangle 7"/>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Only</a:t>
            </a:r>
          </a:p>
          <a:p>
            <a:pPr algn="l"/>
            <a:r>
              <a:rPr lang="en-US" sz="1000" b="0" baseline="0" dirty="0">
                <a:solidFill>
                  <a:schemeClr val="tx1"/>
                </a:solidFill>
              </a:rPr>
              <a:t>Use to create freehand content within the grid. </a:t>
            </a:r>
          </a:p>
        </p:txBody>
      </p:sp>
      <p:sp>
        <p:nvSpPr>
          <p:cNvPr id="1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3" name="Rectangle 1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4" name="Rectangle 1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069819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37D25-34C3-4ABC-BFB6-67BE735B3FE9}" type="datetime1">
              <a:rPr lang="en-US" smtClean="0"/>
              <a:t>9/8/2021</a:t>
            </a:fld>
            <a:endParaRPr lang="en-US"/>
          </a:p>
        </p:txBody>
      </p:sp>
      <p:sp>
        <p:nvSpPr>
          <p:cNvPr id="3" name="Footer Placeholder 2"/>
          <p:cNvSpPr>
            <a:spLocks noGrp="1"/>
          </p:cNvSpPr>
          <p:nvPr>
            <p:ph type="ftr" sz="quarter" idx="11"/>
          </p:nvPr>
        </p:nvSpPr>
        <p:spPr/>
        <p:txBody>
          <a:bodyPr/>
          <a:lstStyle/>
          <a:p>
            <a:r>
              <a:rPr lang="en-US"/>
              <a:t>To change, turn on or off footer: Inset &gt; Header &amp; Footer &gt; Enter / change text &gt; Click Apply All. </a:t>
            </a:r>
          </a:p>
        </p:txBody>
      </p:sp>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a:p>
        </p:txBody>
      </p:sp>
      <p:sp>
        <p:nvSpPr>
          <p:cNvPr id="7" name="Rectangle 6"/>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Blank</a:t>
            </a:r>
          </a:p>
          <a:p>
            <a:pPr algn="l"/>
            <a:r>
              <a:rPr lang="en-US" sz="1000" b="0" baseline="0" dirty="0">
                <a:solidFill>
                  <a:schemeClr val="tx1"/>
                </a:solidFill>
              </a:rPr>
              <a:t>A blank slide layout with no headline, subtitle or content placeholders.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0" name="Group 9"/>
          <p:cNvGrpSpPr/>
          <p:nvPr userDrawn="1"/>
        </p:nvGrpSpPr>
        <p:grpSpPr>
          <a:xfrm>
            <a:off x="12284310" y="2497574"/>
            <a:ext cx="1389888" cy="1233768"/>
            <a:chOff x="9215268" y="3023356"/>
            <a:chExt cx="1389888" cy="1233768"/>
          </a:xfrm>
        </p:grpSpPr>
        <p:sp>
          <p:nvSpPr>
            <p:cNvPr id="11" name="Rectangle 1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2" name="Rectangle 1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359185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06402" y="1371601"/>
            <a:ext cx="11379205" cy="4300539"/>
          </a:xfrm>
          <a:ln cap="flat">
            <a:miter lim="800000"/>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4"/>
          </p:nvPr>
        </p:nvSpPr>
        <p:spPr/>
        <p:txBody>
          <a:bodyPr/>
          <a:lstStyle/>
          <a:p>
            <a:fld id="{C7AF1B1F-85B6-41B4-B41F-7081E1ED368B}" type="datetime1">
              <a:rPr lang="en-US" smtClean="0"/>
              <a:t>9/8/2021</a:t>
            </a:fld>
            <a:endParaRPr lang="en-US"/>
          </a:p>
        </p:txBody>
      </p:sp>
      <p:sp>
        <p:nvSpPr>
          <p:cNvPr id="7" name="Footer Placeholder 6"/>
          <p:cNvSpPr>
            <a:spLocks noGrp="1"/>
          </p:cNvSpPr>
          <p:nvPr>
            <p:ph type="ftr" sz="quarter" idx="15"/>
          </p:nvPr>
        </p:nvSpPr>
        <p:spPr/>
        <p:txBody>
          <a:bodyPr/>
          <a:lstStyle/>
          <a:p>
            <a:r>
              <a:rPr lang="en-US"/>
              <a:t>To change, turn on or off footer: Inset &gt; Header &amp; Footer &gt; Enter / change text &gt; Click Apply All. </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11" name="Rectangle 10"/>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and Content</a:t>
            </a:r>
          </a:p>
          <a:p>
            <a:pPr algn="l"/>
            <a:r>
              <a:rPr lang="en-US" sz="1000" b="0" baseline="0" dirty="0">
                <a:solidFill>
                  <a:schemeClr val="tx1"/>
                </a:solidFill>
              </a:rPr>
              <a:t>Headline and content layout. </a:t>
            </a:r>
          </a:p>
        </p:txBody>
      </p:sp>
      <p:sp>
        <p:nvSpPr>
          <p:cNvPr id="14" name="Text Placeholder 11"/>
          <p:cNvSpPr>
            <a:spLocks noGrp="1"/>
          </p:cNvSpPr>
          <p:nvPr>
            <p:ph type="body" sz="quarter" idx="17"/>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5" name="Rectangle 1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6" name="Rectangle 1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7261895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AA0B7E-52AC-44D0-BA84-15BE4ACEA3DD}" type="datetime1">
              <a:rPr lang="en-US" smtClean="0"/>
              <a:t>9/8/2021</a:t>
            </a:fld>
            <a:endParaRPr lang="en-US" dirty="0"/>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endParaRPr lang="en-US" dirty="0"/>
          </a:p>
        </p:txBody>
      </p:sp>
      <p:sp>
        <p:nvSpPr>
          <p:cNvPr id="5" name="Slide Number Placeholder 4"/>
          <p:cNvSpPr>
            <a:spLocks noGrp="1"/>
          </p:cNvSpPr>
          <p:nvPr>
            <p:ph type="sldNum" sz="quarter" idx="12"/>
          </p:nvPr>
        </p:nvSpPr>
        <p:spPr/>
        <p:txBody>
          <a:bodyPr/>
          <a:lstStyle/>
          <a:p>
            <a:fld id="{5246FB18-5DF1-419A-B975-14AFDDD65B9F}" type="slidenum">
              <a:rPr lang="en-US" smtClean="0"/>
              <a:pPr/>
              <a:t>‹#›</a:t>
            </a:fld>
            <a:endParaRPr lang="en-US" dirty="0"/>
          </a:p>
        </p:txBody>
      </p:sp>
      <p:sp>
        <p:nvSpPr>
          <p:cNvPr id="6" name="TextBox 5"/>
          <p:cNvSpPr txBox="1"/>
          <p:nvPr userDrawn="1"/>
        </p:nvSpPr>
        <p:spPr>
          <a:xfrm>
            <a:off x="406400" y="445570"/>
            <a:ext cx="11078563" cy="3416320"/>
          </a:xfrm>
          <a:prstGeom prst="rect">
            <a:avLst/>
          </a:prstGeom>
          <a:noFill/>
        </p:spPr>
        <p:txBody>
          <a:bodyPr wrap="square" rtlCol="0">
            <a:spAutoFit/>
          </a:bodyPr>
          <a:lstStyle/>
          <a:p>
            <a:pPr>
              <a:lnSpc>
                <a:spcPct val="90000"/>
              </a:lnSpc>
            </a:pPr>
            <a:r>
              <a:rPr lang="en-US" sz="8000" b="1" dirty="0"/>
              <a:t>DO NOT USE ANY SLIDE LAYOUTS AFTER THIS LAYOUT! </a:t>
            </a:r>
          </a:p>
        </p:txBody>
      </p:sp>
    </p:spTree>
    <p:extLst>
      <p:ext uri="{BB962C8B-B14F-4D97-AF65-F5344CB8AC3E}">
        <p14:creationId xmlns:p14="http://schemas.microsoft.com/office/powerpoint/2010/main" val="1472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46304"/>
            <a:ext cx="7205472" cy="2578608"/>
          </a:xfrm>
        </p:spPr>
        <p:txBody>
          <a:bodyPr t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411480" y="2743200"/>
            <a:ext cx="7205472"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71" y="1111722"/>
            <a:ext cx="3169920" cy="259884"/>
          </a:xfrm>
        </p:spPr>
        <p:txBody>
          <a:bodyPr>
            <a:noAutofit/>
          </a:bodyPr>
          <a:lstStyle>
            <a:lvl1pPr marL="0" indent="0">
              <a:buNone/>
              <a:defRPr sz="1050" b="0"/>
            </a:lvl1pPr>
          </a:lstStyle>
          <a:p>
            <a:pPr lvl="0"/>
            <a:r>
              <a:rPr lang="en-US" dirty="0"/>
              <a:t>Click to insert date</a:t>
            </a:r>
          </a:p>
        </p:txBody>
      </p:sp>
      <p:sp>
        <p:nvSpPr>
          <p:cNvPr id="13"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2"/>
            <a:ext cx="1386247" cy="2431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bg1"/>
                </a:solidFill>
              </a:rPr>
              <a:t>Cover</a:t>
            </a:r>
          </a:p>
          <a:p>
            <a:pPr algn="l"/>
            <a:r>
              <a:rPr lang="en-US" sz="1000" baseline="0" dirty="0">
                <a:solidFill>
                  <a:schemeClr val="bg1"/>
                </a:solidFill>
              </a:rPr>
              <a:t>Do not change the size of the title. Keep the title short and use the subtitle area for longer descriptions if needed. </a:t>
            </a:r>
            <a:endParaRPr lang="en-US" sz="1000" dirty="0">
              <a:solidFill>
                <a:schemeClr val="bg1"/>
              </a:solidFill>
            </a:endParaRPr>
          </a:p>
        </p:txBody>
      </p:sp>
      <p:sp>
        <p:nvSpPr>
          <p:cNvPr id="11"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sp>
        <p:nvSpPr>
          <p:cNvPr id="12" name="Text Placeholder 5"/>
          <p:cNvSpPr>
            <a:spLocks noGrp="1"/>
          </p:cNvSpPr>
          <p:nvPr>
            <p:ph type="body" sz="quarter" idx="13" hasCustomPrompt="1"/>
          </p:nvPr>
        </p:nvSpPr>
        <p:spPr>
          <a:xfrm>
            <a:off x="411480" y="4196049"/>
            <a:ext cx="7231529" cy="896287"/>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4" name="Text Placeholder 5"/>
          <p:cNvSpPr>
            <a:spLocks noGrp="1"/>
          </p:cNvSpPr>
          <p:nvPr>
            <p:ph type="body" sz="quarter" idx="14" hasCustomPrompt="1"/>
          </p:nvPr>
        </p:nvSpPr>
        <p:spPr>
          <a:xfrm>
            <a:off x="411480" y="5155186"/>
            <a:ext cx="3169920" cy="259884"/>
          </a:xfrm>
        </p:spPr>
        <p:txBody>
          <a:bodyPr>
            <a:noAutofit/>
          </a:bodyPr>
          <a:lstStyle>
            <a:lvl1pPr marL="0" indent="0">
              <a:buNone/>
              <a:defRPr sz="1050" b="0"/>
            </a:lvl1pPr>
          </a:lstStyle>
          <a:p>
            <a:pPr lvl="0"/>
            <a:r>
              <a:rPr lang="en-US" dirty="0"/>
              <a:t>Click to insert date</a:t>
            </a:r>
          </a:p>
        </p:txBody>
      </p:sp>
      <p:sp>
        <p:nvSpPr>
          <p:cNvPr id="15" name="Rectangle 14"/>
          <p:cNvSpPr/>
          <p:nvPr userDrawn="1"/>
        </p:nvSpPr>
        <p:spPr>
          <a:xfrm>
            <a:off x="-13251"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7" name="Ratings"/>
          <p:cNvPicPr>
            <a:picLocks noChangeAspect="1"/>
          </p:cNvPicPr>
          <p:nvPr userDrawn="1"/>
        </p:nvPicPr>
        <p:blipFill>
          <a:blip r:embed="rId2"/>
          <a:stretch>
            <a:fillRect/>
          </a:stretch>
        </p:blipFill>
        <p:spPr>
          <a:xfrm>
            <a:off x="142525" y="5505921"/>
            <a:ext cx="2223298" cy="1261872"/>
          </a:xfrm>
          <a:prstGeom prst="rect">
            <a:avLst/>
          </a:prstGeom>
        </p:spPr>
      </p:pic>
    </p:spTree>
    <p:extLst>
      <p:ext uri="{BB962C8B-B14F-4D97-AF65-F5344CB8AC3E}">
        <p14:creationId xmlns:p14="http://schemas.microsoft.com/office/powerpoint/2010/main" val="113488015"/>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14528" y="1371600"/>
            <a:ext cx="11367253" cy="4800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39E0A-B388-49CC-BE41-72A9AF2A3761}"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9538932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5470C-F0B8-4C64-A5E0-1BDCCAD6E2B2}"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335758601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 Chart &amp; 3 bullets">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4527" y="2110811"/>
            <a:ext cx="11372907" cy="419099"/>
          </a:xfrm>
          <a:noFill/>
          <a:ln>
            <a:noFill/>
          </a:ln>
          <a:effectLst/>
        </p:spPr>
        <p:txBody>
          <a:bodyPr rIns="0" anchor="ctr"/>
          <a:lstStyle>
            <a:lvl1pPr marL="0" marR="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sz="1400" b="1" baseline="0">
                <a:latin typeface="Akkurat Pro" panose="020B0504020101020102" pitchFamily="34" charset="0"/>
              </a:defRPr>
            </a:lvl1pPr>
          </a:lstStyle>
          <a:p>
            <a:pPr marL="0" marR="0" lvl="0" indent="0" algn="l" defTabSz="914400" rtl="0" eaLnBrk="1" fontAlgn="auto" latinLnBrk="0" hangingPunct="1">
              <a:lnSpc>
                <a:spcPct val="100000"/>
              </a:lnSpc>
              <a:spcBef>
                <a:spcPts val="0"/>
              </a:spcBef>
              <a:spcAft>
                <a:spcPts val="600"/>
              </a:spcAft>
              <a:buClrTx/>
              <a:buSzTx/>
              <a:buFont typeface="Akkurat Pro Light" panose="020B0404020101020102" pitchFamily="34" charset="0"/>
              <a:buNone/>
              <a:tabLst/>
              <a:defRPr/>
            </a:pPr>
            <a:r>
              <a:rPr lang="en-US" dirty="0"/>
              <a:t>Click To Add Chart Title</a:t>
            </a:r>
          </a:p>
        </p:txBody>
      </p:sp>
      <p:sp>
        <p:nvSpPr>
          <p:cNvPr id="2" name="Title 1"/>
          <p:cNvSpPr>
            <a:spLocks noGrp="1"/>
          </p:cNvSpPr>
          <p:nvPr>
            <p:ph type="title" hasCustomPrompt="1"/>
          </p:nvPr>
        </p:nvSpPr>
        <p:spPr/>
        <p:txBody>
          <a:bodyPr anchor="ctr"/>
          <a:lstStyle>
            <a:lvl1pPr>
              <a:defRPr/>
            </a:lvl1pPr>
          </a:lstStyle>
          <a:p>
            <a:r>
              <a:rPr lang="en-US" dirty="0"/>
              <a:t>Click To Add Title (Key Message)</a:t>
            </a:r>
          </a:p>
        </p:txBody>
      </p:sp>
      <p:sp>
        <p:nvSpPr>
          <p:cNvPr id="3" name="Content Placeholder 2"/>
          <p:cNvSpPr>
            <a:spLocks noGrp="1"/>
          </p:cNvSpPr>
          <p:nvPr>
            <p:ph sz="half" idx="1"/>
          </p:nvPr>
        </p:nvSpPr>
        <p:spPr>
          <a:xfrm>
            <a:off x="414529" y="2529910"/>
            <a:ext cx="11372905" cy="3142229"/>
          </a:xfrm>
        </p:spPr>
        <p:txBody>
          <a:bodyPr>
            <a:noAutofit/>
          </a:bodyPr>
          <a:lstStyle>
            <a:lvl1pPr marL="0" indent="0">
              <a:buNone/>
              <a:defRPr sz="1200"/>
            </a:lvl1pPr>
            <a:lvl2pPr>
              <a:defRPr sz="1600"/>
            </a:lvl2pPr>
            <a:lvl3pPr>
              <a:defRPr sz="1400"/>
            </a:lvl3pPr>
            <a:lvl4pPr>
              <a:defRPr sz="1400"/>
            </a:lvl4pPr>
            <a:lvl5pPr>
              <a:defRPr sz="1400"/>
            </a:lvl5pPr>
          </a:lstStyle>
          <a:p>
            <a:pPr lvl="0"/>
            <a:endParaRPr lang="en-US" dirty="0"/>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22" name="Text Placeholder 11"/>
          <p:cNvSpPr>
            <a:spLocks noGrp="1"/>
          </p:cNvSpPr>
          <p:nvPr>
            <p:ph type="body" sz="quarter" idx="15" hasCustomPrompt="1"/>
          </p:nvPr>
        </p:nvSpPr>
        <p:spPr>
          <a:xfrm>
            <a:off x="414529" y="5783062"/>
            <a:ext cx="11372904" cy="308176"/>
          </a:xfrm>
        </p:spPr>
        <p:txBody>
          <a:bodyPr tIns="0" rIns="91440" bIns="0" anchor="t"/>
          <a:lstStyle>
            <a:lvl1pPr marL="0" indent="0" algn="l">
              <a:lnSpc>
                <a:spcPct val="100000"/>
              </a:lnSpc>
              <a:spcBef>
                <a:spcPts val="1200"/>
              </a:spcBef>
              <a:spcAft>
                <a:spcPts val="300"/>
              </a:spcAft>
              <a:buSzPct val="25000"/>
              <a:buFont typeface="Arial" panose="020B0604020202020204" pitchFamily="34" charset="0"/>
              <a:buChar char=" "/>
              <a:defRPr sz="900" i="1">
                <a:latin typeface="Akkurat Pro Light" panose="020B0404020101020102" pitchFamily="34" charset="0"/>
              </a:defRPr>
            </a:lvl1pPr>
            <a:lvl2pPr marL="57150" indent="0">
              <a:lnSpc>
                <a:spcPct val="70000"/>
              </a:lnSpc>
              <a:spcBef>
                <a:spcPts val="0"/>
              </a:spcBef>
              <a:buFont typeface="Arial" panose="020B0604020202020204" pitchFamily="34" charset="0"/>
              <a:buNone/>
              <a:defRPr sz="900">
                <a:latin typeface="Akkurat Pro Light" panose="020B0404020101020102" pitchFamily="34" charset="0"/>
              </a:defRPr>
            </a:lvl2pPr>
            <a:lvl3pPr marL="341312" indent="0">
              <a:buNone/>
              <a:defRPr/>
            </a:lvl3pPr>
          </a:lstStyle>
          <a:p>
            <a:pPr lvl="0"/>
            <a:r>
              <a:rPr lang="en-US" dirty="0"/>
              <a:t>Click here to add footnote &amp; source.</a:t>
            </a:r>
          </a:p>
        </p:txBody>
      </p:sp>
      <p:sp>
        <p:nvSpPr>
          <p:cNvPr id="10" name="Text Placeholder 9"/>
          <p:cNvSpPr>
            <a:spLocks noGrp="1"/>
          </p:cNvSpPr>
          <p:nvPr>
            <p:ph type="body" sz="quarter" idx="21" hasCustomPrompt="1"/>
          </p:nvPr>
        </p:nvSpPr>
        <p:spPr>
          <a:xfrm>
            <a:off x="406401" y="1104564"/>
            <a:ext cx="11381033" cy="307777"/>
          </a:xfrm>
        </p:spPr>
        <p:txBody>
          <a:bodyPr>
            <a:spAutoFit/>
          </a:bodyPr>
          <a:lstStyle>
            <a:lvl1pPr indent="-274320">
              <a:defRPr sz="1400"/>
            </a:lvl1pPr>
            <a:lvl2pPr indent="-274320">
              <a:defRPr sz="1400"/>
            </a:lvl2pPr>
            <a:lvl3pPr marL="0" indent="0">
              <a:buNone/>
              <a:defRPr sz="1400"/>
            </a:lvl3pPr>
          </a:lstStyle>
          <a:p>
            <a:pPr lvl="0"/>
            <a:r>
              <a:rPr lang="en-US" dirty="0"/>
              <a:t>Click here to add text (max 3 bullets, no more than 15 words per bullet)</a:t>
            </a:r>
          </a:p>
        </p:txBody>
      </p:sp>
      <p:sp>
        <p:nvSpPr>
          <p:cNvPr id="15" name="Rectangle 14"/>
          <p:cNvSpPr/>
          <p:nvPr userDrawn="1"/>
        </p:nvSpPr>
        <p:spPr>
          <a:xfrm>
            <a:off x="-1457725" y="-4042"/>
            <a:ext cx="1386247" cy="400109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lnSpc>
                <a:spcPct val="100000"/>
              </a:lnSpc>
              <a:spcBef>
                <a:spcPts val="0"/>
              </a:spcBef>
              <a:spcAft>
                <a:spcPts val="0"/>
              </a:spcAft>
            </a:pPr>
            <a:r>
              <a:rPr lang="en-US" sz="800" b="1" dirty="0">
                <a:solidFill>
                  <a:schemeClr val="bg1"/>
                </a:solidFill>
                <a:latin typeface="Akkurat Pro" panose="020B0504020101020102" pitchFamily="34" charset="0"/>
              </a:rPr>
              <a:t>Title</a:t>
            </a:r>
          </a:p>
          <a:p>
            <a:pPr algn="l">
              <a:lnSpc>
                <a:spcPct val="100000"/>
              </a:lnSpc>
              <a:spcBef>
                <a:spcPts val="0"/>
              </a:spcBef>
              <a:spcAft>
                <a:spcPts val="0"/>
              </a:spcAft>
            </a:pPr>
            <a:r>
              <a:rPr lang="en-US" sz="800" b="0" baseline="0" dirty="0">
                <a:solidFill>
                  <a:schemeClr val="bg1"/>
                </a:solidFill>
                <a:latin typeface="Akkurat Pro Light" panose="020B0404020101020102" pitchFamily="34" charset="0"/>
              </a:rPr>
              <a:t>The message should develop a point in the Key Takeaways. Write in sentence form, using title case.</a:t>
            </a:r>
          </a:p>
          <a:p>
            <a:pPr algn="l">
              <a:lnSpc>
                <a:spcPct val="100000"/>
              </a:lnSpc>
              <a:spcBef>
                <a:spcPts val="0"/>
              </a:spcBef>
              <a:spcAft>
                <a:spcPts val="0"/>
              </a:spcAft>
            </a:pPr>
            <a:endParaRPr lang="en-US" sz="800" b="1" dirty="0">
              <a:solidFill>
                <a:schemeClr val="bg1"/>
              </a:solidFill>
              <a:latin typeface="Akkurat Pro" panose="020B05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Chart title</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The overall message should illustrate the point of the slide. Write in sentence form</a:t>
            </a:r>
            <a:r>
              <a:rPr lang="en-US" sz="800" b="0" baseline="0" dirty="0">
                <a:solidFill>
                  <a:schemeClr val="bg1"/>
                </a:solidFill>
                <a:latin typeface="Akkurat Pro Light" panose="020B0404020101020102" pitchFamily="34" charset="0"/>
              </a:rPr>
              <a:t> , using title case</a:t>
            </a: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baseline="0" dirty="0">
                <a:solidFill>
                  <a:schemeClr val="bg1"/>
                </a:solidFill>
                <a:latin typeface="Akkurat Pro" panose="020B0504020101020102" pitchFamily="34" charset="0"/>
              </a:rPr>
              <a:t>To add chart</a:t>
            </a:r>
            <a:r>
              <a:rPr lang="en-US" sz="800" b="0" baseline="0" dirty="0">
                <a:solidFill>
                  <a:schemeClr val="bg1"/>
                </a:solidFill>
                <a:latin typeface="Akkurat Pro Light" panose="020B0404020101020102" pitchFamily="34" charset="0"/>
              </a:rPr>
              <a:t>, click on placeholder and paste chart. </a:t>
            </a: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endParaRPr lang="en-US" sz="800" b="0" dirty="0">
              <a:solidFill>
                <a:schemeClr val="bg1"/>
              </a:solidFill>
              <a:latin typeface="Akkurat Pro Light" panose="020B0404020101020102" pitchFamily="34" charset="0"/>
            </a:endParaRPr>
          </a:p>
          <a:p>
            <a:pPr algn="l">
              <a:lnSpc>
                <a:spcPct val="100000"/>
              </a:lnSpc>
              <a:spcBef>
                <a:spcPts val="0"/>
              </a:spcBef>
              <a:spcAft>
                <a:spcPts val="0"/>
              </a:spcAft>
            </a:pPr>
            <a:r>
              <a:rPr lang="en-US" sz="800" b="1" dirty="0">
                <a:solidFill>
                  <a:schemeClr val="bg1"/>
                </a:solidFill>
                <a:latin typeface="Akkurat Pro" panose="020B0504020101020102" pitchFamily="34" charset="0"/>
              </a:rPr>
              <a:t>Bullets</a:t>
            </a:r>
          </a:p>
          <a:p>
            <a:pPr algn="l">
              <a:lnSpc>
                <a:spcPct val="100000"/>
              </a:lnSpc>
              <a:spcBef>
                <a:spcPts val="0"/>
              </a:spcBef>
              <a:spcAft>
                <a:spcPts val="0"/>
              </a:spcAft>
            </a:pPr>
            <a:r>
              <a:rPr lang="en-US" sz="800" b="0" dirty="0">
                <a:solidFill>
                  <a:schemeClr val="bg1"/>
                </a:solidFill>
                <a:latin typeface="Akkurat Pro Light" panose="020B0404020101020102" pitchFamily="34" charset="0"/>
              </a:rPr>
              <a:t>Each bullet should be a short, stand-alone phrase or sentence. If you need a comma in your sentence, it’s probably getting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baseline="0" dirty="0">
              <a:solidFill>
                <a:schemeClr val="bg1"/>
              </a:solidFill>
              <a:latin typeface="Akkurat Pro Light" panose="020B0404020101020102"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Akkurat Pro Light" panose="020B0404020101020102" pitchFamily="34" charset="0"/>
              </a:rPr>
              <a:t>Only use </a:t>
            </a:r>
            <a:r>
              <a:rPr lang="en-US" sz="800" b="1" baseline="0" dirty="0">
                <a:solidFill>
                  <a:schemeClr val="bg1"/>
                </a:solidFill>
                <a:latin typeface="Akkurat Pro" panose="020B0504020101020102" pitchFamily="34" charset="0"/>
              </a:rPr>
              <a:t>S&amp;P Global Red </a:t>
            </a:r>
            <a:r>
              <a:rPr lang="en-US" sz="800" b="0" baseline="0" dirty="0">
                <a:solidFill>
                  <a:schemeClr val="bg1"/>
                </a:solidFill>
                <a:latin typeface="Akkurat Pro Light" panose="020B0404020101020102" pitchFamily="34" charset="0"/>
              </a:rPr>
              <a:t>for key text high-lights, not shapes or charts. </a:t>
            </a:r>
            <a:br>
              <a:rPr lang="en-US" sz="800" b="0" baseline="0" dirty="0">
                <a:solidFill>
                  <a:schemeClr val="bg1"/>
                </a:solidFill>
                <a:latin typeface="Akkurat Pro Light" panose="020B0404020101020102" pitchFamily="34" charset="0"/>
              </a:rPr>
            </a:br>
            <a:r>
              <a:rPr lang="en-US" sz="800" b="0" baseline="0" dirty="0">
                <a:solidFill>
                  <a:schemeClr val="bg1"/>
                </a:solidFill>
                <a:latin typeface="Akkurat Pro Light" panose="020B0404020101020102" pitchFamily="34" charset="0"/>
              </a:rPr>
              <a:t>It’s available in the custom color palette.</a:t>
            </a:r>
          </a:p>
        </p:txBody>
      </p:sp>
    </p:spTree>
    <p:extLst>
      <p:ext uri="{BB962C8B-B14F-4D97-AF65-F5344CB8AC3E}">
        <p14:creationId xmlns:p14="http://schemas.microsoft.com/office/powerpoint/2010/main" val="6769388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06402" y="1371601"/>
            <a:ext cx="11379205" cy="4300539"/>
          </a:xfrm>
          <a:ln cap="flat">
            <a:miter lim="800000"/>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4"/>
          </p:nvPr>
        </p:nvSpPr>
        <p:spPr/>
        <p:txBody>
          <a:bodyPr/>
          <a:lstStyle/>
          <a:p>
            <a:fld id="{F3DEF497-8CA7-43FB-A30A-B031E7A4EFC1}" type="datetime1">
              <a:rPr lang="en-US" smtClean="0"/>
              <a:t>9/8/2021</a:t>
            </a:fld>
            <a:endParaRPr lang="en-US"/>
          </a:p>
        </p:txBody>
      </p:sp>
      <p:sp>
        <p:nvSpPr>
          <p:cNvPr id="7" name="Footer Placeholder 6"/>
          <p:cNvSpPr>
            <a:spLocks noGrp="1"/>
          </p:cNvSpPr>
          <p:nvPr>
            <p:ph type="ftr" sz="quarter" idx="15"/>
          </p:nvPr>
        </p:nvSpPr>
        <p:spPr/>
        <p:txBody>
          <a:bodyPr/>
          <a:lstStyle/>
          <a:p>
            <a:r>
              <a:rPr lang="en-US"/>
              <a:t>To change, turn on or off footer: Inset &gt; Header &amp; Footer &gt; Enter / change text &gt; Click Apply All. </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11" name="Rectangle 10"/>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and Content</a:t>
            </a:r>
          </a:p>
          <a:p>
            <a:pPr algn="l"/>
            <a:r>
              <a:rPr lang="en-US" sz="1000" b="0" baseline="0" dirty="0">
                <a:solidFill>
                  <a:schemeClr val="tx1"/>
                </a:solidFill>
              </a:rPr>
              <a:t>Headline and content layout. </a:t>
            </a:r>
          </a:p>
        </p:txBody>
      </p:sp>
      <p:sp>
        <p:nvSpPr>
          <p:cNvPr id="14" name="Text Placeholder 11"/>
          <p:cNvSpPr>
            <a:spLocks noGrp="1"/>
          </p:cNvSpPr>
          <p:nvPr>
            <p:ph type="body" sz="quarter" idx="17"/>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5" name="Rectangle 1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6" name="Rectangle 1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69987870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11480" y="143622"/>
            <a:ext cx="7231529" cy="2576289"/>
          </a:xfrm>
        </p:spPr>
        <p:txBody>
          <a:bodyPr tIns="0" rIns="0" anchor="t">
            <a:noAutofit/>
          </a:bodyPr>
          <a:lstStyle>
            <a:lvl1pPr algn="l">
              <a:defRPr sz="4400" b="1" baseline="0"/>
            </a:lvl1pPr>
          </a:lstStyle>
          <a:p>
            <a:r>
              <a:rPr lang="en-US" dirty="0"/>
              <a:t>Click to insert Presentation Title</a:t>
            </a:r>
          </a:p>
        </p:txBody>
      </p:sp>
      <p:sp>
        <p:nvSpPr>
          <p:cNvPr id="3" name="Subtitle 2"/>
          <p:cNvSpPr>
            <a:spLocks noGrp="1"/>
          </p:cNvSpPr>
          <p:nvPr userDrawn="1">
            <p:ph type="subTitle" idx="1" hasCustomPrompt="1"/>
          </p:nvPr>
        </p:nvSpPr>
        <p:spPr>
          <a:xfrm>
            <a:off x="411480" y="2719911"/>
            <a:ext cx="7207623" cy="1181195"/>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8" name="Text Placeholder 5"/>
          <p:cNvSpPr>
            <a:spLocks noGrp="1"/>
          </p:cNvSpPr>
          <p:nvPr userDrawn="1">
            <p:ph type="body" sz="quarter" idx="12" hasCustomPrompt="1"/>
          </p:nvPr>
        </p:nvSpPr>
        <p:spPr>
          <a:xfrm>
            <a:off x="6096000" y="5781625"/>
            <a:ext cx="5689600" cy="730656"/>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sp>
        <p:nvSpPr>
          <p:cNvPr id="15" name="Text Placeholder 5"/>
          <p:cNvSpPr>
            <a:spLocks noGrp="1"/>
          </p:cNvSpPr>
          <p:nvPr userDrawn="1">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6" name="Text Placeholder 5"/>
          <p:cNvSpPr>
            <a:spLocks noGrp="1"/>
          </p:cNvSpPr>
          <p:nvPr userDrawn="1">
            <p:ph type="body" sz="quarter" idx="11" hasCustomPrompt="1"/>
          </p:nvPr>
        </p:nvSpPr>
        <p:spPr>
          <a:xfrm>
            <a:off x="8618071" y="1111722"/>
            <a:ext cx="3169920" cy="259884"/>
          </a:xfrm>
        </p:spPr>
        <p:txBody>
          <a:bodyPr>
            <a:noAutofit/>
          </a:bodyPr>
          <a:lstStyle>
            <a:lvl1pPr marL="0" indent="0">
              <a:buNone/>
              <a:defRPr sz="1050" b="0"/>
            </a:lvl1pPr>
          </a:lstStyle>
          <a:p>
            <a:pPr lvl="0"/>
            <a:r>
              <a:rPr lang="en-US" dirty="0"/>
              <a:t>Click to insert date</a:t>
            </a:r>
          </a:p>
        </p:txBody>
      </p:sp>
      <p:sp>
        <p:nvSpPr>
          <p:cNvPr id="10" name="Rectangle 9"/>
          <p:cNvSpPr/>
          <p:nvPr userDrawn="1"/>
        </p:nvSpPr>
        <p:spPr>
          <a:xfrm>
            <a:off x="12287025" y="-4041"/>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endParaRPr lang="en-US" sz="1000" b="1" baseline="0" dirty="0">
              <a:solidFill>
                <a:schemeClr val="tx1"/>
              </a:solidFill>
            </a:endParaRPr>
          </a:p>
          <a:p>
            <a:pPr algn="l"/>
            <a:r>
              <a:rPr lang="en-US" sz="1000" baseline="0" dirty="0">
                <a:solidFill>
                  <a:schemeClr val="tx1"/>
                </a:solidFill>
              </a:rPr>
              <a:t>Do not change the size of the title. Keep the title short and use the subtitle area for longer descriptions if needed. </a:t>
            </a:r>
          </a:p>
          <a:p>
            <a:pPr algn="l"/>
            <a:endParaRPr lang="en-US" sz="1000" baseline="0" dirty="0">
              <a:solidFill>
                <a:schemeClr val="tx1"/>
              </a:solidFill>
            </a:endParaRPr>
          </a:p>
          <a:p>
            <a:pPr algn="l"/>
            <a:r>
              <a:rPr lang="en-US" sz="1000" baseline="0" dirty="0">
                <a:solidFill>
                  <a:schemeClr val="tx1"/>
                </a:solidFill>
              </a:rPr>
              <a:t>Choose where to add presenter name(s) – upper right corner and under title/ subtitle. Remove unused placeholders. </a:t>
            </a:r>
          </a:p>
        </p:txBody>
      </p:sp>
      <p:sp>
        <p:nvSpPr>
          <p:cNvPr id="11" name="Text Placeholder 5"/>
          <p:cNvSpPr>
            <a:spLocks noGrp="1"/>
          </p:cNvSpPr>
          <p:nvPr userDrawn="1">
            <p:ph type="body" sz="quarter" idx="13" hasCustomPrompt="1"/>
          </p:nvPr>
        </p:nvSpPr>
        <p:spPr>
          <a:xfrm>
            <a:off x="411480" y="4196049"/>
            <a:ext cx="7231529" cy="896287"/>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2" name="Text Placeholder 5"/>
          <p:cNvSpPr>
            <a:spLocks noGrp="1"/>
          </p:cNvSpPr>
          <p:nvPr userDrawn="1">
            <p:ph type="body" sz="quarter" idx="14" hasCustomPrompt="1"/>
          </p:nvPr>
        </p:nvSpPr>
        <p:spPr>
          <a:xfrm>
            <a:off x="411480" y="5155186"/>
            <a:ext cx="3169920" cy="259884"/>
          </a:xfrm>
        </p:spPr>
        <p:txBody>
          <a:bodyPr>
            <a:noAutofit/>
          </a:bodyPr>
          <a:lstStyle>
            <a:lvl1pPr marL="0" indent="0">
              <a:buNone/>
              <a:defRPr sz="1050" b="0"/>
            </a:lvl1pPr>
          </a:lstStyle>
          <a:p>
            <a:pPr lvl="0"/>
            <a:r>
              <a:rPr lang="en-US" dirty="0"/>
              <a:t>Click to insert date</a:t>
            </a:r>
          </a:p>
        </p:txBody>
      </p:sp>
      <p:sp>
        <p:nvSpPr>
          <p:cNvPr id="13" name="Rectangle 12"/>
          <p:cNvSpPr/>
          <p:nvPr userDrawn="1"/>
        </p:nvSpPr>
        <p:spPr>
          <a:xfrm>
            <a:off x="-13251"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grpSp>
        <p:nvGrpSpPr>
          <p:cNvPr id="20" name="Group 19"/>
          <p:cNvGrpSpPr/>
          <p:nvPr userDrawn="1"/>
        </p:nvGrpSpPr>
        <p:grpSpPr>
          <a:xfrm>
            <a:off x="12284310" y="2497574"/>
            <a:ext cx="1389888" cy="1233768"/>
            <a:chOff x="9215268" y="3023356"/>
            <a:chExt cx="1389888" cy="1233768"/>
          </a:xfrm>
        </p:grpSpPr>
        <p:sp>
          <p:nvSpPr>
            <p:cNvPr id="21" name="Rectangle 2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2" name="Rectangle 2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8" name="Rating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184" y="5514533"/>
            <a:ext cx="2213664" cy="1257096"/>
          </a:xfrm>
          <a:prstGeom prst="rect">
            <a:avLst/>
          </a:prstGeom>
        </p:spPr>
      </p:pic>
    </p:spTree>
    <p:extLst>
      <p:ext uri="{BB962C8B-B14F-4D97-AF65-F5344CB8AC3E}">
        <p14:creationId xmlns:p14="http://schemas.microsoft.com/office/powerpoint/2010/main" val="22828901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46304"/>
            <a:ext cx="7205472" cy="2578608"/>
          </a:xfrm>
        </p:spPr>
        <p:txBody>
          <a:bodyPr t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411480" y="2743200"/>
            <a:ext cx="7205472"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71" y="1111722"/>
            <a:ext cx="3169920" cy="259884"/>
          </a:xfrm>
        </p:spPr>
        <p:txBody>
          <a:bodyPr>
            <a:noAutofit/>
          </a:bodyPr>
          <a:lstStyle>
            <a:lvl1pPr marL="0" indent="0">
              <a:buNone/>
              <a:defRPr sz="1050" b="0"/>
            </a:lvl1pPr>
          </a:lstStyle>
          <a:p>
            <a:pPr lvl="0"/>
            <a:r>
              <a:rPr lang="en-US" dirty="0"/>
              <a:t>Click to insert date</a:t>
            </a:r>
          </a:p>
        </p:txBody>
      </p:sp>
      <p:sp>
        <p:nvSpPr>
          <p:cNvPr id="13"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2"/>
            <a:ext cx="1386247" cy="2431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bg1"/>
                </a:solidFill>
              </a:rPr>
              <a:t>Cover</a:t>
            </a:r>
          </a:p>
          <a:p>
            <a:pPr algn="l"/>
            <a:r>
              <a:rPr lang="en-US" sz="1000" baseline="0" dirty="0">
                <a:solidFill>
                  <a:schemeClr val="bg1"/>
                </a:solidFill>
              </a:rPr>
              <a:t>Do not change the size of the title. Keep the title short and use the subtitle area for longer descriptions if needed. </a:t>
            </a:r>
            <a:endParaRPr lang="en-US" sz="1000" dirty="0">
              <a:solidFill>
                <a:schemeClr val="bg1"/>
              </a:solidFill>
            </a:endParaRPr>
          </a:p>
        </p:txBody>
      </p:sp>
      <p:sp>
        <p:nvSpPr>
          <p:cNvPr id="11"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sp>
        <p:nvSpPr>
          <p:cNvPr id="12" name="Text Placeholder 5"/>
          <p:cNvSpPr>
            <a:spLocks noGrp="1"/>
          </p:cNvSpPr>
          <p:nvPr>
            <p:ph type="body" sz="quarter" idx="13" hasCustomPrompt="1"/>
          </p:nvPr>
        </p:nvSpPr>
        <p:spPr>
          <a:xfrm>
            <a:off x="411480" y="4196049"/>
            <a:ext cx="7231529" cy="896287"/>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4" name="Text Placeholder 5"/>
          <p:cNvSpPr>
            <a:spLocks noGrp="1"/>
          </p:cNvSpPr>
          <p:nvPr>
            <p:ph type="body" sz="quarter" idx="14" hasCustomPrompt="1"/>
          </p:nvPr>
        </p:nvSpPr>
        <p:spPr>
          <a:xfrm>
            <a:off x="411480" y="5155186"/>
            <a:ext cx="3169920" cy="259884"/>
          </a:xfrm>
        </p:spPr>
        <p:txBody>
          <a:bodyPr>
            <a:noAutofit/>
          </a:bodyPr>
          <a:lstStyle>
            <a:lvl1pPr marL="0" indent="0">
              <a:buNone/>
              <a:defRPr sz="1050" b="0"/>
            </a:lvl1pPr>
          </a:lstStyle>
          <a:p>
            <a:pPr lvl="0"/>
            <a:r>
              <a:rPr lang="en-US" dirty="0"/>
              <a:t>Click to insert date</a:t>
            </a:r>
          </a:p>
        </p:txBody>
      </p:sp>
      <p:sp>
        <p:nvSpPr>
          <p:cNvPr id="15" name="Rectangle 14"/>
          <p:cNvSpPr/>
          <p:nvPr userDrawn="1"/>
        </p:nvSpPr>
        <p:spPr>
          <a:xfrm>
            <a:off x="-13251"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7" name="Rating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525" y="5505921"/>
            <a:ext cx="2223298" cy="1261872"/>
          </a:xfrm>
          <a:prstGeom prst="rect">
            <a:avLst/>
          </a:prstGeom>
        </p:spPr>
      </p:pic>
    </p:spTree>
    <p:extLst>
      <p:ext uri="{BB962C8B-B14F-4D97-AF65-F5344CB8AC3E}">
        <p14:creationId xmlns:p14="http://schemas.microsoft.com/office/powerpoint/2010/main" val="2613535601"/>
      </p:ext>
    </p:extLst>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235"/>
            <a:ext cx="6705600" cy="1568639"/>
          </a:xfrm>
        </p:spPr>
        <p:txBody>
          <a:bodyPr tIns="0" anchor="t">
            <a:normAutofit/>
          </a:bodyPr>
          <a:lstStyle>
            <a:lvl1pPr algn="l">
              <a:defRPr sz="3600" b="1" baseline="0"/>
            </a:lvl1pPr>
          </a:lstStyle>
          <a:p>
            <a:r>
              <a:rPr lang="en-US" dirty="0"/>
              <a:t>Click to insert Presentation Title </a:t>
            </a:r>
          </a:p>
        </p:txBody>
      </p:sp>
      <p:sp>
        <p:nvSpPr>
          <p:cNvPr id="3" name="Subtitle 2"/>
          <p:cNvSpPr>
            <a:spLocks noGrp="1"/>
          </p:cNvSpPr>
          <p:nvPr>
            <p:ph type="subTitle" idx="1" hasCustomPrompt="1"/>
          </p:nvPr>
        </p:nvSpPr>
        <p:spPr>
          <a:xfrm>
            <a:off x="411480" y="1751715"/>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2"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r>
              <a:rPr lang="en-US" sz="1000" b="1" baseline="0" dirty="0">
                <a:solidFill>
                  <a:schemeClr val="tx1"/>
                </a:solidFill>
              </a:rPr>
              <a:t> + Image</a:t>
            </a:r>
          </a:p>
          <a:p>
            <a:pPr algn="l"/>
            <a:r>
              <a:rPr lang="en-US" sz="1000" baseline="0" dirty="0">
                <a:solidFill>
                  <a:schemeClr val="tx1"/>
                </a:solidFill>
              </a:rPr>
              <a:t>Do not change the size of the title. Keep the title short and use the subtitle area for longer descriptions if needed. Insert rectangular image by clicking the image icon. </a:t>
            </a:r>
            <a:endParaRPr lang="en-US" sz="1000" dirty="0">
              <a:solidFill>
                <a:schemeClr val="tx1"/>
              </a:solidFill>
            </a:endParaRPr>
          </a:p>
        </p:txBody>
      </p:sp>
      <p:sp>
        <p:nvSpPr>
          <p:cNvPr id="14" name="Rectangle 13"/>
          <p:cNvSpPr/>
          <p:nvPr userDrawn="1"/>
        </p:nvSpPr>
        <p:spPr>
          <a:xfrm>
            <a:off x="-13251"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36" name="Text Placeholder 5"/>
          <p:cNvSpPr>
            <a:spLocks noGrp="1"/>
          </p:cNvSpPr>
          <p:nvPr>
            <p:ph type="body" sz="quarter" idx="12" hasCustomPrompt="1"/>
          </p:nvPr>
        </p:nvSpPr>
        <p:spPr>
          <a:xfrm>
            <a:off x="6096000" y="5920969"/>
            <a:ext cx="5689600" cy="730656"/>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5" name="Rating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184" y="5514533"/>
            <a:ext cx="2213664" cy="1257096"/>
          </a:xfrm>
          <a:prstGeom prst="rect">
            <a:avLst/>
          </a:prstGeom>
        </p:spPr>
      </p:pic>
    </p:spTree>
    <p:extLst>
      <p:ext uri="{BB962C8B-B14F-4D97-AF65-F5344CB8AC3E}">
        <p14:creationId xmlns:p14="http://schemas.microsoft.com/office/powerpoint/2010/main" val="25467625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593"/>
            <a:ext cx="6705600" cy="1568639"/>
          </a:xfrm>
        </p:spPr>
        <p:txBody>
          <a:bodyPr tIns="0" anchor="t">
            <a:normAutofit/>
          </a:bodyPr>
          <a:lstStyle>
            <a:lvl1pPr algn="l">
              <a:defRPr sz="3600" b="1" baseline="0"/>
            </a:lvl1pPr>
          </a:lstStyle>
          <a:p>
            <a:r>
              <a:rPr lang="en-US" dirty="0"/>
              <a:t>Click to insert Presentation Title</a:t>
            </a:r>
          </a:p>
        </p:txBody>
      </p:sp>
      <p:sp>
        <p:nvSpPr>
          <p:cNvPr id="3" name="Subtitle 2"/>
          <p:cNvSpPr>
            <a:spLocks noGrp="1"/>
          </p:cNvSpPr>
          <p:nvPr>
            <p:ph type="subTitle" idx="1" hasCustomPrompt="1"/>
          </p:nvPr>
        </p:nvSpPr>
        <p:spPr>
          <a:xfrm>
            <a:off x="411480" y="1755648"/>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4"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3"/>
            <a:ext cx="1386247" cy="2429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Cover</a:t>
            </a:r>
            <a:r>
              <a:rPr lang="en-US" sz="1000" b="1" baseline="0" dirty="0">
                <a:solidFill>
                  <a:schemeClr val="bg1"/>
                </a:solidFill>
              </a:rPr>
              <a:t> + Image</a:t>
            </a:r>
          </a:p>
          <a:p>
            <a:pPr algn="l"/>
            <a:r>
              <a:rPr lang="en-US" sz="1000" baseline="0" dirty="0">
                <a:solidFill>
                  <a:schemeClr val="bg1"/>
                </a:solidFill>
              </a:rPr>
              <a:t>Do not change the size of the title. Keep the title short and use the subtitle area for longer descriptions if needed. Insert rectangular image by clicking the image icon. </a:t>
            </a:r>
            <a:endParaRPr lang="en-US" sz="1000" dirty="0">
              <a:solidFill>
                <a:schemeClr val="bg1"/>
              </a:solidFill>
            </a:endParaRPr>
          </a:p>
        </p:txBody>
      </p:sp>
      <p:sp>
        <p:nvSpPr>
          <p:cNvPr id="23"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3" name="Rating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525" y="5505921"/>
            <a:ext cx="2223298" cy="1261872"/>
          </a:xfrm>
          <a:prstGeom prst="rect">
            <a:avLst/>
          </a:prstGeom>
        </p:spPr>
      </p:pic>
    </p:spTree>
    <p:extLst>
      <p:ext uri="{BB962C8B-B14F-4D97-AF65-F5344CB8AC3E}">
        <p14:creationId xmlns:p14="http://schemas.microsoft.com/office/powerpoint/2010/main" val="2489692412"/>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5"/>
            <a:ext cx="9490635" cy="4249084"/>
          </a:xfrm>
        </p:spPr>
        <p:txBody>
          <a:bodyPr tIns="0" anchor="t"/>
          <a:lstStyle>
            <a:lvl1pPr>
              <a:defRPr sz="5400" b="1"/>
            </a:lvl1pPr>
          </a:lstStyle>
          <a:p>
            <a:r>
              <a:rPr lang="en-US"/>
              <a:t>Click to edit Master title style</a:t>
            </a:r>
            <a:endParaRPr lang="en-US" dirty="0"/>
          </a:p>
        </p:txBody>
      </p:sp>
      <p:sp>
        <p:nvSpPr>
          <p:cNvPr id="3" name="Text Placeholder 2"/>
          <p:cNvSpPr>
            <a:spLocks noGrp="1"/>
          </p:cNvSpPr>
          <p:nvPr>
            <p:ph type="body" idx="1"/>
          </p:nvPr>
        </p:nvSpPr>
        <p:spPr>
          <a:xfrm>
            <a:off x="411480"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12287025"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a:t>
            </a:r>
            <a:endParaRPr lang="en-US" sz="1000" b="1" baseline="0" dirty="0">
              <a:solidFill>
                <a:schemeClr val="tx1"/>
              </a:solidFill>
            </a:endParaRPr>
          </a:p>
          <a:p>
            <a:pPr algn="l"/>
            <a:r>
              <a:rPr lang="en-US" sz="1000" baseline="0" dirty="0">
                <a:solidFill>
                  <a:schemeClr val="tx1"/>
                </a:solidFill>
              </a:rPr>
              <a:t>Remove subtitle placeholder if not needed. </a:t>
            </a:r>
            <a:endParaRPr lang="en-US" sz="1000" dirty="0">
              <a:solidFill>
                <a:schemeClr val="tx1"/>
              </a:solidFill>
            </a:endParaRPr>
          </a:p>
        </p:txBody>
      </p:sp>
      <p:grpSp>
        <p:nvGrpSpPr>
          <p:cNvPr id="6" name="Group 5"/>
          <p:cNvGrpSpPr/>
          <p:nvPr userDrawn="1"/>
        </p:nvGrpSpPr>
        <p:grpSpPr>
          <a:xfrm>
            <a:off x="12284310" y="2497574"/>
            <a:ext cx="1389888" cy="1233768"/>
            <a:chOff x="9215268" y="3023356"/>
            <a:chExt cx="1389888" cy="1233768"/>
          </a:xfrm>
        </p:grpSpPr>
        <p:sp>
          <p:nvSpPr>
            <p:cNvPr id="7" name="Rectangle 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8" name="Rectangle 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2142061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pic>
        <p:nvPicPr>
          <p:cNvPr id="67" name="Rating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575" y="6081748"/>
            <a:ext cx="1256647" cy="713232"/>
          </a:xfrm>
          <a:prstGeom prst="rect">
            <a:avLst/>
          </a:prstGeom>
        </p:spPr>
      </p:pic>
      <p:sp>
        <p:nvSpPr>
          <p:cNvPr id="2" name="Title 1"/>
          <p:cNvSpPr>
            <a:spLocks noGrp="1"/>
          </p:cNvSpPr>
          <p:nvPr>
            <p:ph type="title"/>
          </p:nvPr>
        </p:nvSpPr>
        <p:spPr>
          <a:xfrm>
            <a:off x="411480" y="206375"/>
            <a:ext cx="9490635" cy="4249084"/>
          </a:xfrm>
        </p:spPr>
        <p:txBody>
          <a:bodyPr tIns="0" anchor="t"/>
          <a:lstStyle>
            <a:lvl1pPr>
              <a:defRPr sz="5400" b="1"/>
            </a:lvl1pPr>
          </a:lstStyle>
          <a:p>
            <a:r>
              <a:rPr lang="en-US"/>
              <a:t>Click to edit Master title style</a:t>
            </a:r>
            <a:endParaRPr lang="en-US" dirty="0"/>
          </a:p>
        </p:txBody>
      </p:sp>
      <p:sp>
        <p:nvSpPr>
          <p:cNvPr id="3" name="Text Placeholder 2"/>
          <p:cNvSpPr>
            <a:spLocks noGrp="1"/>
          </p:cNvSpPr>
          <p:nvPr>
            <p:ph type="body" idx="1"/>
          </p:nvPr>
        </p:nvSpPr>
        <p:spPr>
          <a:xfrm>
            <a:off x="411480"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p:cNvSpPr/>
          <p:nvPr userDrawn="1"/>
        </p:nvSpPr>
        <p:spPr>
          <a:xfrm>
            <a:off x="12287025"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a:t>
            </a:r>
            <a:endParaRPr lang="en-US" sz="1000" b="1" baseline="0" dirty="0">
              <a:solidFill>
                <a:schemeClr val="bg1"/>
              </a:solidFill>
            </a:endParaRPr>
          </a:p>
          <a:p>
            <a:pPr algn="l"/>
            <a:r>
              <a:rPr lang="en-US" sz="1000" baseline="0" dirty="0">
                <a:solidFill>
                  <a:schemeClr val="bg1"/>
                </a:solidFill>
              </a:rPr>
              <a:t>Remove subtitle placeholder if not needed. </a:t>
            </a:r>
          </a:p>
          <a:p>
            <a:pPr algn="l"/>
            <a:endParaRPr lang="en-US" sz="1000" baseline="0" dirty="0">
              <a:solidFill>
                <a:schemeClr val="bg1"/>
              </a:solidFill>
            </a:endParaRPr>
          </a:p>
        </p:txBody>
      </p:sp>
      <p:sp>
        <p:nvSpPr>
          <p:cNvPr id="9" name="Rectangle 8"/>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18" name="TextBox 17"/>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tx1">
                    <a:lumMod val="65000"/>
                  </a:schemeClr>
                </a:solidFill>
                <a:latin typeface="Arial Narrow" panose="020B0606020202030204" pitchFamily="34" charset="0"/>
              </a:rPr>
              <a:t>No content below the line</a:t>
            </a:r>
          </a:p>
        </p:txBody>
      </p:sp>
      <p:sp>
        <p:nvSpPr>
          <p:cNvPr id="19" name="TextBox 18"/>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1">
                    <a:lumMod val="65000"/>
                  </a:schemeClr>
                </a:solidFill>
                <a:latin typeface="Arial Narrow" panose="020B0606020202030204" pitchFamily="34" charset="0"/>
              </a:rPr>
              <a:t>No content below the line</a:t>
            </a:r>
          </a:p>
        </p:txBody>
      </p:sp>
      <p:cxnSp>
        <p:nvCxnSpPr>
          <p:cNvPr id="20" name="Straight Connector 19"/>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14" name="Rectangle 13"/>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15" name="Rectangle 14"/>
          <p:cNvSpPr/>
          <p:nvPr userDrawn="1"/>
        </p:nvSpPr>
        <p:spPr>
          <a:xfrm>
            <a:off x="0" y="6874278"/>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6" name="Straight Connector 15"/>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a:t>
            </a:r>
            <a:br>
              <a:rPr lang="en-US" sz="1000" baseline="0" dirty="0">
                <a:solidFill>
                  <a:schemeClr val="bg1"/>
                </a:solidFill>
              </a:rPr>
            </a:br>
            <a:r>
              <a:rPr lang="en-US" sz="1000" baseline="0" dirty="0">
                <a:solidFill>
                  <a:schemeClr val="bg1"/>
                </a:solidFill>
              </a:rPr>
              <a:t>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6" name="TextBox 25"/>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7" name="TextBox 26"/>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8" name="Group 27"/>
          <p:cNvGrpSpPr/>
          <p:nvPr userDrawn="1"/>
        </p:nvGrpSpPr>
        <p:grpSpPr>
          <a:xfrm>
            <a:off x="731575" y="6907927"/>
            <a:ext cx="1601607" cy="100584"/>
            <a:chOff x="914339" y="6913770"/>
            <a:chExt cx="1558450" cy="100584"/>
          </a:xfrm>
        </p:grpSpPr>
        <p:sp>
          <p:nvSpPr>
            <p:cNvPr id="29" name="Rectangle 28"/>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0" name="Rectangle 29"/>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1" name="Rectangle 30"/>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2" name="Rectangle 31"/>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7" name="Rectangle 36"/>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8" name="Rectangle 37"/>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39" name="Rectangle 38"/>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0" name="Rectangle 39"/>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1" name="Rectangle 40"/>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2" name="Rectangle 41"/>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3" name="TextBox 42"/>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4" name="Group 43"/>
          <p:cNvGrpSpPr/>
          <p:nvPr userDrawn="1"/>
        </p:nvGrpSpPr>
        <p:grpSpPr>
          <a:xfrm>
            <a:off x="2551546" y="7022893"/>
            <a:ext cx="218964" cy="91440"/>
            <a:chOff x="2279174" y="7027888"/>
            <a:chExt cx="164223" cy="91440"/>
          </a:xfrm>
        </p:grpSpPr>
        <p:cxnSp>
          <p:nvCxnSpPr>
            <p:cNvPr id="45" name="Straight Arrow Connector 44"/>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userDrawn="1"/>
        </p:nvGrpSpPr>
        <p:grpSpPr>
          <a:xfrm>
            <a:off x="3760820" y="7063094"/>
            <a:ext cx="778165" cy="100584"/>
            <a:chOff x="1566748" y="7022234"/>
            <a:chExt cx="778165" cy="100584"/>
          </a:xfrm>
        </p:grpSpPr>
        <p:sp>
          <p:nvSpPr>
            <p:cNvPr id="48" name="Rectangle 47"/>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9" name="Rectangle 48"/>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0" name="Rectangle 49"/>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1" name="Rectangle 50"/>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5" name="Group 54"/>
          <p:cNvGrpSpPr/>
          <p:nvPr userDrawn="1"/>
        </p:nvGrpSpPr>
        <p:grpSpPr>
          <a:xfrm>
            <a:off x="3475603" y="6905748"/>
            <a:ext cx="549776" cy="100584"/>
            <a:chOff x="3141899" y="6907927"/>
            <a:chExt cx="549776" cy="100584"/>
          </a:xfrm>
        </p:grpSpPr>
        <p:sp>
          <p:nvSpPr>
            <p:cNvPr id="56" name="Rectangle 55"/>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7" name="Rectangle 56"/>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8" name="Rectangle 57"/>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9" name="Rectangle 58"/>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1" name="Group 60"/>
          <p:cNvGrpSpPr/>
          <p:nvPr userDrawn="1"/>
        </p:nvGrpSpPr>
        <p:grpSpPr>
          <a:xfrm>
            <a:off x="4110314" y="6905748"/>
            <a:ext cx="549777" cy="100584"/>
            <a:chOff x="2057435" y="7026985"/>
            <a:chExt cx="549777" cy="100584"/>
          </a:xfrm>
        </p:grpSpPr>
        <p:sp>
          <p:nvSpPr>
            <p:cNvPr id="62" name="Rectangle 61"/>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3" name="Rectangle 62"/>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4" name="Rectangle 63"/>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5" name="Rectangle 64"/>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Tree>
    <p:extLst>
      <p:ext uri="{BB962C8B-B14F-4D97-AF65-F5344CB8AC3E}">
        <p14:creationId xmlns:p14="http://schemas.microsoft.com/office/powerpoint/2010/main" val="33664210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235"/>
            <a:ext cx="6705600" cy="1568639"/>
          </a:xfrm>
        </p:spPr>
        <p:txBody>
          <a:bodyPr tIns="0" anchor="t">
            <a:normAutofit/>
          </a:bodyPr>
          <a:lstStyle>
            <a:lvl1pPr algn="l">
              <a:defRPr sz="3600" b="1" baseline="0"/>
            </a:lvl1pPr>
          </a:lstStyle>
          <a:p>
            <a:r>
              <a:rPr lang="en-US" dirty="0"/>
              <a:t>Click to insert Presentation Title </a:t>
            </a:r>
          </a:p>
        </p:txBody>
      </p:sp>
      <p:sp>
        <p:nvSpPr>
          <p:cNvPr id="3" name="Subtitle 2"/>
          <p:cNvSpPr>
            <a:spLocks noGrp="1"/>
          </p:cNvSpPr>
          <p:nvPr>
            <p:ph type="subTitle" idx="1" hasCustomPrompt="1"/>
          </p:nvPr>
        </p:nvSpPr>
        <p:spPr>
          <a:xfrm>
            <a:off x="411480" y="1751715"/>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2"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Cover</a:t>
            </a:r>
            <a:r>
              <a:rPr lang="en-US" sz="1000" b="1" baseline="0" dirty="0">
                <a:solidFill>
                  <a:schemeClr val="tx1"/>
                </a:solidFill>
              </a:rPr>
              <a:t> + Image</a:t>
            </a:r>
          </a:p>
          <a:p>
            <a:pPr algn="l"/>
            <a:r>
              <a:rPr lang="en-US" sz="1000" baseline="0" dirty="0">
                <a:solidFill>
                  <a:schemeClr val="tx1"/>
                </a:solidFill>
              </a:rPr>
              <a:t>Do not change the size of the title. Keep the title short and use the subtitle area for longer descriptions if needed. Insert rectangular image by clicking the image icon. </a:t>
            </a:r>
            <a:endParaRPr lang="en-US" sz="1000" dirty="0">
              <a:solidFill>
                <a:schemeClr val="tx1"/>
              </a:solidFill>
            </a:endParaRPr>
          </a:p>
        </p:txBody>
      </p:sp>
      <p:sp>
        <p:nvSpPr>
          <p:cNvPr id="14" name="Rectangle 13"/>
          <p:cNvSpPr/>
          <p:nvPr userDrawn="1"/>
        </p:nvSpPr>
        <p:spPr>
          <a:xfrm>
            <a:off x="-13251"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36" name="Text Placeholder 5"/>
          <p:cNvSpPr>
            <a:spLocks noGrp="1"/>
          </p:cNvSpPr>
          <p:nvPr>
            <p:ph type="body" sz="quarter" idx="12" hasCustomPrompt="1"/>
          </p:nvPr>
        </p:nvSpPr>
        <p:spPr>
          <a:xfrm>
            <a:off x="6096000" y="5920969"/>
            <a:ext cx="5689600" cy="730656"/>
          </a:xfrm>
        </p:spPr>
        <p:txBody>
          <a:bodyPr tIns="0" rIns="0" bIns="0">
            <a:noAutofit/>
          </a:bodyPr>
          <a:lstStyle>
            <a:lvl1pPr marL="0" indent="0" algn="r">
              <a:buNone/>
              <a:defRPr sz="900" b="0">
                <a:solidFill>
                  <a:schemeClr val="bg1">
                    <a:lumMod val="50000"/>
                  </a:schemeClr>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5" name="Ratings"/>
          <p:cNvPicPr>
            <a:picLocks noChangeAspect="1"/>
          </p:cNvPicPr>
          <p:nvPr userDrawn="1"/>
        </p:nvPicPr>
        <p:blipFill>
          <a:blip r:embed="rId2"/>
          <a:stretch>
            <a:fillRect/>
          </a:stretch>
        </p:blipFill>
        <p:spPr>
          <a:xfrm>
            <a:off x="142184" y="5514533"/>
            <a:ext cx="2213664" cy="1257096"/>
          </a:xfrm>
          <a:prstGeom prst="rect">
            <a:avLst/>
          </a:prstGeom>
        </p:spPr>
      </p:pic>
    </p:spTree>
    <p:extLst>
      <p:ext uri="{BB962C8B-B14F-4D97-AF65-F5344CB8AC3E}">
        <p14:creationId xmlns:p14="http://schemas.microsoft.com/office/powerpoint/2010/main" val="31644377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ivider Image Big title">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6"/>
            <a:ext cx="9490635" cy="2115484"/>
          </a:xfrm>
        </p:spPr>
        <p:txBody>
          <a:bodyPr tIns="0" anchor="t"/>
          <a:lstStyle>
            <a:lvl1pPr>
              <a:defRPr sz="4400" b="1"/>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4" name="Rectangle 3"/>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 + Image</a:t>
            </a:r>
            <a:endParaRPr lang="en-US" sz="1000" b="1" baseline="0" dirty="0">
              <a:solidFill>
                <a:schemeClr val="tx1"/>
              </a:solidFill>
            </a:endParaRPr>
          </a:p>
          <a:p>
            <a:pPr algn="l"/>
            <a:r>
              <a:rPr lang="en-US" sz="1000" baseline="0" dirty="0">
                <a:solidFill>
                  <a:schemeClr val="tx1"/>
                </a:solidFill>
              </a:rPr>
              <a:t>Click image icon to insert rectangular image. </a:t>
            </a:r>
            <a:endParaRPr lang="en-US" sz="1000" dirty="0">
              <a:solidFill>
                <a:schemeClr val="tx1"/>
              </a:solidFill>
            </a:endParaRPr>
          </a:p>
        </p:txBody>
      </p:sp>
      <p:grpSp>
        <p:nvGrpSpPr>
          <p:cNvPr id="7" name="Group 6"/>
          <p:cNvGrpSpPr/>
          <p:nvPr userDrawn="1"/>
        </p:nvGrpSpPr>
        <p:grpSpPr>
          <a:xfrm>
            <a:off x="12284310" y="2497574"/>
            <a:ext cx="1389888" cy="1233768"/>
            <a:chOff x="9215268" y="3023356"/>
            <a:chExt cx="1389888" cy="1233768"/>
          </a:xfrm>
        </p:grpSpPr>
        <p:sp>
          <p:nvSpPr>
            <p:cNvPr id="8" name="Rectangle 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9" name="Rectangle 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315693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Black Image Small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6"/>
            <a:ext cx="9490635" cy="2115484"/>
          </a:xfrm>
        </p:spPr>
        <p:txBody>
          <a:bodyPr tIns="0" anchor="t"/>
          <a:lstStyle>
            <a:lvl1pPr>
              <a:defRPr sz="4400" b="1"/>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8" name="Rectangle 7"/>
          <p:cNvSpPr/>
          <p:nvPr userDrawn="1"/>
        </p:nvSpPr>
        <p:spPr>
          <a:xfrm>
            <a:off x="12287025"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 + Image</a:t>
            </a:r>
            <a:endParaRPr lang="en-US" sz="1000" b="1" baseline="0" dirty="0">
              <a:solidFill>
                <a:schemeClr val="bg1"/>
              </a:solidFill>
            </a:endParaRPr>
          </a:p>
          <a:p>
            <a:pPr algn="l"/>
            <a:r>
              <a:rPr lang="en-US" sz="1000" baseline="0" dirty="0">
                <a:solidFill>
                  <a:schemeClr val="bg1"/>
                </a:solidFill>
              </a:rPr>
              <a:t>Click image icon to insert rectangular image. </a:t>
            </a:r>
            <a:endParaRPr lang="en-US" sz="1000" dirty="0">
              <a:solidFill>
                <a:schemeClr val="bg1"/>
              </a:solidFill>
            </a:endParaRPr>
          </a:p>
        </p:txBody>
      </p:sp>
      <p:sp>
        <p:nvSpPr>
          <p:cNvPr id="10" name="Rectangle 9"/>
          <p:cNvSpPr/>
          <p:nvPr userDrawn="1"/>
        </p:nvSpPr>
        <p:spPr>
          <a:xfrm>
            <a:off x="-13251" y="6889455"/>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21" name="TextBox 20"/>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tx1">
                    <a:lumMod val="65000"/>
                  </a:schemeClr>
                </a:solidFill>
                <a:latin typeface="Arial Narrow" panose="020B0606020202030204" pitchFamily="34" charset="0"/>
              </a:rPr>
              <a:t>No content below the line</a:t>
            </a:r>
          </a:p>
        </p:txBody>
      </p:sp>
      <p:sp>
        <p:nvSpPr>
          <p:cNvPr id="22" name="TextBox 21"/>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1">
                    <a:lumMod val="65000"/>
                  </a:schemeClr>
                </a:solidFill>
                <a:latin typeface="Arial Narrow" panose="020B0606020202030204" pitchFamily="34" charset="0"/>
              </a:rPr>
              <a:t>No content below the line</a:t>
            </a:r>
          </a:p>
        </p:txBody>
      </p:sp>
      <p:cxnSp>
        <p:nvCxnSpPr>
          <p:cNvPr id="23" name="Straight Connector 22"/>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12284310"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7" name="Rectangle 2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14" name="Rectangle 13"/>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16" name="Rectangle 15"/>
          <p:cNvSpPr/>
          <p:nvPr userDrawn="1"/>
        </p:nvSpPr>
        <p:spPr>
          <a:xfrm>
            <a:off x="0" y="6874278"/>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7" name="Straight Connector 16"/>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a:t>
            </a:r>
            <a:br>
              <a:rPr lang="en-US" sz="1000" baseline="0" dirty="0">
                <a:solidFill>
                  <a:schemeClr val="bg1"/>
                </a:solidFill>
              </a:rPr>
            </a:br>
            <a:r>
              <a:rPr lang="en-US" sz="1000" baseline="0" dirty="0">
                <a:solidFill>
                  <a:schemeClr val="bg1"/>
                </a:solidFill>
              </a:rPr>
              <a:t>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0" name="TextBox 19"/>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8" name="TextBox 27"/>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9" name="Group 28"/>
          <p:cNvGrpSpPr/>
          <p:nvPr userDrawn="1"/>
        </p:nvGrpSpPr>
        <p:grpSpPr>
          <a:xfrm>
            <a:off x="731575" y="6907927"/>
            <a:ext cx="1601607" cy="100584"/>
            <a:chOff x="914339" y="6913770"/>
            <a:chExt cx="1558450" cy="100584"/>
          </a:xfrm>
        </p:grpSpPr>
        <p:sp>
          <p:nvSpPr>
            <p:cNvPr id="30" name="Rectangle 29"/>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1" name="Rectangle 30"/>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2" name="Rectangle 31"/>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7" name="Rectangle 36"/>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8" name="Rectangle 37"/>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9" name="Rectangle 38"/>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40" name="Rectangle 39"/>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1" name="Rectangle 40"/>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2" name="Rectangle 41"/>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3" name="Rectangle 42"/>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4" name="TextBox 43"/>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5" name="Group 44"/>
          <p:cNvGrpSpPr/>
          <p:nvPr userDrawn="1"/>
        </p:nvGrpSpPr>
        <p:grpSpPr>
          <a:xfrm>
            <a:off x="2551546" y="7022893"/>
            <a:ext cx="218964" cy="91440"/>
            <a:chOff x="2279174" y="7027888"/>
            <a:chExt cx="164223" cy="91440"/>
          </a:xfrm>
        </p:grpSpPr>
        <p:cxnSp>
          <p:nvCxnSpPr>
            <p:cNvPr id="46" name="Straight Arrow Connector 45"/>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userDrawn="1"/>
        </p:nvGrpSpPr>
        <p:grpSpPr>
          <a:xfrm>
            <a:off x="3760820" y="7063094"/>
            <a:ext cx="778165" cy="100584"/>
            <a:chOff x="1566748" y="7022234"/>
            <a:chExt cx="778165" cy="100584"/>
          </a:xfrm>
        </p:grpSpPr>
        <p:sp>
          <p:nvSpPr>
            <p:cNvPr id="49" name="Rectangle 48"/>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0" name="Rectangle 49"/>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1" name="Rectangle 50"/>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5" name="Rectangle 54"/>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6" name="Group 55"/>
          <p:cNvGrpSpPr/>
          <p:nvPr userDrawn="1"/>
        </p:nvGrpSpPr>
        <p:grpSpPr>
          <a:xfrm>
            <a:off x="3475603" y="6905748"/>
            <a:ext cx="549776" cy="100584"/>
            <a:chOff x="3141899" y="6907927"/>
            <a:chExt cx="549776" cy="100584"/>
          </a:xfrm>
        </p:grpSpPr>
        <p:sp>
          <p:nvSpPr>
            <p:cNvPr id="57" name="Rectangle 56"/>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8" name="Rectangle 57"/>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9" name="Rectangle 58"/>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1" name="Rectangle 60"/>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2" name="Group 61"/>
          <p:cNvGrpSpPr/>
          <p:nvPr userDrawn="1"/>
        </p:nvGrpSpPr>
        <p:grpSpPr>
          <a:xfrm>
            <a:off x="4110314" y="6905748"/>
            <a:ext cx="549777" cy="100584"/>
            <a:chOff x="2057435" y="7026985"/>
            <a:chExt cx="549777" cy="100584"/>
          </a:xfrm>
        </p:grpSpPr>
        <p:sp>
          <p:nvSpPr>
            <p:cNvPr id="63" name="Rectangle 62"/>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4" name="Rectangle 63"/>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5" name="Rectangle 64"/>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7" name="Rectangle 66"/>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pic>
        <p:nvPicPr>
          <p:cNvPr id="68" name="Rating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575" y="6081748"/>
            <a:ext cx="1256647" cy="713232"/>
          </a:xfrm>
          <a:prstGeom prst="rect">
            <a:avLst/>
          </a:prstGeom>
        </p:spPr>
      </p:pic>
    </p:spTree>
    <p:extLst>
      <p:ext uri="{BB962C8B-B14F-4D97-AF65-F5344CB8AC3E}">
        <p14:creationId xmlns:p14="http://schemas.microsoft.com/office/powerpoint/2010/main" val="3728514092"/>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371600"/>
            <a:ext cx="11367253" cy="4300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1AFC33-37AB-472A-B540-5DC647166B73}"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Rectangle 7"/>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No subtitle</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3" name="bullets"/>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345151" y="1307765"/>
            <a:ext cx="277342" cy="241890"/>
          </a:xfrm>
          <a:prstGeom prst="rect">
            <a:avLst/>
          </a:prstGeom>
          <a:ln>
            <a:noFill/>
          </a:ln>
        </p:spPr>
      </p:pic>
      <p:pic>
        <p:nvPicPr>
          <p:cNvPr id="14" name="increase list level"/>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342987" y="2222893"/>
            <a:ext cx="391318" cy="241890"/>
          </a:xfrm>
          <a:prstGeom prst="rect">
            <a:avLst/>
          </a:prstGeom>
        </p:spPr>
      </p:pic>
      <p:grpSp>
        <p:nvGrpSpPr>
          <p:cNvPr id="15" name="Group 14"/>
          <p:cNvGrpSpPr/>
          <p:nvPr userDrawn="1"/>
        </p:nvGrpSpPr>
        <p:grpSpPr>
          <a:xfrm>
            <a:off x="12284310" y="32128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7692955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480"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6"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B4D393-22A0-4403-9C28-D0F29C809A0C}"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0" name="Rectangle 9"/>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2</a:t>
            </a:r>
            <a:r>
              <a:rPr lang="en-US" sz="1000" b="1" baseline="0" dirty="0">
                <a:solidFill>
                  <a:schemeClr val="tx1"/>
                </a:solidFill>
              </a:rPr>
              <a:t> columns</a:t>
            </a:r>
            <a:endParaRPr lang="en-US" sz="1000" b="1" dirty="0">
              <a:solidFill>
                <a:schemeClr val="tx1"/>
              </a:solidFill>
            </a:endParaRP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5" name="bullets"/>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345151" y="1307765"/>
            <a:ext cx="277342" cy="241890"/>
          </a:xfrm>
          <a:prstGeom prst="rect">
            <a:avLst/>
          </a:prstGeom>
          <a:ln>
            <a:noFill/>
          </a:ln>
        </p:spPr>
      </p:pic>
      <p:pic>
        <p:nvPicPr>
          <p:cNvPr id="16" name="increase list level"/>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342987" y="2222893"/>
            <a:ext cx="391318" cy="241890"/>
          </a:xfrm>
          <a:prstGeom prst="rect">
            <a:avLst/>
          </a:prstGeom>
        </p:spPr>
      </p:pic>
      <p:grpSp>
        <p:nvGrpSpPr>
          <p:cNvPr id="17" name="Group 16"/>
          <p:cNvGrpSpPr/>
          <p:nvPr userDrawn="1"/>
        </p:nvGrpSpPr>
        <p:grpSpPr>
          <a:xfrm>
            <a:off x="12284310" y="3212874"/>
            <a:ext cx="1389888" cy="1233768"/>
            <a:chOff x="9215268" y="3023356"/>
            <a:chExt cx="1389888" cy="1233768"/>
          </a:xfrm>
        </p:grpSpPr>
        <p:sp>
          <p:nvSpPr>
            <p:cNvPr id="18" name="Rectangle 1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9" name="Rectangle 1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15277465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genda - Takeawa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263678-27DE-4D89-B8F6-FC97CA8A1DBC}"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1046787" y="1814929"/>
            <a:ext cx="10738812" cy="558010"/>
          </a:xfrm>
        </p:spPr>
        <p:txBody>
          <a:bodyPr tIns="0" rIns="0" bIns="0" anchor="ctr"/>
          <a:lstStyle>
            <a:lvl1pPr marL="0" indent="0">
              <a:spcBef>
                <a:spcPts val="200"/>
              </a:spcBef>
              <a:spcAft>
                <a:spcPts val="0"/>
              </a:spcAft>
              <a:buFont typeface="Arial" panose="020B0604020202020204" pitchFamily="34" charset="0"/>
              <a:buNone/>
              <a:defRPr sz="1800" b="1" baseline="0"/>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1" name="Text Placeholder 10"/>
          <p:cNvSpPr>
            <a:spLocks noGrp="1"/>
          </p:cNvSpPr>
          <p:nvPr>
            <p:ph type="body" sz="quarter" idx="17" hasCustomPrompt="1"/>
          </p:nvPr>
        </p:nvSpPr>
        <p:spPr>
          <a:xfrm>
            <a:off x="406401" y="181493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2" name="Text Placeholder 10"/>
          <p:cNvSpPr>
            <a:spLocks noGrp="1"/>
          </p:cNvSpPr>
          <p:nvPr>
            <p:ph type="body" sz="quarter" idx="18" hasCustomPrompt="1"/>
          </p:nvPr>
        </p:nvSpPr>
        <p:spPr>
          <a:xfrm>
            <a:off x="406399" y="255859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3" name="Text Placeholder 10"/>
          <p:cNvSpPr>
            <a:spLocks noGrp="1"/>
          </p:cNvSpPr>
          <p:nvPr>
            <p:ph type="body" sz="quarter" idx="19" hasCustomPrompt="1"/>
          </p:nvPr>
        </p:nvSpPr>
        <p:spPr>
          <a:xfrm>
            <a:off x="406401" y="330225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4" name="Text Placeholder 10"/>
          <p:cNvSpPr>
            <a:spLocks noGrp="1"/>
          </p:cNvSpPr>
          <p:nvPr>
            <p:ph type="body" sz="quarter" idx="20" hasCustomPrompt="1"/>
          </p:nvPr>
        </p:nvSpPr>
        <p:spPr>
          <a:xfrm>
            <a:off x="406398" y="404591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5" name="Text Placeholder 8"/>
          <p:cNvSpPr>
            <a:spLocks noGrp="1"/>
          </p:cNvSpPr>
          <p:nvPr>
            <p:ph type="body" sz="quarter" idx="21" hasCustomPrompt="1"/>
          </p:nvPr>
        </p:nvSpPr>
        <p:spPr>
          <a:xfrm>
            <a:off x="1046787" y="255858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6" name="Text Placeholder 8"/>
          <p:cNvSpPr>
            <a:spLocks noGrp="1"/>
          </p:cNvSpPr>
          <p:nvPr>
            <p:ph type="body" sz="quarter" idx="22" hasCustomPrompt="1"/>
          </p:nvPr>
        </p:nvSpPr>
        <p:spPr>
          <a:xfrm>
            <a:off x="1046787" y="330224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7" name="Text Placeholder 8"/>
          <p:cNvSpPr>
            <a:spLocks noGrp="1"/>
          </p:cNvSpPr>
          <p:nvPr>
            <p:ph type="body" sz="quarter" idx="23" hasCustomPrompt="1"/>
          </p:nvPr>
        </p:nvSpPr>
        <p:spPr>
          <a:xfrm>
            <a:off x="1046787" y="404590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8" name="Text Placeholder 8"/>
          <p:cNvSpPr>
            <a:spLocks noGrp="1"/>
          </p:cNvSpPr>
          <p:nvPr>
            <p:ph type="body" sz="quarter" idx="24" hasCustomPrompt="1"/>
          </p:nvPr>
        </p:nvSpPr>
        <p:spPr>
          <a:xfrm>
            <a:off x="1046787" y="478956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20" name="Text Placeholder 10"/>
          <p:cNvSpPr>
            <a:spLocks noGrp="1"/>
          </p:cNvSpPr>
          <p:nvPr>
            <p:ph type="body" sz="quarter" idx="25" hasCustomPrompt="1"/>
          </p:nvPr>
        </p:nvSpPr>
        <p:spPr>
          <a:xfrm>
            <a:off x="408762" y="478957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21" name="Text Placeholder 8"/>
          <p:cNvSpPr>
            <a:spLocks noGrp="1"/>
          </p:cNvSpPr>
          <p:nvPr>
            <p:ph type="body" sz="quarter" idx="26" hasCustomPrompt="1"/>
          </p:nvPr>
        </p:nvSpPr>
        <p:spPr>
          <a:xfrm>
            <a:off x="1046787" y="553322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baseline="0"/>
            </a:lvl2pPr>
          </a:lstStyle>
          <a:p>
            <a:pPr lvl="0"/>
            <a:r>
              <a:rPr lang="en-US" dirty="0"/>
              <a:t>Click to add agenda item/takeaway/text – max two rows</a:t>
            </a:r>
          </a:p>
          <a:p>
            <a:pPr lvl="1"/>
            <a:r>
              <a:rPr lang="en-US" dirty="0"/>
              <a:t>Second level</a:t>
            </a:r>
          </a:p>
        </p:txBody>
      </p:sp>
      <p:sp>
        <p:nvSpPr>
          <p:cNvPr id="22" name="Text Placeholder 10"/>
          <p:cNvSpPr>
            <a:spLocks noGrp="1"/>
          </p:cNvSpPr>
          <p:nvPr>
            <p:ph type="body" sz="quarter" idx="27" hasCustomPrompt="1"/>
          </p:nvPr>
        </p:nvSpPr>
        <p:spPr>
          <a:xfrm>
            <a:off x="408762" y="553323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23" name="Text Placeholder 7"/>
          <p:cNvSpPr>
            <a:spLocks noGrp="1"/>
          </p:cNvSpPr>
          <p:nvPr>
            <p:ph type="body" sz="quarter" idx="13" hasCustomPrompt="1"/>
          </p:nvPr>
        </p:nvSpPr>
        <p:spPr>
          <a:xfrm>
            <a:off x="411480" y="1084264"/>
            <a:ext cx="11379200" cy="706437"/>
          </a:xfrm>
        </p:spPr>
        <p:txBody>
          <a:bodyPr/>
          <a:lstStyle>
            <a:lvl1pPr marL="0" indent="0">
              <a:buNone/>
              <a:defRPr sz="1800" b="0" baseline="0"/>
            </a:lvl1pPr>
            <a:lvl2pPr marL="169863" indent="0">
              <a:buNone/>
              <a:defRPr/>
            </a:lvl2pPr>
          </a:lstStyle>
          <a:p>
            <a:pPr lvl="0"/>
            <a:r>
              <a:rPr lang="en-US" dirty="0"/>
              <a:t>Click to edit date, place or introduction / summary</a:t>
            </a:r>
          </a:p>
        </p:txBody>
      </p:sp>
      <p:sp>
        <p:nvSpPr>
          <p:cNvPr id="19" name="Rectangle 18"/>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Agenda &amp; Takeaways</a:t>
            </a:r>
          </a:p>
          <a:p>
            <a:pPr algn="l"/>
            <a:r>
              <a:rPr lang="en-US" sz="1000" b="0" baseline="0" dirty="0">
                <a:solidFill>
                  <a:schemeClr val="tx1"/>
                </a:solidFill>
              </a:rPr>
              <a:t>Replace # with number or letter in left placeholders and explanatory text in right placeholders. Max one row of text.  Remove placeholders not in use. </a:t>
            </a:r>
          </a:p>
        </p:txBody>
      </p:sp>
      <p:grpSp>
        <p:nvGrpSpPr>
          <p:cNvPr id="25" name="Group 24"/>
          <p:cNvGrpSpPr/>
          <p:nvPr userDrawn="1"/>
        </p:nvGrpSpPr>
        <p:grpSpPr>
          <a:xfrm>
            <a:off x="12284310"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32" name="Rectangle 3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nvGrpSpPr>
          <p:cNvPr id="33" name="Group 32"/>
          <p:cNvGrpSpPr/>
          <p:nvPr userDrawn="1"/>
        </p:nvGrpSpPr>
        <p:grpSpPr>
          <a:xfrm>
            <a:off x="12287025" y="3841031"/>
            <a:ext cx="1388611" cy="1588569"/>
            <a:chOff x="13673268" y="2618012"/>
            <a:chExt cx="3060457" cy="3501159"/>
          </a:xfrm>
        </p:grpSpPr>
        <p:pic>
          <p:nvPicPr>
            <p:cNvPr id="34" name="Picture 3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73268" y="4393853"/>
              <a:ext cx="3060457" cy="1725318"/>
            </a:xfrm>
            <a:prstGeom prst="rect">
              <a:avLst/>
            </a:prstGeom>
          </p:spPr>
        </p:pic>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673268" y="2618012"/>
              <a:ext cx="3060457" cy="1725318"/>
            </a:xfrm>
            <a:prstGeom prst="rect">
              <a:avLst/>
            </a:prstGeom>
          </p:spPr>
        </p:pic>
      </p:grpSp>
    </p:spTree>
    <p:extLst>
      <p:ext uri="{BB962C8B-B14F-4D97-AF65-F5344CB8AC3E}">
        <p14:creationId xmlns:p14="http://schemas.microsoft.com/office/powerpoint/2010/main" val="6348485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tact / Auth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7A7CFE-447F-4247-A44A-CA140EAF1351}"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1480"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8" name="Text Placeholder 7"/>
          <p:cNvSpPr>
            <a:spLocks noGrp="1"/>
          </p:cNvSpPr>
          <p:nvPr>
            <p:ph type="body" sz="quarter" idx="14" hasCustomPrompt="1"/>
          </p:nvPr>
        </p:nvSpPr>
        <p:spPr>
          <a:xfrm>
            <a:off x="414528"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9" name="Text Placeholder 7"/>
          <p:cNvSpPr>
            <a:spLocks noGrp="1"/>
          </p:cNvSpPr>
          <p:nvPr>
            <p:ph type="body" sz="quarter" idx="15" hasCustomPrompt="1"/>
          </p:nvPr>
        </p:nvSpPr>
        <p:spPr>
          <a:xfrm>
            <a:off x="411480" y="5244905"/>
            <a:ext cx="5512296"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0" name="Text Placeholder 7"/>
          <p:cNvSpPr>
            <a:spLocks noGrp="1"/>
          </p:cNvSpPr>
          <p:nvPr>
            <p:ph type="body" sz="quarter" idx="16" hasCustomPrompt="1"/>
          </p:nvPr>
        </p:nvSpPr>
        <p:spPr>
          <a:xfrm>
            <a:off x="411480" y="5545454"/>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1" name="Text Placeholder 7"/>
          <p:cNvSpPr>
            <a:spLocks noGrp="1"/>
          </p:cNvSpPr>
          <p:nvPr>
            <p:ph type="body" sz="quarter" idx="17" hasCustomPrompt="1"/>
          </p:nvPr>
        </p:nvSpPr>
        <p:spPr>
          <a:xfrm>
            <a:off x="6105961"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12" name="Text Placeholder 7"/>
          <p:cNvSpPr>
            <a:spLocks noGrp="1"/>
          </p:cNvSpPr>
          <p:nvPr>
            <p:ph type="body" sz="quarter" idx="18" hasCustomPrompt="1"/>
          </p:nvPr>
        </p:nvSpPr>
        <p:spPr>
          <a:xfrm>
            <a:off x="6105961"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13" name="Text Placeholder 7"/>
          <p:cNvSpPr>
            <a:spLocks noGrp="1"/>
          </p:cNvSpPr>
          <p:nvPr>
            <p:ph type="body" sz="quarter" idx="19" hasCustomPrompt="1"/>
          </p:nvPr>
        </p:nvSpPr>
        <p:spPr>
          <a:xfrm>
            <a:off x="6105961" y="5244905"/>
            <a:ext cx="5512296"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4" name="Text Placeholder 7"/>
          <p:cNvSpPr>
            <a:spLocks noGrp="1"/>
          </p:cNvSpPr>
          <p:nvPr>
            <p:ph type="body" sz="quarter" idx="20" hasCustomPrompt="1"/>
          </p:nvPr>
        </p:nvSpPr>
        <p:spPr>
          <a:xfrm>
            <a:off x="6105962" y="5545454"/>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5" name="Text Placeholder 7"/>
          <p:cNvSpPr>
            <a:spLocks noGrp="1"/>
          </p:cNvSpPr>
          <p:nvPr>
            <p:ph type="body" sz="quarter" idx="21" hasCustomPrompt="1"/>
          </p:nvPr>
        </p:nvSpPr>
        <p:spPr>
          <a:xfrm>
            <a:off x="411480" y="5846003"/>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6" name="Text Placeholder 7"/>
          <p:cNvSpPr>
            <a:spLocks noGrp="1"/>
          </p:cNvSpPr>
          <p:nvPr>
            <p:ph type="body" sz="quarter" idx="22" hasCustomPrompt="1"/>
          </p:nvPr>
        </p:nvSpPr>
        <p:spPr>
          <a:xfrm>
            <a:off x="6105962" y="5846003"/>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8" name="Picture Placeholder 17"/>
          <p:cNvSpPr>
            <a:spLocks noGrp="1"/>
          </p:cNvSpPr>
          <p:nvPr>
            <p:ph type="pic" sz="quarter" idx="23" hasCustomPrompt="1"/>
          </p:nvPr>
        </p:nvSpPr>
        <p:spPr>
          <a:xfrm>
            <a:off x="411480" y="1903422"/>
            <a:ext cx="2233084" cy="2187575"/>
          </a:xfrm>
          <a:pattFill prst="pct5">
            <a:fgClr>
              <a:schemeClr val="accent1"/>
            </a:fgClr>
            <a:bgClr>
              <a:schemeClr val="bg1"/>
            </a:bgClr>
          </a:pattFill>
        </p:spPr>
        <p:txBody>
          <a:bodyPr anchor="ctr"/>
          <a:lstStyle>
            <a:lvl1pPr marL="0" indent="0" algn="ctr">
              <a:buNone/>
              <a:defRPr b="1"/>
            </a:lvl1pPr>
          </a:lstStyle>
          <a:p>
            <a:r>
              <a:rPr lang="en-US" dirty="0"/>
              <a:t>Click to add portrait photo or remove</a:t>
            </a:r>
          </a:p>
        </p:txBody>
      </p:sp>
      <p:sp>
        <p:nvSpPr>
          <p:cNvPr id="19" name="Picture Placeholder 17"/>
          <p:cNvSpPr>
            <a:spLocks noGrp="1"/>
          </p:cNvSpPr>
          <p:nvPr>
            <p:ph type="pic" sz="quarter" idx="24" hasCustomPrompt="1"/>
          </p:nvPr>
        </p:nvSpPr>
        <p:spPr>
          <a:xfrm>
            <a:off x="6093969" y="1901254"/>
            <a:ext cx="2233084" cy="2187575"/>
          </a:xfrm>
          <a:pattFill prst="pct5">
            <a:fgClr>
              <a:schemeClr val="accent1"/>
            </a:fgClr>
            <a:bgClr>
              <a:schemeClr val="bg1"/>
            </a:bgClr>
          </a:pattFill>
        </p:spPr>
        <p:txBody>
          <a:bodyPr anchor="ctr"/>
          <a:lstStyle>
            <a:lvl1pPr marL="0" indent="0" algn="ctr">
              <a:buNone/>
              <a:defRPr b="1" baseline="0"/>
            </a:lvl1pPr>
          </a:lstStyle>
          <a:p>
            <a:r>
              <a:rPr lang="en-US" dirty="0"/>
              <a:t>Click to add portrait photo or remove</a:t>
            </a:r>
          </a:p>
        </p:txBody>
      </p:sp>
      <p:sp>
        <p:nvSpPr>
          <p:cNvPr id="20" name="Rectangle 1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Contact</a:t>
            </a:r>
          </a:p>
          <a:p>
            <a:pPr algn="l"/>
            <a:r>
              <a:rPr lang="en-US" sz="1000" b="0" baseline="0" dirty="0">
                <a:solidFill>
                  <a:schemeClr val="tx1"/>
                </a:solidFill>
              </a:rPr>
              <a:t>Use for contact or author information. </a:t>
            </a:r>
          </a:p>
          <a:p>
            <a:pPr algn="l"/>
            <a:r>
              <a:rPr lang="en-US" sz="1000" b="0" baseline="0" dirty="0">
                <a:solidFill>
                  <a:schemeClr val="tx1"/>
                </a:solidFill>
              </a:rPr>
              <a:t>Remove placeholders not used. </a:t>
            </a:r>
          </a:p>
        </p:txBody>
      </p:sp>
      <p:grpSp>
        <p:nvGrpSpPr>
          <p:cNvPr id="21" name="Group 20"/>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2871170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71072" cy="868680"/>
          </a:xfrm>
        </p:spPr>
        <p:txBody>
          <a:bodyPr anchor="t"/>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6789033" y="1290638"/>
            <a:ext cx="4984377" cy="43815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1480" y="1290638"/>
            <a:ext cx="6012329" cy="4381500"/>
          </a:xfrm>
        </p:spPr>
        <p:txBody>
          <a:bodyPr>
            <a:normAutofit/>
          </a:bodyPr>
          <a:lstStyle>
            <a:lvl1pPr marL="0" indent="0">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7921A-466D-4AF9-8F2F-7F1B60E06419}"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2" name="Rectangle 11"/>
          <p:cNvSpPr/>
          <p:nvPr userDrawn="1"/>
        </p:nvSpPr>
        <p:spPr>
          <a:xfrm>
            <a:off x="12287025" y="-4042"/>
            <a:ext cx="1386247" cy="3624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Big Point</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a:p>
            <a:pPr algn="l"/>
            <a:endParaRPr lang="sv-SE" sz="1000" b="0" baseline="0" dirty="0">
              <a:solidFill>
                <a:schemeClr val="tx1"/>
              </a:solidFill>
            </a:endParaRPr>
          </a:p>
          <a:p>
            <a:pPr algn="l"/>
            <a:endParaRPr lang="sv-SE" sz="1000" b="0" baseline="0" dirty="0">
              <a:solidFill>
                <a:schemeClr val="tx1"/>
              </a:solidFill>
            </a:endParaRPr>
          </a:p>
          <a:p>
            <a:pPr algn="l"/>
            <a:endParaRPr lang="sv-SE" sz="1000" b="0" baseline="0" dirty="0">
              <a:solidFill>
                <a:schemeClr val="tx1"/>
              </a:solidFill>
            </a:endParaRPr>
          </a:p>
          <a:p>
            <a:pPr algn="l"/>
            <a:r>
              <a:rPr lang="sv-SE" sz="1000" b="0" baseline="0" dirty="0">
                <a:solidFill>
                  <a:schemeClr val="tx1"/>
                </a:solidFill>
              </a:rPr>
              <a:t>U</a:t>
            </a:r>
            <a:r>
              <a:rPr lang="en-US" sz="1000" b="0" baseline="0" dirty="0">
                <a:solidFill>
                  <a:schemeClr val="tx1"/>
                </a:solidFill>
              </a:rPr>
              <a:t>se </a:t>
            </a:r>
            <a:r>
              <a:rPr lang="en-US" sz="1000" b="0" baseline="0" dirty="0">
                <a:solidFill>
                  <a:srgbClr val="D6002A"/>
                </a:solidFill>
              </a:rPr>
              <a:t>S&amp;P Global Red </a:t>
            </a:r>
            <a:r>
              <a:rPr lang="en-US" sz="1000" b="0" baseline="0" dirty="0">
                <a:solidFill>
                  <a:schemeClr val="tx1"/>
                </a:solidFill>
              </a:rPr>
              <a:t>to highlight key words in your point. </a:t>
            </a:r>
          </a:p>
          <a:p>
            <a:pPr algn="l"/>
            <a:r>
              <a:rPr lang="en-US" sz="1000" b="0" baseline="0" dirty="0">
                <a:solidFill>
                  <a:schemeClr val="tx1"/>
                </a:solidFill>
              </a:rPr>
              <a:t>It’s available in the custom color palette.</a:t>
            </a:r>
          </a:p>
        </p:txBody>
      </p:sp>
      <p:pic>
        <p:nvPicPr>
          <p:cNvPr id="13" name="bullets"/>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345151" y="1307765"/>
            <a:ext cx="277342" cy="241890"/>
          </a:xfrm>
          <a:prstGeom prst="rect">
            <a:avLst/>
          </a:prstGeom>
          <a:ln>
            <a:noFill/>
          </a:ln>
        </p:spPr>
      </p:pic>
      <p:pic>
        <p:nvPicPr>
          <p:cNvPr id="17" name="increase list level"/>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342987" y="2222893"/>
            <a:ext cx="391318" cy="241890"/>
          </a:xfrm>
          <a:prstGeom prst="rect">
            <a:avLst/>
          </a:prstGeom>
        </p:spPr>
      </p:pic>
      <p:sp>
        <p:nvSpPr>
          <p:cNvPr id="18" name="Rectangle 17"/>
          <p:cNvSpPr/>
          <p:nvPr userDrawn="1"/>
        </p:nvSpPr>
        <p:spPr>
          <a:xfrm>
            <a:off x="12342987" y="3429000"/>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362261262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Quo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219456"/>
            <a:ext cx="9490635" cy="5180498"/>
          </a:xfrm>
        </p:spPr>
        <p:txBody>
          <a:bodyPr tIns="0" anchor="t">
            <a:normAutofit/>
          </a:bodyPr>
          <a:lstStyle>
            <a:lvl1pPr>
              <a:defRPr sz="5400" b="1"/>
            </a:lvl1pPr>
          </a:lstStyle>
          <a:p>
            <a:r>
              <a:rPr lang="en-US" dirty="0"/>
              <a:t>Add quote and highlight key word in S&amp;P Global red</a:t>
            </a:r>
          </a:p>
        </p:txBody>
      </p:sp>
      <p:sp>
        <p:nvSpPr>
          <p:cNvPr id="3" name="Text Placeholder 2"/>
          <p:cNvSpPr>
            <a:spLocks noGrp="1"/>
          </p:cNvSpPr>
          <p:nvPr>
            <p:ph type="body" idx="1" hasCustomPrompt="1"/>
          </p:nvPr>
        </p:nvSpPr>
        <p:spPr>
          <a:xfrm>
            <a:off x="411480" y="5399954"/>
            <a:ext cx="9490635" cy="691285"/>
          </a:xfrm>
        </p:spPr>
        <p:txBody>
          <a:bodyPr wrap="square" anchor="t">
            <a:normAutofit/>
          </a:bodyPr>
          <a:lstStyle>
            <a:lvl1pPr marL="0" indent="0">
              <a:spcBef>
                <a:spcPts val="0"/>
              </a:spcBef>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source</a:t>
            </a:r>
          </a:p>
        </p:txBody>
      </p:sp>
      <p:sp>
        <p:nvSpPr>
          <p:cNvPr id="5" name="Rectangle 4"/>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Add quote and highlight key word in </a:t>
            </a:r>
            <a:r>
              <a:rPr lang="en-US" sz="1000" b="0" baseline="0" dirty="0">
                <a:solidFill>
                  <a:srgbClr val="D6002A"/>
                </a:solidFill>
              </a:rPr>
              <a:t>S&amp;P Global Red </a:t>
            </a:r>
            <a:r>
              <a:rPr lang="en-US" sz="1000" b="0" baseline="0" dirty="0">
                <a:solidFill>
                  <a:schemeClr val="tx1"/>
                </a:solidFill>
              </a:rPr>
              <a:t>if needed to make a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rPr>
              <a:t>It’s available in the custom color palette.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a:solidFill>
                <a:schemeClr val="tx1"/>
              </a:solidFill>
            </a:endParaRPr>
          </a:p>
          <a:p>
            <a:pPr algn="l"/>
            <a:endParaRPr lang="en-US" sz="1000" dirty="0">
              <a:solidFill>
                <a:schemeClr val="tx1"/>
              </a:solidFill>
            </a:endParaRPr>
          </a:p>
        </p:txBody>
      </p:sp>
      <p:sp>
        <p:nvSpPr>
          <p:cNvPr id="6" name="Rectangle 5"/>
          <p:cNvSpPr/>
          <p:nvPr userDrawn="1"/>
        </p:nvSpPr>
        <p:spPr>
          <a:xfrm>
            <a:off x="12342987" y="1312106"/>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191922796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amp; Table + chart titl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1480"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(max 2 rows)</a:t>
            </a:r>
          </a:p>
        </p:txBody>
      </p:sp>
      <p:sp>
        <p:nvSpPr>
          <p:cNvPr id="11" name="Text Placeholder 7"/>
          <p:cNvSpPr>
            <a:spLocks noGrp="1"/>
          </p:cNvSpPr>
          <p:nvPr>
            <p:ph type="body" sz="quarter" idx="18" hasCustomPrompt="1"/>
          </p:nvPr>
        </p:nvSpPr>
        <p:spPr>
          <a:xfrm>
            <a:off x="6547468"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or remove       (max 2 rows)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411480" y="1884218"/>
            <a:ext cx="5246625" cy="3787921"/>
          </a:xfrm>
        </p:spPr>
        <p:txBody>
          <a:bodyPr>
            <a:noAutofit/>
          </a:bodyPr>
          <a:lstStyle>
            <a:lvl1pPr>
              <a:defRPr sz="1800"/>
            </a:lvl1pPr>
            <a:lvl2pPr>
              <a:defRPr sz="1600"/>
            </a:lvl2pPr>
            <a:lvl3pPr>
              <a:defRPr sz="1400"/>
            </a:lvl3pPr>
            <a:lvl4pPr>
              <a:defRPr sz="1400"/>
            </a:lvl4pPr>
            <a:lvl5pPr>
              <a:defRPr sz="1400"/>
            </a:lvl5pPr>
          </a:lstStyle>
          <a:p>
            <a:pPr lvl="0"/>
            <a:r>
              <a:rPr lang="en-US" dirty="0"/>
              <a:t>Click to add text, chart, table or SmartArt and resize right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0D87F76-F32B-4536-9FAE-FEB4E909512D}"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hasCustomPrompt="1"/>
          </p:nvPr>
        </p:nvSpPr>
        <p:spPr>
          <a:xfrm>
            <a:off x="6543404" y="1884218"/>
            <a:ext cx="5246625" cy="3787921"/>
          </a:xfrm>
        </p:spPr>
        <p:txBody>
          <a:bodyPr>
            <a:noAutofit/>
          </a:bodyPr>
          <a:lstStyle>
            <a:lvl1pPr>
              <a:defRPr sz="1800" baseline="0"/>
            </a:lvl1pPr>
            <a:lvl2pPr>
              <a:defRPr sz="1600"/>
            </a:lvl2pPr>
            <a:lvl3pPr>
              <a:defRPr sz="1400"/>
            </a:lvl3pPr>
            <a:lvl4pPr>
              <a:defRPr sz="1400"/>
            </a:lvl4pPr>
            <a:lvl5pPr>
              <a:defRPr sz="1400"/>
            </a:lvl5pPr>
          </a:lstStyle>
          <a:p>
            <a:pPr lvl="0"/>
            <a:r>
              <a:rPr lang="en-US" dirty="0"/>
              <a:t>Click to add text, chart, table or SmartArt or remove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&amp; Tables</a:t>
            </a:r>
          </a:p>
          <a:p>
            <a:pPr algn="l"/>
            <a:r>
              <a:rPr lang="en-US" sz="1000" b="0" baseline="0" dirty="0">
                <a:solidFill>
                  <a:schemeClr val="tx1"/>
                </a:solidFill>
              </a:rPr>
              <a:t>Add chart/table title above chart/table.  Remove second subtitle and placeholder if not needed.  </a:t>
            </a:r>
          </a:p>
          <a:p>
            <a:pPr algn="l"/>
            <a:r>
              <a:rPr lang="en-US" sz="1000" b="0" baseline="0" dirty="0">
                <a:solidFill>
                  <a:schemeClr val="tx1"/>
                </a:solidFill>
              </a:rPr>
              <a:t>Chart title should stay the same size. </a:t>
            </a:r>
          </a:p>
        </p:txBody>
      </p:sp>
      <p:sp>
        <p:nvSpPr>
          <p:cNvPr id="17"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6" name="Group 15"/>
          <p:cNvGrpSpPr/>
          <p:nvPr userDrawn="1"/>
        </p:nvGrpSpPr>
        <p:grpSpPr>
          <a:xfrm>
            <a:off x="12287024" y="3811043"/>
            <a:ext cx="1386247" cy="1595885"/>
            <a:chOff x="15158743" y="3372787"/>
            <a:chExt cx="3060457" cy="3523279"/>
          </a:xfrm>
        </p:grpSpPr>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158743" y="3372787"/>
              <a:ext cx="3060457" cy="1725318"/>
            </a:xfrm>
            <a:prstGeom prst="rect">
              <a:avLst/>
            </a:prstGeom>
          </p:spPr>
        </p:pic>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58743" y="5164652"/>
              <a:ext cx="3060457" cy="1731414"/>
            </a:xfrm>
            <a:prstGeom prst="rect">
              <a:avLst/>
            </a:prstGeom>
          </p:spPr>
        </p:pic>
      </p:grpSp>
      <p:grpSp>
        <p:nvGrpSpPr>
          <p:cNvPr id="23" name="Group 22"/>
          <p:cNvGrpSpPr/>
          <p:nvPr userDrawn="1"/>
        </p:nvGrpSpPr>
        <p:grpSpPr>
          <a:xfrm>
            <a:off x="12284310" y="2497574"/>
            <a:ext cx="1389888" cy="1233768"/>
            <a:chOff x="9215268" y="3023356"/>
            <a:chExt cx="1389888" cy="1233768"/>
          </a:xfrm>
        </p:grpSpPr>
        <p:sp>
          <p:nvSpPr>
            <p:cNvPr id="24" name="Rectangle 2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5" name="Rectangle 2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4465151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D5B51288-00A5-48B0-A31C-2751402C71E3}"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9" name="Chart Placeholder 8"/>
          <p:cNvSpPr>
            <a:spLocks noGrp="1"/>
          </p:cNvSpPr>
          <p:nvPr>
            <p:ph type="chart" sz="quarter" idx="16" hasCustomPrompt="1"/>
          </p:nvPr>
        </p:nvSpPr>
        <p:spPr>
          <a:xfrm>
            <a:off x="411480" y="2336800"/>
            <a:ext cx="11379200" cy="3335338"/>
          </a:xfrm>
        </p:spPr>
        <p:txBody>
          <a:bodyPr anchor="ctr"/>
          <a:lstStyle>
            <a:lvl1pPr marL="0" indent="0" algn="ctr">
              <a:buNone/>
              <a:defRPr b="1"/>
            </a:lvl1pPr>
          </a:lstStyle>
          <a:p>
            <a:r>
              <a:rPr lang="en-US" dirty="0"/>
              <a:t>Click to insert chart</a:t>
            </a:r>
          </a:p>
        </p:txBody>
      </p:sp>
      <p:sp>
        <p:nvSpPr>
          <p:cNvPr id="10" name="Text Placeholder 7"/>
          <p:cNvSpPr>
            <a:spLocks noGrp="1"/>
          </p:cNvSpPr>
          <p:nvPr>
            <p:ph type="body" sz="quarter" idx="17" hasCustomPrompt="1"/>
          </p:nvPr>
        </p:nvSpPr>
        <p:spPr>
          <a:xfrm>
            <a:off x="411480" y="1813931"/>
            <a:ext cx="11379200" cy="522870"/>
          </a:xfrm>
        </p:spPr>
        <p:txBody>
          <a:bodyPr/>
          <a:lstStyle>
            <a:lvl1pPr marL="0" indent="0">
              <a:buNone/>
              <a:defRPr sz="1400" b="0"/>
            </a:lvl1pPr>
            <a:lvl2pPr marL="169863" indent="0">
              <a:buNone/>
              <a:defRPr/>
            </a:lvl2pPr>
          </a:lstStyle>
          <a:p>
            <a:pPr lvl="0"/>
            <a:r>
              <a:rPr lang="en-US" dirty="0"/>
              <a:t>Click to add chart introduction </a:t>
            </a:r>
          </a:p>
        </p:txBody>
      </p:sp>
      <p:sp>
        <p:nvSpPr>
          <p:cNvPr id="11" name="Rectangle 10"/>
          <p:cNvSpPr/>
          <p:nvPr userDrawn="1"/>
        </p:nvSpPr>
        <p:spPr>
          <a:xfrm>
            <a:off x="12287025"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Chart </a:t>
            </a:r>
            <a:r>
              <a:rPr lang="en-US" sz="1000" b="1" baseline="0" dirty="0" err="1">
                <a:solidFill>
                  <a:schemeClr val="tx1"/>
                </a:solidFill>
              </a:rPr>
              <a:t>wShort</a:t>
            </a:r>
            <a:r>
              <a:rPr lang="en-US" sz="1000" b="1" baseline="0" dirty="0">
                <a:solidFill>
                  <a:schemeClr val="tx1"/>
                </a:solidFill>
              </a:rPr>
              <a:t> Copy</a:t>
            </a:r>
          </a:p>
          <a:p>
            <a:pPr algn="l"/>
            <a:r>
              <a:rPr lang="en-US" sz="1000" b="0" baseline="0" dirty="0">
                <a:solidFill>
                  <a:schemeClr val="tx1"/>
                </a:solidFill>
              </a:rPr>
              <a:t>Use for charts and add a chart introduction above the chart.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05763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593"/>
            <a:ext cx="6705600" cy="1568639"/>
          </a:xfrm>
        </p:spPr>
        <p:txBody>
          <a:bodyPr tIns="0" anchor="t">
            <a:normAutofit/>
          </a:bodyPr>
          <a:lstStyle>
            <a:lvl1pPr algn="l">
              <a:defRPr sz="3600" b="1" baseline="0"/>
            </a:lvl1pPr>
          </a:lstStyle>
          <a:p>
            <a:r>
              <a:rPr lang="en-US" dirty="0"/>
              <a:t>Click to insert Presentation Title</a:t>
            </a:r>
          </a:p>
        </p:txBody>
      </p:sp>
      <p:sp>
        <p:nvSpPr>
          <p:cNvPr id="3" name="Subtitle 2"/>
          <p:cNvSpPr>
            <a:spLocks noGrp="1"/>
          </p:cNvSpPr>
          <p:nvPr>
            <p:ph type="subTitle" idx="1" hasCustomPrompt="1"/>
          </p:nvPr>
        </p:nvSpPr>
        <p:spPr>
          <a:xfrm>
            <a:off x="411480" y="1755648"/>
            <a:ext cx="6705600" cy="579110"/>
          </a:xfrm>
        </p:spPr>
        <p:txBody>
          <a:bodyPr>
            <a:normAutofit/>
          </a:bodyPr>
          <a:lstStyle>
            <a:lvl1pPr marL="0" indent="0" algn="l">
              <a:spcBef>
                <a:spcPts val="0"/>
              </a:spcBef>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50"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4"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5" y="-4043"/>
            <a:ext cx="1386247" cy="2429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Cover</a:t>
            </a:r>
            <a:r>
              <a:rPr lang="en-US" sz="1000" b="1" baseline="0" dirty="0">
                <a:solidFill>
                  <a:schemeClr val="bg1"/>
                </a:solidFill>
              </a:rPr>
              <a:t> + Image</a:t>
            </a:r>
          </a:p>
          <a:p>
            <a:pPr algn="l"/>
            <a:r>
              <a:rPr lang="en-US" sz="1000" baseline="0" dirty="0">
                <a:solidFill>
                  <a:schemeClr val="bg1"/>
                </a:solidFill>
              </a:rPr>
              <a:t>Do not change the size of the title. Keep the title short and use the subtitle area for longer descriptions if needed. Insert rectangular image by clicking the image icon. </a:t>
            </a:r>
            <a:endParaRPr lang="en-US" sz="1000" dirty="0">
              <a:solidFill>
                <a:schemeClr val="bg1"/>
              </a:solidFill>
            </a:endParaRPr>
          </a:p>
        </p:txBody>
      </p:sp>
      <p:sp>
        <p:nvSpPr>
          <p:cNvPr id="23"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0"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pic>
        <p:nvPicPr>
          <p:cNvPr id="13" name="Ratings"/>
          <p:cNvPicPr>
            <a:picLocks noChangeAspect="1"/>
          </p:cNvPicPr>
          <p:nvPr userDrawn="1"/>
        </p:nvPicPr>
        <p:blipFill>
          <a:blip r:embed="rId2"/>
          <a:stretch>
            <a:fillRect/>
          </a:stretch>
        </p:blipFill>
        <p:spPr>
          <a:xfrm>
            <a:off x="142525" y="5505921"/>
            <a:ext cx="2223298" cy="1261872"/>
          </a:xfrm>
          <a:prstGeom prst="rect">
            <a:avLst/>
          </a:prstGeom>
        </p:spPr>
      </p:pic>
    </p:spTree>
    <p:extLst>
      <p:ext uri="{BB962C8B-B14F-4D97-AF65-F5344CB8AC3E}">
        <p14:creationId xmlns:p14="http://schemas.microsoft.com/office/powerpoint/2010/main" val="2805846501"/>
      </p:ext>
    </p:extLst>
  </p:cSld>
  <p:clrMapOvr>
    <a:overrideClrMapping bg1="dk1" tx1="lt1" bg2="dk2" tx2="lt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ig 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411480" y="1790701"/>
            <a:ext cx="11379200" cy="3881439"/>
          </a:xfrm>
        </p:spPr>
        <p:txBody>
          <a:bodyPr anchor="ctr"/>
          <a:lstStyle>
            <a:lvl1pPr marL="0" indent="0" algn="ctr">
              <a:buNone/>
              <a:defRPr baseline="0"/>
            </a:lvl1pPr>
          </a:lstStyle>
          <a:p>
            <a:r>
              <a:rPr lang="en-US" dirty="0"/>
              <a:t>Click to insert rectangular image</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3" name="Text Placeholder 7"/>
          <p:cNvSpPr>
            <a:spLocks noGrp="1"/>
          </p:cNvSpPr>
          <p:nvPr>
            <p:ph type="body" sz="quarter" idx="17" hasCustomPrompt="1"/>
          </p:nvPr>
        </p:nvSpPr>
        <p:spPr>
          <a:xfrm>
            <a:off x="411480" y="1382283"/>
            <a:ext cx="11379200" cy="404789"/>
          </a:xfrm>
        </p:spPr>
        <p:txBody>
          <a:bodyPr anchor="b"/>
          <a:lstStyle>
            <a:lvl1pPr marL="0" indent="0">
              <a:buNone/>
              <a:defRPr sz="1400" b="0"/>
            </a:lvl1pPr>
            <a:lvl2pPr marL="169863" indent="0">
              <a:buNone/>
              <a:defRPr/>
            </a:lvl2pPr>
          </a:lstStyle>
          <a:p>
            <a:pPr lvl="0"/>
            <a:r>
              <a:rPr lang="en-US" dirty="0"/>
              <a:t>Click to add image caption </a:t>
            </a:r>
          </a:p>
        </p:txBody>
      </p:sp>
      <p:sp>
        <p:nvSpPr>
          <p:cNvPr id="9" name="Rectangle 8"/>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Big Picture + Caption</a:t>
            </a:r>
            <a:endParaRPr lang="en-US" sz="1000" b="1" baseline="0" dirty="0">
              <a:solidFill>
                <a:schemeClr val="tx1"/>
              </a:solidFill>
            </a:endParaRPr>
          </a:p>
          <a:p>
            <a:pPr algn="l"/>
            <a:r>
              <a:rPr lang="en-US" sz="1000" baseline="0" dirty="0">
                <a:solidFill>
                  <a:schemeClr val="tx1"/>
                </a:solidFill>
              </a:rPr>
              <a:t>Click image icon to insert image to fill the image placeholder. Add image caption above the image. </a:t>
            </a:r>
            <a:endParaRPr lang="en-US" sz="1000" dirty="0">
              <a:solidFill>
                <a:schemeClr val="tx1"/>
              </a:solidFill>
            </a:endParaRPr>
          </a:p>
        </p:txBody>
      </p:sp>
      <p:sp>
        <p:nvSpPr>
          <p:cNvPr id="10"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2397922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6" name="Text Placeholder 15"/>
          <p:cNvSpPr>
            <a:spLocks noGrp="1"/>
          </p:cNvSpPr>
          <p:nvPr>
            <p:ph type="body" sz="quarter" idx="21" hasCustomPrompt="1"/>
          </p:nvPr>
        </p:nvSpPr>
        <p:spPr>
          <a:xfrm>
            <a:off x="411480" y="1085850"/>
            <a:ext cx="11362267" cy="914400"/>
          </a:xfrm>
        </p:spPr>
        <p:txBody>
          <a:bodyPr/>
          <a:lstStyle>
            <a:lvl1pPr marL="0" indent="0">
              <a:buNone/>
              <a:defRPr sz="1600" baseline="0">
                <a:solidFill>
                  <a:schemeClr val="bg1">
                    <a:lumMod val="50000"/>
                  </a:schemeClr>
                </a:solidFill>
              </a:defRPr>
            </a:lvl1pPr>
            <a:lvl2pPr marL="173736" indent="0">
              <a:buNone/>
              <a:defRPr/>
            </a:lvl2pPr>
          </a:lstStyle>
          <a:p>
            <a:pPr lvl="0"/>
            <a:r>
              <a:rPr lang="en-US" dirty="0"/>
              <a:t>Click to add introduction text</a:t>
            </a:r>
          </a:p>
        </p:txBody>
      </p:sp>
      <p:sp>
        <p:nvSpPr>
          <p:cNvPr id="9" name="Content Placeholder 8"/>
          <p:cNvSpPr>
            <a:spLocks noGrp="1"/>
          </p:cNvSpPr>
          <p:nvPr>
            <p:ph sz="quarter" idx="23"/>
          </p:nvPr>
        </p:nvSpPr>
        <p:spPr>
          <a:xfrm>
            <a:off x="411480" y="2850686"/>
            <a:ext cx="5225627" cy="2821466"/>
          </a:xfrm>
        </p:spPr>
        <p:txBody>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24"/>
          </p:nvPr>
        </p:nvSpPr>
        <p:spPr>
          <a:xfrm>
            <a:off x="6547467" y="2850205"/>
            <a:ext cx="5238132" cy="2821935"/>
          </a:xfrm>
        </p:spPr>
        <p:txBody>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p:cNvSpPr>
            <a:spLocks noGrp="1"/>
          </p:cNvSpPr>
          <p:nvPr>
            <p:ph type="body" sz="quarter" idx="17" hasCustomPrompt="1"/>
          </p:nvPr>
        </p:nvSpPr>
        <p:spPr>
          <a:xfrm>
            <a:off x="411480"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(max 2 rows)</a:t>
            </a:r>
          </a:p>
        </p:txBody>
      </p:sp>
      <p:sp>
        <p:nvSpPr>
          <p:cNvPr id="18" name="Text Placeholder 7"/>
          <p:cNvSpPr>
            <a:spLocks noGrp="1"/>
          </p:cNvSpPr>
          <p:nvPr>
            <p:ph type="body" sz="quarter" idx="18" hasCustomPrompt="1"/>
          </p:nvPr>
        </p:nvSpPr>
        <p:spPr>
          <a:xfrm>
            <a:off x="6547468"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or remove (max 2 rows)</a:t>
            </a:r>
          </a:p>
        </p:txBody>
      </p:sp>
      <p:sp>
        <p:nvSpPr>
          <p:cNvPr id="12" name="Rectangle 11"/>
          <p:cNvSpPr/>
          <p:nvPr userDrawn="1"/>
        </p:nvSpPr>
        <p:spPr>
          <a:xfrm>
            <a:off x="12287025"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Content 2 columns</a:t>
            </a:r>
          </a:p>
          <a:p>
            <a:pPr algn="l"/>
            <a:r>
              <a:rPr lang="en-US" sz="1000" b="0" baseline="0" dirty="0">
                <a:solidFill>
                  <a:schemeClr val="tx1"/>
                </a:solidFill>
              </a:rPr>
              <a:t>Use for two parts of content with two headlines.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84310" y="2497574"/>
            <a:ext cx="1389888" cy="1233768"/>
            <a:chOff x="9215268" y="3023356"/>
            <a:chExt cx="1389888" cy="1233768"/>
          </a:xfrm>
        </p:grpSpPr>
        <p:sp>
          <p:nvSpPr>
            <p:cNvPr id="20" name="Rectangle 1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5398891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574" y="1371600"/>
            <a:ext cx="5491389" cy="43005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28FAF3-D8BB-4610-95E9-4A47133762C8}"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Picture Placeholder 8"/>
          <p:cNvSpPr>
            <a:spLocks noGrp="1"/>
          </p:cNvSpPr>
          <p:nvPr>
            <p:ph type="pic" sz="quarter" idx="16" hasCustomPrompt="1"/>
          </p:nvPr>
        </p:nvSpPr>
        <p:spPr>
          <a:xfrm>
            <a:off x="6096001" y="1371600"/>
            <a:ext cx="5676900" cy="4300538"/>
          </a:xfrm>
        </p:spPr>
        <p:txBody>
          <a:bodyPr anchor="ctr"/>
          <a:lstStyle>
            <a:lvl1pPr marL="0" indent="0" algn="ctr">
              <a:buNone/>
              <a:defRPr/>
            </a:lvl1pPr>
          </a:lstStyle>
          <a:p>
            <a:r>
              <a:rPr lang="en-US" dirty="0"/>
              <a:t>Click to insert image</a:t>
            </a:r>
          </a:p>
        </p:txBody>
      </p:sp>
      <p:sp>
        <p:nvSpPr>
          <p:cNvPr id="10" name="Rectangle 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Image</a:t>
            </a:r>
            <a:endParaRPr lang="en-US" sz="1000" b="1" baseline="0" dirty="0">
              <a:solidFill>
                <a:schemeClr val="tx1"/>
              </a:solidFill>
            </a:endParaRPr>
          </a:p>
          <a:p>
            <a:pPr algn="l"/>
            <a:r>
              <a:rPr lang="en-US" sz="1000" baseline="0" dirty="0">
                <a:solidFill>
                  <a:schemeClr val="tx1"/>
                </a:solidFill>
              </a:rPr>
              <a:t>Click image icon to insert image to fill the image placeholder. </a:t>
            </a:r>
            <a:endParaRPr lang="en-US" sz="1000" dirty="0">
              <a:solidFill>
                <a:schemeClr val="tx1"/>
              </a:solidFill>
            </a:endParaRP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1" name="Group 10"/>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8649637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11" name="Chart Placeholder 10"/>
          <p:cNvSpPr>
            <a:spLocks noGrp="1"/>
          </p:cNvSpPr>
          <p:nvPr>
            <p:ph type="chart" sz="quarter" idx="19" hasCustomPrompt="1"/>
          </p:nvPr>
        </p:nvSpPr>
        <p:spPr>
          <a:xfrm>
            <a:off x="411480" y="1790701"/>
            <a:ext cx="11362465" cy="3881439"/>
          </a:xfrm>
        </p:spPr>
        <p:txBody>
          <a:bodyPr/>
          <a:lstStyle>
            <a:lvl1pPr marL="0" indent="0">
              <a:buNone/>
              <a:defRPr/>
            </a:lvl1pPr>
          </a:lstStyle>
          <a:p>
            <a:r>
              <a:rPr lang="en-US" dirty="0"/>
              <a:t>Click to insert chart</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0"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3" name="Rectangle 12"/>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t>
            </a:r>
            <a:r>
              <a:rPr lang="en-US" sz="1000" b="1" dirty="0" err="1">
                <a:solidFill>
                  <a:schemeClr val="tx1"/>
                </a:solidFill>
              </a:rPr>
              <a:t>wSource</a:t>
            </a:r>
            <a:endParaRPr lang="en-US" sz="1000" b="1" baseline="0" dirty="0">
              <a:solidFill>
                <a:schemeClr val="tx1"/>
              </a:solidFill>
            </a:endParaRPr>
          </a:p>
          <a:p>
            <a:pPr algn="l"/>
            <a:r>
              <a:rPr lang="en-US" sz="1000" b="0" baseline="0" dirty="0">
                <a:solidFill>
                  <a:schemeClr val="tx1"/>
                </a:solidFill>
              </a:rPr>
              <a:t>Use for charts.</a:t>
            </a: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5" name="Group 14"/>
          <p:cNvGrpSpPr/>
          <p:nvPr userDrawn="1"/>
        </p:nvGrpSpPr>
        <p:grpSpPr>
          <a:xfrm>
            <a:off x="12284310" y="24975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7322251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 box,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573" y="1371600"/>
            <a:ext cx="7109908" cy="4300538"/>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E973A-108A-4664-9211-152ECBA6ED4D}"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p:nvPr>
        </p:nvSpPr>
        <p:spPr>
          <a:xfrm>
            <a:off x="7713643" y="1371600"/>
            <a:ext cx="4076700" cy="4300538"/>
          </a:xfrm>
          <a:solidFill>
            <a:schemeClr val="bg2"/>
          </a:solidFill>
        </p:spPr>
        <p:txBody>
          <a:bodyPr lIns="91440" tIns="91440" bIns="91440"/>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box</a:t>
            </a:r>
          </a:p>
          <a:p>
            <a:pPr algn="l"/>
            <a:r>
              <a:rPr lang="en-US" sz="1000" b="0" baseline="0" dirty="0">
                <a:solidFill>
                  <a:schemeClr val="tx1"/>
                </a:solidFill>
              </a:rPr>
              <a:t>Use to create pop-out text/content in the right-hand box. Resize the box as needed.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1" name="Group 10"/>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646658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Gray background for content">
    <p:spTree>
      <p:nvGrpSpPr>
        <p:cNvPr id="1" name=""/>
        <p:cNvGrpSpPr/>
        <p:nvPr/>
      </p:nvGrpSpPr>
      <p:grpSpPr>
        <a:xfrm>
          <a:off x="0" y="0"/>
          <a:ext cx="0" cy="0"/>
          <a:chOff x="0" y="0"/>
          <a:chExt cx="0" cy="0"/>
        </a:xfrm>
      </p:grpSpPr>
      <p:sp>
        <p:nvSpPr>
          <p:cNvPr id="7" name="Rectangle 6"/>
          <p:cNvSpPr/>
          <p:nvPr userDrawn="1"/>
        </p:nvSpPr>
        <p:spPr>
          <a:xfrm>
            <a:off x="411480" y="1790700"/>
            <a:ext cx="11379200" cy="388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800"/>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hasCustomPrompt="1"/>
          </p:nvPr>
        </p:nvSpPr>
        <p:spPr>
          <a:xfrm>
            <a:off x="411480" y="1794414"/>
            <a:ext cx="4240599" cy="3877724"/>
          </a:xfrm>
        </p:spPr>
        <p:txBody>
          <a:bodyPr lIns="182880" tIns="182880" rIns="182880" bIns="182880"/>
          <a:lstStyle>
            <a:lvl1pPr>
              <a:defRPr sz="1800" baseline="0"/>
            </a:lvl1pPr>
            <a:lvl2pPr>
              <a:defRPr sz="1600"/>
            </a:lvl2pPr>
            <a:lvl3pPr>
              <a:defRPr sz="1400"/>
            </a:lvl3pPr>
            <a:lvl4pPr>
              <a:defRPr sz="1400"/>
            </a:lvl4pPr>
            <a:lvl5pPr>
              <a:defRPr sz="1400"/>
            </a:lvl5pPr>
          </a:lstStyle>
          <a:p>
            <a:pPr lvl="0"/>
            <a:r>
              <a:rPr lang="en-US" dirty="0"/>
              <a:t>Click to add content and resize or remove placeholder as needed or remove.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F0628C-2A57-4275-A099-48C87CDF7237}"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1" name="Rectangle 10"/>
          <p:cNvSpPr/>
          <p:nvPr userDrawn="1"/>
        </p:nvSpPr>
        <p:spPr>
          <a:xfrm>
            <a:off x="12287025" y="-4044"/>
            <a:ext cx="1386247" cy="2432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Gray background for content</a:t>
            </a:r>
            <a:endParaRPr lang="en-US" sz="1000" b="1" baseline="0" dirty="0">
              <a:solidFill>
                <a:schemeClr val="tx1"/>
              </a:solidFill>
            </a:endParaRPr>
          </a:p>
          <a:p>
            <a:pPr algn="l"/>
            <a:r>
              <a:rPr lang="en-US" sz="1000" baseline="0" dirty="0">
                <a:solidFill>
                  <a:schemeClr val="tx1"/>
                </a:solidFill>
              </a:rPr>
              <a:t>Use slide layout to add graphics with explanatory text. </a:t>
            </a:r>
          </a:p>
          <a:p>
            <a:pPr algn="l"/>
            <a:r>
              <a:rPr lang="en-US" sz="1000" baseline="0" dirty="0">
                <a:solidFill>
                  <a:schemeClr val="tx1"/>
                </a:solidFill>
              </a:rPr>
              <a:t>The text placeholder can be moved as needed. </a:t>
            </a:r>
            <a:endParaRPr lang="en-US" sz="1000" dirty="0">
              <a:solidFill>
                <a:schemeClr val="tx1"/>
              </a:solidFill>
            </a:endParaRP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87025" y="3813034"/>
            <a:ext cx="1386247" cy="1585033"/>
            <a:chOff x="10058564" y="2630286"/>
            <a:chExt cx="3060457" cy="3499323"/>
          </a:xfrm>
        </p:grpSpPr>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58564" y="4398195"/>
              <a:ext cx="3060457" cy="1731414"/>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58564" y="2630286"/>
              <a:ext cx="3060457" cy="1725318"/>
            </a:xfrm>
            <a:prstGeom prst="rect">
              <a:avLst/>
            </a:prstGeom>
          </p:spPr>
        </p:pic>
      </p:grpSp>
      <p:grpSp>
        <p:nvGrpSpPr>
          <p:cNvPr id="22" name="Group 21"/>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3702479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ent 2 columns + intro">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62944" cy="868680"/>
          </a:xfrm>
          <a:ln w="3175">
            <a:noFill/>
            <a:prstDash val="dash"/>
          </a:ln>
        </p:spPr>
        <p:txBody>
          <a:bodyPr vert="horz" lIns="0" tIns="45720" rIns="91440" bIns="45720" rtlCol="0" anchor="t">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411480" y="1805137"/>
            <a:ext cx="5486400" cy="433949"/>
          </a:xfrm>
          <a:solidFill>
            <a:schemeClr val="tx1"/>
          </a:solidFill>
        </p:spPr>
        <p:txBody>
          <a:bodyPr lIns="91440" rIns="27432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11480"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3264" y="1805137"/>
            <a:ext cx="5486400" cy="433949"/>
          </a:xfrm>
          <a:solidFill>
            <a:schemeClr val="tx1"/>
          </a:solidFill>
        </p:spPr>
        <p:txBody>
          <a:bodyPr lIns="91440" rIns="18288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03264"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95057A-6337-4EA3-8559-3470A3968EE3}" type="datetime1">
              <a:rPr lang="en-US" smtClean="0"/>
              <a:t>9/8/2021</a:t>
            </a:fld>
            <a:endParaRPr lang="en-US"/>
          </a:p>
        </p:txBody>
      </p:sp>
      <p:sp>
        <p:nvSpPr>
          <p:cNvPr id="8" name="Footer Placeholder 7"/>
          <p:cNvSpPr>
            <a:spLocks noGrp="1"/>
          </p:cNvSpPr>
          <p:nvPr>
            <p:ph type="ftr" sz="quarter" idx="11"/>
          </p:nvPr>
        </p:nvSpPr>
        <p:spPr/>
        <p:txBody>
          <a:bodyPr/>
          <a:lstStyle/>
          <a:p>
            <a:r>
              <a:rPr lang="en-US"/>
              <a:t>To change, turn on or off footer: Inset &gt; Header &amp; Footer &gt; Enter / change text &gt; Click Apply All. </a:t>
            </a:r>
          </a:p>
        </p:txBody>
      </p:sp>
      <p:sp>
        <p:nvSpPr>
          <p:cNvPr id="9" name="Slide Number Placeholder 8"/>
          <p:cNvSpPr>
            <a:spLocks noGrp="1"/>
          </p:cNvSpPr>
          <p:nvPr>
            <p:ph type="sldNum" sz="quarter" idx="12"/>
          </p:nvPr>
        </p:nvSpPr>
        <p:spPr/>
        <p:txBody>
          <a:bodyPr/>
          <a:lstStyle/>
          <a:p>
            <a:fld id="{5246FB18-5DF1-419A-B975-14AFDDD65B9F}" type="slidenum">
              <a:rPr lang="en-US" smtClean="0"/>
              <a:t>‹#›</a:t>
            </a:fld>
            <a:endParaRPr lang="en-US"/>
          </a:p>
        </p:txBody>
      </p:sp>
      <p:sp>
        <p:nvSpPr>
          <p:cNvPr id="13" name="Text Placeholder 7"/>
          <p:cNvSpPr>
            <a:spLocks noGrp="1"/>
          </p:cNvSpPr>
          <p:nvPr>
            <p:ph type="body" sz="quarter" idx="13" hasCustomPrompt="1"/>
          </p:nvPr>
        </p:nvSpPr>
        <p:spPr>
          <a:xfrm>
            <a:off x="411480" y="1084264"/>
            <a:ext cx="11379200" cy="706437"/>
          </a:xfrm>
        </p:spPr>
        <p:txBody>
          <a:bodyPr/>
          <a:lstStyle>
            <a:lvl1pPr marL="0" indent="0">
              <a:buNone/>
              <a:defRPr sz="1600" b="0">
                <a:solidFill>
                  <a:schemeClr val="bg1">
                    <a:lumMod val="50000"/>
                  </a:schemeClr>
                </a:solidFill>
              </a:defRPr>
            </a:lvl1pPr>
            <a:lvl2pPr marL="169863" indent="0">
              <a:buNone/>
              <a:defRPr/>
            </a:lvl2pPr>
          </a:lstStyle>
          <a:p>
            <a:pPr lvl="0"/>
            <a:r>
              <a:rPr lang="en-US" dirty="0"/>
              <a:t>Click to add introduction</a:t>
            </a:r>
          </a:p>
        </p:txBody>
      </p:sp>
      <p:sp>
        <p:nvSpPr>
          <p:cNvPr id="12" name="Rectangle 11"/>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2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sp>
        <p:nvSpPr>
          <p:cNvPr id="16"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4" name="Group 13"/>
          <p:cNvGrpSpPr/>
          <p:nvPr userDrawn="1"/>
        </p:nvGrpSpPr>
        <p:grpSpPr>
          <a:xfrm>
            <a:off x="12284310" y="2497574"/>
            <a:ext cx="1389888" cy="1233768"/>
            <a:chOff x="9215268" y="3023356"/>
            <a:chExt cx="1389888" cy="1233768"/>
          </a:xfrm>
        </p:grpSpPr>
        <p:sp>
          <p:nvSpPr>
            <p:cNvPr id="17" name="Rectangle 1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8" name="Rectangle 1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1448174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D26F59C-4F9E-48E6-9FA3-8FF20E4687C2}"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8366340"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1" name="Text Placeholder 8"/>
          <p:cNvSpPr>
            <a:spLocks noGrp="1"/>
          </p:cNvSpPr>
          <p:nvPr>
            <p:ph type="body" sz="quarter" idx="17" hasCustomPrompt="1"/>
          </p:nvPr>
        </p:nvSpPr>
        <p:spPr>
          <a:xfrm>
            <a:off x="411480"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a:t>
            </a:r>
          </a:p>
          <a:p>
            <a:pPr lvl="1"/>
            <a:r>
              <a:rPr lang="en-US" dirty="0"/>
              <a:t>Second level</a:t>
            </a:r>
          </a:p>
          <a:p>
            <a:pPr lvl="2"/>
            <a:r>
              <a:rPr lang="en-US" dirty="0"/>
              <a:t>Third level</a:t>
            </a:r>
          </a:p>
        </p:txBody>
      </p:sp>
      <p:sp>
        <p:nvSpPr>
          <p:cNvPr id="12" name="Text Placeholder 8"/>
          <p:cNvSpPr>
            <a:spLocks noGrp="1"/>
          </p:cNvSpPr>
          <p:nvPr>
            <p:ph type="body" sz="quarter" idx="18" hasCustomPrompt="1"/>
          </p:nvPr>
        </p:nvSpPr>
        <p:spPr>
          <a:xfrm>
            <a:off x="4390435" y="1883060"/>
            <a:ext cx="3413760" cy="3789078"/>
          </a:xfrm>
          <a:solidFill>
            <a:schemeClr val="bg2"/>
          </a:solidFill>
        </p:spPr>
        <p:txBody>
          <a:bodyPr lIns="91440" tIns="91440" bIns="91440"/>
          <a:lstStyle>
            <a:lvl1pPr>
              <a:defRPr sz="160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3" name="Text Placeholder 8"/>
          <p:cNvSpPr>
            <a:spLocks noGrp="1"/>
          </p:cNvSpPr>
          <p:nvPr>
            <p:ph type="body" sz="quarter" idx="19" hasCustomPrompt="1"/>
          </p:nvPr>
        </p:nvSpPr>
        <p:spPr>
          <a:xfrm>
            <a:off x="8371847" y="1385560"/>
            <a:ext cx="3413760" cy="497500"/>
          </a:xfrm>
          <a:solidFill>
            <a:schemeClr val="tx1"/>
          </a:solidFill>
        </p:spPr>
        <p:txBody>
          <a:bodyPr lIns="91440" tIns="91440" bIns="91440" anchor="ctr"/>
          <a:lstStyle>
            <a:lvl1pPr marL="0" indent="0">
              <a:buNone/>
              <a:defRPr sz="1400" b="1">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4" name="Text Placeholder 8"/>
          <p:cNvSpPr>
            <a:spLocks noGrp="1"/>
          </p:cNvSpPr>
          <p:nvPr>
            <p:ph type="body" sz="quarter" idx="20" hasCustomPrompt="1"/>
          </p:nvPr>
        </p:nvSpPr>
        <p:spPr>
          <a:xfrm>
            <a:off x="411480"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resize as needed.</a:t>
            </a:r>
          </a:p>
        </p:txBody>
      </p:sp>
      <p:sp>
        <p:nvSpPr>
          <p:cNvPr id="15" name="Text Placeholder 8"/>
          <p:cNvSpPr>
            <a:spLocks noGrp="1"/>
          </p:cNvSpPr>
          <p:nvPr>
            <p:ph type="body" sz="quarter" idx="21" hasCustomPrompt="1"/>
          </p:nvPr>
        </p:nvSpPr>
        <p:spPr>
          <a:xfrm>
            <a:off x="4395941"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7" name="Rectangle 16"/>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3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sp>
        <p:nvSpPr>
          <p:cNvPr id="2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90696" y="3792254"/>
            <a:ext cx="1386481" cy="1597003"/>
            <a:chOff x="10154003" y="3332846"/>
            <a:chExt cx="3060457" cy="3525154"/>
          </a:xfrm>
        </p:grpSpPr>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4003" y="5132682"/>
              <a:ext cx="3060457" cy="1725318"/>
            </a:xfrm>
            <a:prstGeom prst="rect">
              <a:avLst/>
            </a:prstGeom>
          </p:spPr>
        </p:pic>
        <p:pic>
          <p:nvPicPr>
            <p:cNvPr id="25" name="Picture 2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4003" y="3332846"/>
              <a:ext cx="3060457" cy="1731414"/>
            </a:xfrm>
            <a:prstGeom prst="rect">
              <a:avLst/>
            </a:prstGeom>
          </p:spPr>
        </p:pic>
      </p:grpSp>
      <p:grpSp>
        <p:nvGrpSpPr>
          <p:cNvPr id="26" name="Group 25"/>
          <p:cNvGrpSpPr/>
          <p:nvPr userDrawn="1"/>
        </p:nvGrpSpPr>
        <p:grpSpPr>
          <a:xfrm>
            <a:off x="12284310" y="2497574"/>
            <a:ext cx="1389888" cy="1233768"/>
            <a:chOff x="9215268" y="3023356"/>
            <a:chExt cx="1389888" cy="1233768"/>
          </a:xfrm>
        </p:grpSpPr>
        <p:sp>
          <p:nvSpPr>
            <p:cNvPr id="27" name="Rectangle 2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8" name="Rectangle 2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48781547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CD4723-CFC8-4644-95BA-A2F567A6AC20}"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7" name="Text Placeholder 11"/>
          <p:cNvSpPr>
            <a:spLocks noGrp="1"/>
          </p:cNvSpPr>
          <p:nvPr>
            <p:ph type="body" sz="quarter" idx="15"/>
          </p:nvPr>
        </p:nvSpPr>
        <p:spPr>
          <a:xfrm>
            <a:off x="414529" y="206376"/>
            <a:ext cx="11371079" cy="5884862"/>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105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105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6" name="Rectangle 5"/>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Disclaimer</a:t>
            </a:r>
          </a:p>
          <a:p>
            <a:pPr algn="l"/>
            <a:r>
              <a:rPr lang="en-US" sz="1000" b="0" baseline="0" dirty="0">
                <a:solidFill>
                  <a:schemeClr val="tx1"/>
                </a:solidFill>
              </a:rPr>
              <a:t>Add disclaimer text to placeholder by copying the text and pasting it as “Keep Text Only” to keep formatting. </a:t>
            </a:r>
          </a:p>
        </p:txBody>
      </p:sp>
      <p:grpSp>
        <p:nvGrpSpPr>
          <p:cNvPr id="9" name="Group 8"/>
          <p:cNvGrpSpPr/>
          <p:nvPr userDrawn="1"/>
        </p:nvGrpSpPr>
        <p:grpSpPr>
          <a:xfrm>
            <a:off x="12284310" y="2497574"/>
            <a:ext cx="1389888" cy="1233768"/>
            <a:chOff x="9215268" y="3023356"/>
            <a:chExt cx="1389888" cy="1233768"/>
          </a:xfrm>
        </p:grpSpPr>
        <p:sp>
          <p:nvSpPr>
            <p:cNvPr id="10" name="Rectangle 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1" name="Rectangle 1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3231809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794415"/>
            <a:ext cx="11367253" cy="3877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31786-565D-48C8-9394-C0A2DAE50D9A}"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9" name="Rectangle 18"/>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20" name="bullets"/>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345151" y="1304623"/>
            <a:ext cx="277342" cy="241890"/>
          </a:xfrm>
          <a:prstGeom prst="rect">
            <a:avLst/>
          </a:prstGeom>
          <a:ln>
            <a:noFill/>
          </a:ln>
        </p:spPr>
      </p:pic>
      <p:pic>
        <p:nvPicPr>
          <p:cNvPr id="21" name="increase list level"/>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342987" y="2219751"/>
            <a:ext cx="391318" cy="241890"/>
          </a:xfrm>
          <a:prstGeom prst="rect">
            <a:avLst/>
          </a:prstGeom>
        </p:spPr>
      </p:pic>
      <p:grpSp>
        <p:nvGrpSpPr>
          <p:cNvPr id="22" name="Group 21"/>
          <p:cNvGrpSpPr/>
          <p:nvPr userDrawn="1"/>
        </p:nvGrpSpPr>
        <p:grpSpPr>
          <a:xfrm>
            <a:off x="12284310" y="32128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861427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5"/>
            <a:ext cx="9490635" cy="4249084"/>
          </a:xfrm>
        </p:spPr>
        <p:txBody>
          <a:bodyPr tIns="0" anchor="t"/>
          <a:lstStyle>
            <a:lvl1pPr>
              <a:defRPr sz="5400" b="1"/>
            </a:lvl1pPr>
          </a:lstStyle>
          <a:p>
            <a:r>
              <a:rPr lang="en-US"/>
              <a:t>Click to edit Master title style</a:t>
            </a:r>
            <a:endParaRPr lang="en-US" dirty="0"/>
          </a:p>
        </p:txBody>
      </p:sp>
      <p:sp>
        <p:nvSpPr>
          <p:cNvPr id="3" name="Text Placeholder 2"/>
          <p:cNvSpPr>
            <a:spLocks noGrp="1"/>
          </p:cNvSpPr>
          <p:nvPr>
            <p:ph type="body" idx="1"/>
          </p:nvPr>
        </p:nvSpPr>
        <p:spPr>
          <a:xfrm>
            <a:off x="411480"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12287025"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a:t>
            </a:r>
            <a:endParaRPr lang="en-US" sz="1000" b="1" baseline="0" dirty="0">
              <a:solidFill>
                <a:schemeClr val="tx1"/>
              </a:solidFill>
            </a:endParaRPr>
          </a:p>
          <a:p>
            <a:pPr algn="l"/>
            <a:r>
              <a:rPr lang="en-US" sz="1000" baseline="0" dirty="0">
                <a:solidFill>
                  <a:schemeClr val="tx1"/>
                </a:solidFill>
              </a:rPr>
              <a:t>Remove subtitle placeholder if not needed. </a:t>
            </a:r>
            <a:endParaRPr lang="en-US" sz="1000" dirty="0">
              <a:solidFill>
                <a:schemeClr val="tx1"/>
              </a:solidFill>
            </a:endParaRPr>
          </a:p>
        </p:txBody>
      </p:sp>
      <p:grpSp>
        <p:nvGrpSpPr>
          <p:cNvPr id="6" name="Group 5"/>
          <p:cNvGrpSpPr/>
          <p:nvPr userDrawn="1"/>
        </p:nvGrpSpPr>
        <p:grpSpPr>
          <a:xfrm>
            <a:off x="12284310" y="2497574"/>
            <a:ext cx="1389888" cy="1233768"/>
            <a:chOff x="9215268" y="3023356"/>
            <a:chExt cx="1389888" cy="1233768"/>
          </a:xfrm>
        </p:grpSpPr>
        <p:sp>
          <p:nvSpPr>
            <p:cNvPr id="7" name="Rectangle 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8" name="Rectangle 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0424061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4528"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6"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1B0E86-69FD-49C4-9790-0E7AFC630AA0}"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0" name="Rectangle 9"/>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2 columns </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6" name="bullets"/>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345151" y="1307765"/>
            <a:ext cx="277342" cy="241890"/>
          </a:xfrm>
          <a:prstGeom prst="rect">
            <a:avLst/>
          </a:prstGeom>
          <a:ln>
            <a:noFill/>
          </a:ln>
        </p:spPr>
      </p:pic>
      <p:pic>
        <p:nvPicPr>
          <p:cNvPr id="17" name="increase list level"/>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342987" y="2222893"/>
            <a:ext cx="391318" cy="241890"/>
          </a:xfrm>
          <a:prstGeom prst="rect">
            <a:avLst/>
          </a:prstGeom>
        </p:spPr>
      </p:pic>
      <p:grpSp>
        <p:nvGrpSpPr>
          <p:cNvPr id="18" name="Group 17"/>
          <p:cNvGrpSpPr/>
          <p:nvPr userDrawn="1"/>
        </p:nvGrpSpPr>
        <p:grpSpPr>
          <a:xfrm>
            <a:off x="12284310" y="3212874"/>
            <a:ext cx="1389888" cy="1233768"/>
            <a:chOff x="9215268" y="3023356"/>
            <a:chExt cx="1389888" cy="1233768"/>
          </a:xfrm>
        </p:grpSpPr>
        <p:sp>
          <p:nvSpPr>
            <p:cNvPr id="19" name="Rectangle 18"/>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0" name="Rectangle 19"/>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2468971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38131-4E63-4BAB-976F-F0816A99BE30}"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8" name="Rectangle 7"/>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Only</a:t>
            </a:r>
          </a:p>
          <a:p>
            <a:pPr algn="l"/>
            <a:r>
              <a:rPr lang="en-US" sz="1000" b="0" baseline="0" dirty="0">
                <a:solidFill>
                  <a:schemeClr val="tx1"/>
                </a:solidFill>
              </a:rPr>
              <a:t>Use to create freehand content within the grid. </a:t>
            </a:r>
          </a:p>
        </p:txBody>
      </p:sp>
      <p:sp>
        <p:nvSpPr>
          <p:cNvPr id="1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3" name="Rectangle 1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4" name="Rectangle 1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8325000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D6C49-93DF-4A67-85F4-741F739AE7C8}" type="datetime1">
              <a:rPr lang="en-US" smtClean="0"/>
              <a:t>9/8/2021</a:t>
            </a:fld>
            <a:endParaRPr lang="en-US"/>
          </a:p>
        </p:txBody>
      </p:sp>
      <p:sp>
        <p:nvSpPr>
          <p:cNvPr id="3" name="Footer Placeholder 2"/>
          <p:cNvSpPr>
            <a:spLocks noGrp="1"/>
          </p:cNvSpPr>
          <p:nvPr>
            <p:ph type="ftr" sz="quarter" idx="11"/>
          </p:nvPr>
        </p:nvSpPr>
        <p:spPr/>
        <p:txBody>
          <a:bodyPr/>
          <a:lstStyle/>
          <a:p>
            <a:r>
              <a:rPr lang="en-US"/>
              <a:t>To change, turn on or off footer: Inset &gt; Header &amp; Footer &gt; Enter / change text &gt; Click Apply All. </a:t>
            </a:r>
          </a:p>
        </p:txBody>
      </p:sp>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a:p>
        </p:txBody>
      </p:sp>
      <p:sp>
        <p:nvSpPr>
          <p:cNvPr id="7" name="Rectangle 6"/>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Blank</a:t>
            </a:r>
          </a:p>
          <a:p>
            <a:pPr algn="l"/>
            <a:r>
              <a:rPr lang="en-US" sz="1000" b="0" baseline="0" dirty="0">
                <a:solidFill>
                  <a:schemeClr val="tx1"/>
                </a:solidFill>
              </a:rPr>
              <a:t>A blank slide layout with no headline, subtitle or content placeholders.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0" name="Group 9"/>
          <p:cNvGrpSpPr/>
          <p:nvPr userDrawn="1"/>
        </p:nvGrpSpPr>
        <p:grpSpPr>
          <a:xfrm>
            <a:off x="12284310" y="2497574"/>
            <a:ext cx="1389888" cy="1233768"/>
            <a:chOff x="9215268" y="3023356"/>
            <a:chExt cx="1389888" cy="1233768"/>
          </a:xfrm>
        </p:grpSpPr>
        <p:sp>
          <p:nvSpPr>
            <p:cNvPr id="11" name="Rectangle 1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2" name="Rectangle 1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2952233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06402" y="1371601"/>
            <a:ext cx="11379205" cy="4300539"/>
          </a:xfrm>
          <a:ln cap="flat">
            <a:miter lim="800000"/>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4"/>
          </p:nvPr>
        </p:nvSpPr>
        <p:spPr/>
        <p:txBody>
          <a:bodyPr/>
          <a:lstStyle/>
          <a:p>
            <a:fld id="{96E192AE-A51C-4860-BC20-CF31ABEB72B6}" type="datetime1">
              <a:rPr lang="en-US" smtClean="0"/>
              <a:t>9/8/2021</a:t>
            </a:fld>
            <a:endParaRPr lang="en-US"/>
          </a:p>
        </p:txBody>
      </p:sp>
      <p:sp>
        <p:nvSpPr>
          <p:cNvPr id="7" name="Footer Placeholder 6"/>
          <p:cNvSpPr>
            <a:spLocks noGrp="1"/>
          </p:cNvSpPr>
          <p:nvPr>
            <p:ph type="ftr" sz="quarter" idx="15"/>
          </p:nvPr>
        </p:nvSpPr>
        <p:spPr/>
        <p:txBody>
          <a:bodyPr/>
          <a:lstStyle/>
          <a:p>
            <a:r>
              <a:rPr lang="en-US"/>
              <a:t>To change, turn on or off footer: Inset &gt; Header &amp; Footer &gt; Enter / change text &gt; Click Apply All. </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11" name="Rectangle 10"/>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and Content</a:t>
            </a:r>
          </a:p>
          <a:p>
            <a:pPr algn="l"/>
            <a:r>
              <a:rPr lang="en-US" sz="1000" b="0" baseline="0" dirty="0">
                <a:solidFill>
                  <a:schemeClr val="tx1"/>
                </a:solidFill>
              </a:rPr>
              <a:t>Headline and content layout. </a:t>
            </a:r>
          </a:p>
        </p:txBody>
      </p:sp>
      <p:sp>
        <p:nvSpPr>
          <p:cNvPr id="14" name="Text Placeholder 11"/>
          <p:cNvSpPr>
            <a:spLocks noGrp="1"/>
          </p:cNvSpPr>
          <p:nvPr>
            <p:ph type="body" sz="quarter" idx="17"/>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5" name="Rectangle 1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6" name="Rectangle 1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8261096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6BB5D5-2275-4EDF-9E00-CA0E665A8C3E}" type="datetime1">
              <a:rPr lang="en-US" smtClean="0"/>
              <a:t>9/8/2021</a:t>
            </a:fld>
            <a:endParaRPr lang="en-US" dirty="0"/>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endParaRPr lang="en-US" dirty="0"/>
          </a:p>
        </p:txBody>
      </p:sp>
      <p:sp>
        <p:nvSpPr>
          <p:cNvPr id="5" name="Slide Number Placeholder 4"/>
          <p:cNvSpPr>
            <a:spLocks noGrp="1"/>
          </p:cNvSpPr>
          <p:nvPr>
            <p:ph type="sldNum" sz="quarter" idx="12"/>
          </p:nvPr>
        </p:nvSpPr>
        <p:spPr/>
        <p:txBody>
          <a:bodyPr/>
          <a:lstStyle/>
          <a:p>
            <a:fld id="{5246FB18-5DF1-419A-B975-14AFDDD65B9F}" type="slidenum">
              <a:rPr lang="en-US" smtClean="0"/>
              <a:pPr/>
              <a:t>‹#›</a:t>
            </a:fld>
            <a:endParaRPr lang="en-US" dirty="0"/>
          </a:p>
        </p:txBody>
      </p:sp>
      <p:sp>
        <p:nvSpPr>
          <p:cNvPr id="6" name="TextBox 5"/>
          <p:cNvSpPr txBox="1"/>
          <p:nvPr userDrawn="1"/>
        </p:nvSpPr>
        <p:spPr>
          <a:xfrm>
            <a:off x="406400" y="445570"/>
            <a:ext cx="11078563" cy="3416320"/>
          </a:xfrm>
          <a:prstGeom prst="rect">
            <a:avLst/>
          </a:prstGeom>
          <a:noFill/>
        </p:spPr>
        <p:txBody>
          <a:bodyPr wrap="square" rtlCol="0">
            <a:spAutoFit/>
          </a:bodyPr>
          <a:lstStyle/>
          <a:p>
            <a:pPr>
              <a:lnSpc>
                <a:spcPct val="90000"/>
              </a:lnSpc>
            </a:pPr>
            <a:r>
              <a:rPr lang="en-US" sz="8000" b="1" dirty="0"/>
              <a:t>DO NOT USE ANY SLIDE LAYOUTS AFTER THIS LAYOUT! </a:t>
            </a:r>
          </a:p>
        </p:txBody>
      </p:sp>
    </p:spTree>
    <p:extLst>
      <p:ext uri="{BB962C8B-B14F-4D97-AF65-F5344CB8AC3E}">
        <p14:creationId xmlns:p14="http://schemas.microsoft.com/office/powerpoint/2010/main" val="30252877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14528" y="1371600"/>
            <a:ext cx="11367253" cy="4800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054C53-2123-46CA-9D9B-E09AC599A907}"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15509999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B6CF0-C587-415B-ADCF-B76A89EBE2BE}"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33128441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2_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To change, turn on or off footer: Inset &gt; Header &amp; Footer &gt; Enter / change text &gt; Click Apply All. </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4" y="1533594"/>
            <a:ext cx="5348203"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6395064" y="1533594"/>
            <a:ext cx="5348203"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34909775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Slide Title / Subtitle / Content">
    <p:spTree>
      <p:nvGrpSpPr>
        <p:cNvPr id="1" name=""/>
        <p:cNvGrpSpPr/>
        <p:nvPr/>
      </p:nvGrpSpPr>
      <p:grpSpPr>
        <a:xfrm>
          <a:off x="0" y="0"/>
          <a:ext cx="0" cy="0"/>
          <a:chOff x="0" y="0"/>
          <a:chExt cx="0" cy="0"/>
        </a:xfrm>
      </p:grpSpPr>
      <p:sp>
        <p:nvSpPr>
          <p:cNvPr id="9" name="Text Placeholder 18"/>
          <p:cNvSpPr>
            <a:spLocks noGrp="1"/>
          </p:cNvSpPr>
          <p:nvPr>
            <p:ph type="body" sz="quarter" idx="26" hasCustomPrompt="1"/>
          </p:nvPr>
        </p:nvSpPr>
        <p:spPr>
          <a:xfrm>
            <a:off x="914400" y="1151416"/>
            <a:ext cx="10448316" cy="784830"/>
          </a:xfrm>
          <a:prstGeom prst="rect">
            <a:avLst/>
          </a:prstGeom>
          <a:solidFill>
            <a:schemeClr val="bg1">
              <a:alpha val="40000"/>
            </a:schemeClr>
          </a:solidFill>
        </p:spPr>
        <p:txBody>
          <a:bodyPr lIns="0" tIns="91440" rIns="274320" bIns="0" anchor="b">
            <a:spAutoFit/>
          </a:bodyPr>
          <a:lstStyle>
            <a:lvl1pPr marL="0" marR="0" indent="0" algn="l" defTabSz="937832" rtl="0" eaLnBrk="0" fontAlgn="base" latinLnBrk="0" hangingPunct="0">
              <a:lnSpc>
                <a:spcPct val="100000"/>
              </a:lnSpc>
              <a:spcBef>
                <a:spcPct val="20000"/>
              </a:spcBef>
              <a:spcAft>
                <a:spcPct val="0"/>
              </a:spcAft>
              <a:buClrTx/>
              <a:buSzTx/>
              <a:buFont typeface="Times" charset="0"/>
              <a:buNone/>
              <a:tabLst/>
              <a:defRPr sz="4500" b="1" baseline="0">
                <a:solidFill>
                  <a:schemeClr val="tx2"/>
                </a:solidFill>
              </a:defRPr>
            </a:lvl1pPr>
          </a:lstStyle>
          <a:p>
            <a:pPr lvl="0"/>
            <a:r>
              <a:rPr lang="en-US" dirty="0"/>
              <a:t>Click to add a title</a:t>
            </a:r>
          </a:p>
        </p:txBody>
      </p:sp>
      <p:sp>
        <p:nvSpPr>
          <p:cNvPr id="10" name="Text Placeholder 10"/>
          <p:cNvSpPr>
            <a:spLocks noGrp="1"/>
          </p:cNvSpPr>
          <p:nvPr>
            <p:ph type="body" sz="quarter" idx="27" hasCustomPrompt="1"/>
          </p:nvPr>
        </p:nvSpPr>
        <p:spPr>
          <a:xfrm>
            <a:off x="1602719" y="1936246"/>
            <a:ext cx="9759998" cy="899160"/>
          </a:xfrm>
          <a:prstGeom prst="rect">
            <a:avLst/>
          </a:prstGeom>
          <a:noFill/>
        </p:spPr>
        <p:txBody>
          <a:bodyPr lIns="0" tIns="182880" rIns="457200" bIns="182880">
            <a:noAutofit/>
          </a:bodyPr>
          <a:lstStyle>
            <a:lvl1pPr marL="0" marR="0" indent="0" algn="l" defTabSz="937832" rtl="0" eaLnBrk="0" fontAlgn="base" latinLnBrk="0" hangingPunct="0">
              <a:lnSpc>
                <a:spcPct val="100000"/>
              </a:lnSpc>
              <a:spcBef>
                <a:spcPct val="20000"/>
              </a:spcBef>
              <a:spcAft>
                <a:spcPct val="0"/>
              </a:spcAft>
              <a:buClr>
                <a:schemeClr val="accent1"/>
              </a:buClr>
              <a:buSzTx/>
              <a:buFont typeface="Wingdings" charset="2"/>
              <a:buNone/>
              <a:tabLst/>
              <a:defRPr sz="2833" b="1" baseline="0">
                <a:solidFill>
                  <a:schemeClr val="accent2"/>
                </a:solidFill>
              </a:defRPr>
            </a:lvl1pPr>
            <a:lvl2pPr>
              <a:defRPr sz="3077">
                <a:solidFill>
                  <a:schemeClr val="accent2"/>
                </a:solidFill>
              </a:defRPr>
            </a:lvl2pPr>
            <a:lvl3pPr>
              <a:defRPr sz="3077">
                <a:solidFill>
                  <a:schemeClr val="accent2"/>
                </a:solidFill>
              </a:defRPr>
            </a:lvl3pPr>
            <a:lvl4pPr>
              <a:defRPr sz="3077">
                <a:solidFill>
                  <a:schemeClr val="accent2"/>
                </a:solidFill>
              </a:defRPr>
            </a:lvl4pPr>
            <a:lvl5pPr>
              <a:defRPr sz="3077">
                <a:solidFill>
                  <a:schemeClr val="accent2"/>
                </a:solidFill>
              </a:defRPr>
            </a:lvl5pPr>
          </a:lstStyle>
          <a:p>
            <a:pPr lvl="0"/>
            <a:r>
              <a:rPr lang="en-US" dirty="0"/>
              <a:t>Click to add subtitle</a:t>
            </a:r>
          </a:p>
        </p:txBody>
      </p:sp>
      <p:sp>
        <p:nvSpPr>
          <p:cNvPr id="11" name="Text Placeholder 3"/>
          <p:cNvSpPr>
            <a:spLocks noGrp="1"/>
          </p:cNvSpPr>
          <p:nvPr>
            <p:ph type="body" sz="quarter" idx="28"/>
          </p:nvPr>
        </p:nvSpPr>
        <p:spPr>
          <a:xfrm>
            <a:off x="1602441" y="2835406"/>
            <a:ext cx="9760283" cy="3473584"/>
          </a:xfrm>
          <a:solidFill>
            <a:schemeClr val="bg1">
              <a:alpha val="40000"/>
            </a:schemeClr>
          </a:solidFill>
        </p:spPr>
        <p:txBody>
          <a:bodyPr lIns="0" rIns="274320" bIns="91440">
            <a:noAutofit/>
          </a:bodyPr>
          <a:lstStyle>
            <a:lvl1pPr>
              <a:spcBef>
                <a:spcPts val="750"/>
              </a:spcBef>
              <a:defRPr sz="2667"/>
            </a:lvl1pPr>
            <a:lvl2pPr marL="609576">
              <a:spcBef>
                <a:spcPts val="83"/>
              </a:spcBef>
              <a:defRPr sz="2333"/>
            </a:lvl2pPr>
            <a:lvl3pPr marL="1066757">
              <a:spcBef>
                <a:spcPts val="417"/>
              </a:spcBef>
              <a:defRPr sz="2167"/>
            </a:lvl3pPr>
          </a:lstStyle>
          <a:p>
            <a:pPr lvl="0"/>
            <a:r>
              <a:rPr lang="en-US"/>
              <a:t>Click to edit Master text styles</a:t>
            </a:r>
          </a:p>
          <a:p>
            <a:pPr lvl="1"/>
            <a:r>
              <a:rPr lang="en-US"/>
              <a:t>Second level</a:t>
            </a:r>
          </a:p>
          <a:p>
            <a:pPr lvl="2"/>
            <a:r>
              <a:rPr lang="en-US"/>
              <a:t>Third level</a:t>
            </a:r>
          </a:p>
        </p:txBody>
      </p:sp>
      <p:sp>
        <p:nvSpPr>
          <p:cNvPr id="5" name="Slide Number Placeholder 1"/>
          <p:cNvSpPr>
            <a:spLocks noGrp="1"/>
          </p:cNvSpPr>
          <p:nvPr>
            <p:ph type="sldNum" sz="quarter" idx="29"/>
          </p:nvPr>
        </p:nvSpPr>
        <p:spPr/>
        <p:txBody>
          <a:bodyPr/>
          <a:lstStyle>
            <a:lvl1pPr>
              <a:defRPr/>
            </a:lvl1pPr>
          </a:lstStyle>
          <a:p>
            <a:fld id="{6C9686C1-DB47-8441-80A6-071E2EAEA2B5}" type="slidenum">
              <a:rPr lang="en-US" altLang="en-US"/>
              <a:pPr/>
              <a:t>‹#›</a:t>
            </a:fld>
            <a:endParaRPr lang="en-US" altLang="en-US"/>
          </a:p>
        </p:txBody>
      </p:sp>
    </p:spTree>
    <p:extLst>
      <p:ext uri="{BB962C8B-B14F-4D97-AF65-F5344CB8AC3E}">
        <p14:creationId xmlns:p14="http://schemas.microsoft.com/office/powerpoint/2010/main" val="12876573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76178"/>
            <a:ext cx="10972800" cy="1283490"/>
          </a:xfrm>
          <a:prstGeom prst="rect">
            <a:avLst/>
          </a:prstGeom>
        </p:spPr>
        <p:txBody>
          <a:bodyPr>
            <a:normAutofit/>
          </a:bodyPr>
          <a:lstStyle>
            <a:lvl1pPr algn="l">
              <a:defRPr sz="2700" b="0" i="0" baseline="0">
                <a:solidFill>
                  <a:srgbClr val="18453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2059671"/>
            <a:ext cx="10972800" cy="4066495"/>
          </a:xfrm>
          <a:prstGeom prst="rect">
            <a:avLst/>
          </a:prstGeom>
        </p:spPr>
        <p:txBody>
          <a:bodyPr/>
          <a:lstStyle>
            <a:lvl1pPr>
              <a:buClr>
                <a:srgbClr val="18453B"/>
              </a:buClr>
              <a:buFont typeface="Arial"/>
              <a:buChar char="•"/>
              <a:defRPr sz="2100" b="0" i="0">
                <a:solidFill>
                  <a:schemeClr val="tx1"/>
                </a:solidFill>
                <a:latin typeface="Arial" panose="020B0604020202020204" pitchFamily="34" charset="0"/>
                <a:cs typeface="Arial" panose="020B0604020202020204" pitchFamily="34" charset="0"/>
              </a:defRPr>
            </a:lvl1pPr>
            <a:lvl2pPr>
              <a:buClr>
                <a:schemeClr val="tx1">
                  <a:lumMod val="75000"/>
                  <a:lumOff val="25000"/>
                </a:schemeClr>
              </a:buClr>
              <a:buSzPct val="85000"/>
              <a:buFont typeface="Arial"/>
              <a:buChar char="•"/>
              <a:defRPr sz="1800" b="0" i="0">
                <a:solidFill>
                  <a:schemeClr val="tx1"/>
                </a:solidFill>
                <a:latin typeface="Arial" panose="020B0604020202020204" pitchFamily="34" charset="0"/>
                <a:cs typeface="Arial" panose="020B0604020202020204" pitchFamily="34" charset="0"/>
              </a:defRPr>
            </a:lvl2pPr>
            <a:lvl3pPr>
              <a:buClr>
                <a:schemeClr val="tx1">
                  <a:lumMod val="75000"/>
                  <a:lumOff val="25000"/>
                </a:schemeClr>
              </a:buClr>
              <a:defRPr sz="1500"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C35EE39-C21B-4F59-9CD6-D956ED3D1534}" type="datetime1">
              <a:rPr lang="en-US" smtClean="0"/>
              <a:t>9/8/2021</a:t>
            </a:fld>
            <a:endParaRPr lang="en-US" dirty="0"/>
          </a:p>
        </p:txBody>
      </p:sp>
      <p:sp>
        <p:nvSpPr>
          <p:cNvPr id="5" name="Footer Placeholder 4"/>
          <p:cNvSpPr>
            <a:spLocks noGrp="1"/>
          </p:cNvSpPr>
          <p:nvPr>
            <p:ph type="ftr" sz="quarter" idx="11"/>
          </p:nvPr>
        </p:nvSpPr>
        <p:spPr/>
        <p:txBody>
          <a:bodyPr/>
          <a:lstStyle>
            <a:lvl1pPr>
              <a:defRPr b="0" i="0" dirty="0">
                <a:solidFill>
                  <a:schemeClr val="tx1">
                    <a:lumMod val="65000"/>
                    <a:lumOff val="35000"/>
                  </a:schemeClr>
                </a:solidFill>
                <a:latin typeface="Gotham Book"/>
                <a:cs typeface="Gotham Book"/>
              </a:defRPr>
            </a:lvl1pPr>
          </a:lstStyle>
          <a:p>
            <a:pPr>
              <a:defRPr/>
            </a:pPr>
            <a:r>
              <a:rPr lang="en-US">
                <a:solidFill>
                  <a:prstClr val="black">
                    <a:lumMod val="65000"/>
                    <a:lumOff val="35000"/>
                  </a:prstClr>
                </a:solidFill>
              </a:rPr>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lvl1pPr>
              <a:defRPr/>
            </a:lvl1pPr>
          </a:lstStyle>
          <a:p>
            <a:pPr>
              <a:defRPr/>
            </a:pPr>
            <a:fld id="{B81900DA-F019-4C8A-9D77-DBE40CC6DB21}" type="slidenum">
              <a:rPr lang="en-US"/>
              <a:pPr>
                <a:defRPr/>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442" y="6126163"/>
            <a:ext cx="730319" cy="631170"/>
          </a:xfrm>
          <a:prstGeom prst="rect">
            <a:avLst/>
          </a:prstGeom>
        </p:spPr>
      </p:pic>
    </p:spTree>
    <p:extLst>
      <p:ext uri="{BB962C8B-B14F-4D97-AF65-F5344CB8AC3E}">
        <p14:creationId xmlns:p14="http://schemas.microsoft.com/office/powerpoint/2010/main" val="177715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C4B0-5525-4755-A20F-6DA3E50E3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8FBF2-6FA8-49DC-9F12-D4238CE15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BB334-4B0C-4AEB-8544-5F36B89F9D79}"/>
              </a:ext>
            </a:extLst>
          </p:cNvPr>
          <p:cNvSpPr>
            <a:spLocks noGrp="1"/>
          </p:cNvSpPr>
          <p:nvPr>
            <p:ph type="dt" sz="half" idx="10"/>
          </p:nvPr>
        </p:nvSpPr>
        <p:spPr/>
        <p:txBody>
          <a:bodyPr/>
          <a:lstStyle/>
          <a:p>
            <a:fld id="{925E98FF-71D2-4356-926E-C5E2E659F5CA}" type="datetime1">
              <a:rPr lang="en-US" smtClean="0"/>
              <a:t>9/8/2021</a:t>
            </a:fld>
            <a:endParaRPr lang="en-US"/>
          </a:p>
        </p:txBody>
      </p:sp>
      <p:sp>
        <p:nvSpPr>
          <p:cNvPr id="5" name="Footer Placeholder 4">
            <a:extLst>
              <a:ext uri="{FF2B5EF4-FFF2-40B4-BE49-F238E27FC236}">
                <a16:creationId xmlns:a16="http://schemas.microsoft.com/office/drawing/2014/main" id="{DC71EEDC-1900-47D2-B08D-62BA4B41F250}"/>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a:extLst>
              <a:ext uri="{FF2B5EF4-FFF2-40B4-BE49-F238E27FC236}">
                <a16:creationId xmlns:a16="http://schemas.microsoft.com/office/drawing/2014/main" id="{5F8B7CA5-8834-45AB-BAFE-537B3CA70706}"/>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4194933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pic>
        <p:nvPicPr>
          <p:cNvPr id="67" name="Ratings"/>
          <p:cNvPicPr>
            <a:picLocks noChangeAspect="1"/>
          </p:cNvPicPr>
          <p:nvPr userDrawn="1"/>
        </p:nvPicPr>
        <p:blipFill>
          <a:blip r:embed="rId2"/>
          <a:stretch>
            <a:fillRect/>
          </a:stretch>
        </p:blipFill>
        <p:spPr>
          <a:xfrm>
            <a:off x="267575" y="6081748"/>
            <a:ext cx="1256647" cy="713232"/>
          </a:xfrm>
          <a:prstGeom prst="rect">
            <a:avLst/>
          </a:prstGeom>
        </p:spPr>
      </p:pic>
      <p:sp>
        <p:nvSpPr>
          <p:cNvPr id="2" name="Title 1"/>
          <p:cNvSpPr>
            <a:spLocks noGrp="1"/>
          </p:cNvSpPr>
          <p:nvPr>
            <p:ph type="title"/>
          </p:nvPr>
        </p:nvSpPr>
        <p:spPr>
          <a:xfrm>
            <a:off x="411480" y="206375"/>
            <a:ext cx="9490635" cy="4249084"/>
          </a:xfrm>
        </p:spPr>
        <p:txBody>
          <a:bodyPr tIns="0" anchor="t"/>
          <a:lstStyle>
            <a:lvl1pPr>
              <a:defRPr sz="5400" b="1"/>
            </a:lvl1pPr>
          </a:lstStyle>
          <a:p>
            <a:r>
              <a:rPr lang="en-US"/>
              <a:t>Click to edit Master title style</a:t>
            </a:r>
            <a:endParaRPr lang="en-US" dirty="0"/>
          </a:p>
        </p:txBody>
      </p:sp>
      <p:sp>
        <p:nvSpPr>
          <p:cNvPr id="3" name="Text Placeholder 2"/>
          <p:cNvSpPr>
            <a:spLocks noGrp="1"/>
          </p:cNvSpPr>
          <p:nvPr>
            <p:ph type="body" idx="1"/>
          </p:nvPr>
        </p:nvSpPr>
        <p:spPr>
          <a:xfrm>
            <a:off x="411480" y="4574876"/>
            <a:ext cx="9490635" cy="1516362"/>
          </a:xfrm>
        </p:spPr>
        <p:txBody>
          <a:bodyPr anchor="t"/>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p:cNvSpPr/>
          <p:nvPr userDrawn="1"/>
        </p:nvSpPr>
        <p:spPr>
          <a:xfrm>
            <a:off x="12287025"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a:t>
            </a:r>
            <a:endParaRPr lang="en-US" sz="1000" b="1" baseline="0" dirty="0">
              <a:solidFill>
                <a:schemeClr val="bg1"/>
              </a:solidFill>
            </a:endParaRPr>
          </a:p>
          <a:p>
            <a:pPr algn="l"/>
            <a:r>
              <a:rPr lang="en-US" sz="1000" baseline="0" dirty="0">
                <a:solidFill>
                  <a:schemeClr val="bg1"/>
                </a:solidFill>
              </a:rPr>
              <a:t>Remove subtitle placeholder if not needed. </a:t>
            </a:r>
          </a:p>
          <a:p>
            <a:pPr algn="l"/>
            <a:endParaRPr lang="en-US" sz="1000" baseline="0" dirty="0">
              <a:solidFill>
                <a:schemeClr val="bg1"/>
              </a:solidFill>
            </a:endParaRPr>
          </a:p>
        </p:txBody>
      </p:sp>
      <p:sp>
        <p:nvSpPr>
          <p:cNvPr id="9" name="Rectangle 8"/>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18" name="TextBox 17"/>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tx1">
                    <a:lumMod val="65000"/>
                  </a:schemeClr>
                </a:solidFill>
                <a:latin typeface="Arial Narrow" panose="020B0606020202030204" pitchFamily="34" charset="0"/>
              </a:rPr>
              <a:t>No content below the line</a:t>
            </a:r>
          </a:p>
        </p:txBody>
      </p:sp>
      <p:sp>
        <p:nvSpPr>
          <p:cNvPr id="19" name="TextBox 18"/>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1">
                    <a:lumMod val="65000"/>
                  </a:schemeClr>
                </a:solidFill>
                <a:latin typeface="Arial Narrow" panose="020B0606020202030204" pitchFamily="34" charset="0"/>
              </a:rPr>
              <a:t>No content below the line</a:t>
            </a:r>
          </a:p>
        </p:txBody>
      </p:sp>
      <p:cxnSp>
        <p:nvCxnSpPr>
          <p:cNvPr id="20" name="Straight Connector 19"/>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14" name="Rectangle 13"/>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15" name="Rectangle 14"/>
          <p:cNvSpPr/>
          <p:nvPr userDrawn="1"/>
        </p:nvSpPr>
        <p:spPr>
          <a:xfrm>
            <a:off x="0" y="6874278"/>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6" name="Straight Connector 15"/>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a:t>
            </a:r>
            <a:br>
              <a:rPr lang="en-US" sz="1000" baseline="0" dirty="0">
                <a:solidFill>
                  <a:schemeClr val="bg1"/>
                </a:solidFill>
              </a:rPr>
            </a:br>
            <a:r>
              <a:rPr lang="en-US" sz="1000" baseline="0" dirty="0">
                <a:solidFill>
                  <a:schemeClr val="bg1"/>
                </a:solidFill>
              </a:rPr>
              <a:t>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6" name="TextBox 25"/>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7" name="TextBox 26"/>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8" name="Group 27"/>
          <p:cNvGrpSpPr/>
          <p:nvPr userDrawn="1"/>
        </p:nvGrpSpPr>
        <p:grpSpPr>
          <a:xfrm>
            <a:off x="731575" y="6907927"/>
            <a:ext cx="1601607" cy="100584"/>
            <a:chOff x="914339" y="6913770"/>
            <a:chExt cx="1558450" cy="100584"/>
          </a:xfrm>
        </p:grpSpPr>
        <p:sp>
          <p:nvSpPr>
            <p:cNvPr id="29" name="Rectangle 28"/>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0" name="Rectangle 29"/>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1" name="Rectangle 30"/>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2" name="Rectangle 31"/>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7" name="Rectangle 36"/>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8" name="Rectangle 37"/>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39" name="Rectangle 38"/>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0" name="Rectangle 39"/>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1" name="Rectangle 40"/>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2" name="Rectangle 41"/>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3" name="TextBox 42"/>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4" name="Group 43"/>
          <p:cNvGrpSpPr/>
          <p:nvPr userDrawn="1"/>
        </p:nvGrpSpPr>
        <p:grpSpPr>
          <a:xfrm>
            <a:off x="2551546" y="7022893"/>
            <a:ext cx="218964" cy="91440"/>
            <a:chOff x="2279174" y="7027888"/>
            <a:chExt cx="164223" cy="91440"/>
          </a:xfrm>
        </p:grpSpPr>
        <p:cxnSp>
          <p:nvCxnSpPr>
            <p:cNvPr id="45" name="Straight Arrow Connector 44"/>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userDrawn="1"/>
        </p:nvGrpSpPr>
        <p:grpSpPr>
          <a:xfrm>
            <a:off x="3760820" y="7063094"/>
            <a:ext cx="778165" cy="100584"/>
            <a:chOff x="1566748" y="7022234"/>
            <a:chExt cx="778165" cy="100584"/>
          </a:xfrm>
        </p:grpSpPr>
        <p:sp>
          <p:nvSpPr>
            <p:cNvPr id="48" name="Rectangle 47"/>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9" name="Rectangle 48"/>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0" name="Rectangle 49"/>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1" name="Rectangle 50"/>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5" name="Group 54"/>
          <p:cNvGrpSpPr/>
          <p:nvPr userDrawn="1"/>
        </p:nvGrpSpPr>
        <p:grpSpPr>
          <a:xfrm>
            <a:off x="3475603" y="6905748"/>
            <a:ext cx="549776" cy="100584"/>
            <a:chOff x="3141899" y="6907927"/>
            <a:chExt cx="549776" cy="100584"/>
          </a:xfrm>
        </p:grpSpPr>
        <p:sp>
          <p:nvSpPr>
            <p:cNvPr id="56" name="Rectangle 55"/>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7" name="Rectangle 56"/>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8" name="Rectangle 57"/>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9" name="Rectangle 58"/>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1" name="Group 60"/>
          <p:cNvGrpSpPr/>
          <p:nvPr userDrawn="1"/>
        </p:nvGrpSpPr>
        <p:grpSpPr>
          <a:xfrm>
            <a:off x="4110314" y="6905748"/>
            <a:ext cx="549777" cy="100584"/>
            <a:chOff x="2057435" y="7026985"/>
            <a:chExt cx="549777" cy="100584"/>
          </a:xfrm>
        </p:grpSpPr>
        <p:sp>
          <p:nvSpPr>
            <p:cNvPr id="62" name="Rectangle 61"/>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3" name="Rectangle 62"/>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4" name="Rectangle 63"/>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5" name="Rectangle 64"/>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Tree>
    <p:extLst>
      <p:ext uri="{BB962C8B-B14F-4D97-AF65-F5344CB8AC3E}">
        <p14:creationId xmlns:p14="http://schemas.microsoft.com/office/powerpoint/2010/main" val="3133116927"/>
      </p:ext>
    </p:extLst>
  </p:cSld>
  <p:clrMapOvr>
    <a:overrideClrMapping bg1="dk1" tx1="lt1" bg2="dk2" tx2="lt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Cover white slim image">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1000" b="0">
                <a:latin typeface="+mn-lt"/>
              </a:defRPr>
            </a:lvl1pPr>
          </a:lstStyle>
          <a:p>
            <a:pPr lvl="0"/>
            <a:r>
              <a:rPr lang="en-US" dirty="0"/>
              <a:t>Click to insert date</a:t>
            </a:r>
          </a:p>
        </p:txBody>
      </p:sp>
      <p:sp>
        <p:nvSpPr>
          <p:cNvPr id="12" name="Text Placeholder 5"/>
          <p:cNvSpPr>
            <a:spLocks noGrp="1"/>
          </p:cNvSpPr>
          <p:nvPr>
            <p:ph type="body" sz="quarter" idx="10" hasCustomPrompt="1"/>
          </p:nvPr>
        </p:nvSpPr>
        <p:spPr>
          <a:xfrm>
            <a:off x="8618071" y="419105"/>
            <a:ext cx="3169920" cy="629771"/>
          </a:xfrm>
        </p:spPr>
        <p:txBody>
          <a:bodyPr>
            <a:noAutofit/>
          </a:bodyPr>
          <a:lstStyle>
            <a:lvl1pPr marL="0" indent="0">
              <a:spcBef>
                <a:spcPts val="300"/>
              </a:spcBef>
              <a:spcAft>
                <a:spcPts val="0"/>
              </a:spcAft>
              <a:buNone/>
              <a:defRPr sz="1100" b="1" baseline="0">
                <a:latin typeface="+mn-lt"/>
              </a:defRPr>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16" name="Picture Placeholder 4"/>
          <p:cNvSpPr>
            <a:spLocks noGrp="1"/>
          </p:cNvSpPr>
          <p:nvPr>
            <p:ph type="pic" sz="quarter" idx="13" hasCustomPrompt="1"/>
          </p:nvPr>
        </p:nvSpPr>
        <p:spPr>
          <a:xfrm>
            <a:off x="414528" y="1790701"/>
            <a:ext cx="11379200" cy="3596314"/>
          </a:xfrm>
        </p:spPr>
        <p:txBody>
          <a:bodyPr anchor="ctr"/>
          <a:lstStyle>
            <a:lvl1pPr marL="0" indent="0" algn="ctr">
              <a:buNone/>
              <a:defRPr>
                <a:latin typeface="+mn-lt"/>
              </a:defRPr>
            </a:lvl1pPr>
          </a:lstStyle>
          <a:p>
            <a:r>
              <a:rPr lang="en-US" dirty="0"/>
              <a:t>Click to insert cover image</a:t>
            </a:r>
          </a:p>
        </p:txBody>
      </p:sp>
      <p:sp>
        <p:nvSpPr>
          <p:cNvPr id="17" name="Title 1"/>
          <p:cNvSpPr>
            <a:spLocks noGrp="1"/>
          </p:cNvSpPr>
          <p:nvPr>
            <p:ph type="ctrTitle" hasCustomPrompt="1"/>
          </p:nvPr>
        </p:nvSpPr>
        <p:spPr>
          <a:xfrm>
            <a:off x="414528" y="447675"/>
            <a:ext cx="6705600" cy="923926"/>
          </a:xfrm>
        </p:spPr>
        <p:txBody>
          <a:bodyPr tIns="0" anchor="t">
            <a:normAutofit/>
          </a:bodyPr>
          <a:lstStyle>
            <a:lvl1pPr algn="l">
              <a:defRPr sz="3200" b="1" baseline="0">
                <a:latin typeface="+mn-lt"/>
              </a:defRPr>
            </a:lvl1pPr>
          </a:lstStyle>
          <a:p>
            <a:r>
              <a:rPr lang="en-US" dirty="0"/>
              <a:t>Click to insert Presentation Title</a:t>
            </a:r>
          </a:p>
        </p:txBody>
      </p:sp>
      <p:sp>
        <p:nvSpPr>
          <p:cNvPr id="18" name="Subtitle 2"/>
          <p:cNvSpPr>
            <a:spLocks noGrp="1"/>
          </p:cNvSpPr>
          <p:nvPr>
            <p:ph type="subTitle" idx="1" hasCustomPrompt="1"/>
          </p:nvPr>
        </p:nvSpPr>
        <p:spPr>
          <a:xfrm>
            <a:off x="414528" y="1371600"/>
            <a:ext cx="6705600" cy="419100"/>
          </a:xfrm>
        </p:spPr>
        <p:txBody>
          <a:bodyPr anchor="ctr">
            <a:normAutofit/>
          </a:bodyPr>
          <a:lstStyle>
            <a:lvl1pPr marL="0" indent="0" algn="l">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14" name="Rectangle 13"/>
          <p:cNvSpPr/>
          <p:nvPr userDrawn="1"/>
        </p:nvSpPr>
        <p:spPr>
          <a:xfrm>
            <a:off x="-1457724" y="-4042"/>
            <a:ext cx="1386247" cy="2031325"/>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spAutoFit/>
          </a:bodyPr>
          <a:lstStyle/>
          <a:p>
            <a:pPr algn="l"/>
            <a:r>
              <a:rPr lang="en-US" sz="800" b="1" dirty="0">
                <a:solidFill>
                  <a:schemeClr val="bg1"/>
                </a:solidFill>
                <a:latin typeface="+mn-lt"/>
              </a:rPr>
              <a:t>Cover</a:t>
            </a:r>
            <a:r>
              <a:rPr lang="en-US" sz="800" b="1" baseline="0" dirty="0">
                <a:solidFill>
                  <a:schemeClr val="bg1"/>
                </a:solidFill>
                <a:latin typeface="+mn-lt"/>
              </a:rPr>
              <a:t> + Image</a:t>
            </a:r>
          </a:p>
          <a:p>
            <a:pPr algn="l"/>
            <a:r>
              <a:rPr lang="en-US" sz="800" baseline="0" dirty="0">
                <a:solidFill>
                  <a:schemeClr val="bg1"/>
                </a:solidFill>
                <a:latin typeface="+mn-lt"/>
              </a:rPr>
              <a:t>Do not change the size of the title. Keep the title short and use the subtitle area for longer descriptions if needed. Insert rectangular image by clicking the image icon. </a:t>
            </a:r>
            <a:endParaRPr lang="en-US" sz="800" dirty="0">
              <a:solidFill>
                <a:schemeClr val="bg1"/>
              </a:solidFill>
              <a:latin typeface="+mn-lt"/>
            </a:endParaRPr>
          </a:p>
          <a:p>
            <a:pPr algn="l">
              <a:lnSpc>
                <a:spcPct val="100000"/>
              </a:lnSpc>
              <a:spcBef>
                <a:spcPts val="0"/>
              </a:spcBef>
              <a:spcAft>
                <a:spcPts val="0"/>
              </a:spcAft>
            </a:pPr>
            <a:endParaRPr lang="en-US" sz="800" baseline="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baseline="0" dirty="0">
                <a:solidFill>
                  <a:schemeClr val="bg1"/>
                </a:solidFill>
                <a:latin typeface="+mn-lt"/>
              </a:rPr>
              <a:t>Only use </a:t>
            </a:r>
            <a:r>
              <a:rPr lang="en-US" sz="800" b="1" baseline="0" dirty="0">
                <a:solidFill>
                  <a:schemeClr val="bg1"/>
                </a:solidFill>
                <a:latin typeface="+mn-lt"/>
              </a:rPr>
              <a:t>S&amp;P Global Red </a:t>
            </a:r>
            <a:r>
              <a:rPr lang="en-US" sz="800" b="0" baseline="0" dirty="0">
                <a:solidFill>
                  <a:schemeClr val="bg1"/>
                </a:solidFill>
                <a:latin typeface="+mn-lt"/>
              </a:rPr>
              <a:t>for key text high-lights, not shapes or charts. </a:t>
            </a:r>
            <a:br>
              <a:rPr lang="en-US" sz="800" b="0" baseline="0" dirty="0">
                <a:solidFill>
                  <a:schemeClr val="bg1"/>
                </a:solidFill>
                <a:latin typeface="+mn-lt"/>
              </a:rPr>
            </a:br>
            <a:r>
              <a:rPr lang="en-US" sz="800" b="0" baseline="0" dirty="0">
                <a:solidFill>
                  <a:schemeClr val="bg1"/>
                </a:solidFill>
                <a:latin typeface="+mn-lt"/>
              </a:rPr>
              <a:t>It’s available in the custom color palette.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4528" y="5756275"/>
            <a:ext cx="1811719" cy="872915"/>
          </a:xfrm>
          <a:prstGeom prst="rect">
            <a:avLst/>
          </a:prstGeom>
        </p:spPr>
      </p:pic>
    </p:spTree>
    <p:extLst>
      <p:ext uri="{BB962C8B-B14F-4D97-AF65-F5344CB8AC3E}">
        <p14:creationId xmlns:p14="http://schemas.microsoft.com/office/powerpoint/2010/main" val="377749663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5000"/>
              </a:lnSpc>
              <a:defRPr/>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n-US">
                <a:solidFill>
                  <a:prstClr val="white">
                    <a:lumMod val="50000"/>
                  </a:prstClr>
                </a:solidFill>
              </a:rPr>
              <a:t>To change, turn on or off footer: Inset &gt; Header &amp; Footer &gt; Enter / change text &gt; Click Apply All. </a:t>
            </a:r>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6" y="1529221"/>
            <a:ext cx="11338057"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26943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Image Big title">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6"/>
            <a:ext cx="9490635" cy="2115484"/>
          </a:xfrm>
        </p:spPr>
        <p:txBody>
          <a:bodyPr tIns="0" anchor="t"/>
          <a:lstStyle>
            <a:lvl1pPr>
              <a:defRPr sz="4400" b="1"/>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4" name="Rectangle 3"/>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Divider + Image</a:t>
            </a:r>
            <a:endParaRPr lang="en-US" sz="1000" b="1" baseline="0" dirty="0">
              <a:solidFill>
                <a:schemeClr val="tx1"/>
              </a:solidFill>
            </a:endParaRPr>
          </a:p>
          <a:p>
            <a:pPr algn="l"/>
            <a:r>
              <a:rPr lang="en-US" sz="1000" baseline="0" dirty="0">
                <a:solidFill>
                  <a:schemeClr val="tx1"/>
                </a:solidFill>
              </a:rPr>
              <a:t>Click image icon to insert rectangular image. </a:t>
            </a:r>
            <a:endParaRPr lang="en-US" sz="1000" dirty="0">
              <a:solidFill>
                <a:schemeClr val="tx1"/>
              </a:solidFill>
            </a:endParaRPr>
          </a:p>
        </p:txBody>
      </p:sp>
      <p:grpSp>
        <p:nvGrpSpPr>
          <p:cNvPr id="7" name="Group 6"/>
          <p:cNvGrpSpPr/>
          <p:nvPr userDrawn="1"/>
        </p:nvGrpSpPr>
        <p:grpSpPr>
          <a:xfrm>
            <a:off x="12284310" y="2497574"/>
            <a:ext cx="1389888" cy="1233768"/>
            <a:chOff x="9215268" y="3023356"/>
            <a:chExt cx="1389888" cy="1233768"/>
          </a:xfrm>
        </p:grpSpPr>
        <p:sp>
          <p:nvSpPr>
            <p:cNvPr id="8" name="Rectangle 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9" name="Rectangle 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989552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Black Image Small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1480" y="206376"/>
            <a:ext cx="9490635" cy="2115484"/>
          </a:xfrm>
        </p:spPr>
        <p:txBody>
          <a:bodyPr tIns="0" anchor="t"/>
          <a:lstStyle>
            <a:lvl1pPr>
              <a:defRPr sz="4400" b="1"/>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8" name="Rectangle 7"/>
          <p:cNvSpPr/>
          <p:nvPr userDrawn="1"/>
        </p:nvSpPr>
        <p:spPr>
          <a:xfrm>
            <a:off x="12287025"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bg1"/>
                </a:solidFill>
              </a:rPr>
              <a:t>Divider + Image</a:t>
            </a:r>
            <a:endParaRPr lang="en-US" sz="1000" b="1" baseline="0" dirty="0">
              <a:solidFill>
                <a:schemeClr val="bg1"/>
              </a:solidFill>
            </a:endParaRPr>
          </a:p>
          <a:p>
            <a:pPr algn="l"/>
            <a:r>
              <a:rPr lang="en-US" sz="1000" baseline="0" dirty="0">
                <a:solidFill>
                  <a:schemeClr val="bg1"/>
                </a:solidFill>
              </a:rPr>
              <a:t>Click image icon to insert rectangular image. </a:t>
            </a:r>
            <a:endParaRPr lang="en-US" sz="1000" dirty="0">
              <a:solidFill>
                <a:schemeClr val="bg1"/>
              </a:solidFill>
            </a:endParaRPr>
          </a:p>
        </p:txBody>
      </p:sp>
      <p:sp>
        <p:nvSpPr>
          <p:cNvPr id="10" name="Rectangle 9"/>
          <p:cNvSpPr/>
          <p:nvPr userDrawn="1"/>
        </p:nvSpPr>
        <p:spPr>
          <a:xfrm>
            <a:off x="-13251" y="6889455"/>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21" name="TextBox 20"/>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tx1">
                    <a:lumMod val="65000"/>
                  </a:schemeClr>
                </a:solidFill>
                <a:latin typeface="Arial Narrow" panose="020B0606020202030204" pitchFamily="34" charset="0"/>
              </a:rPr>
              <a:t>No content below the line</a:t>
            </a:r>
          </a:p>
        </p:txBody>
      </p:sp>
      <p:sp>
        <p:nvSpPr>
          <p:cNvPr id="22" name="TextBox 21"/>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tx1">
                    <a:lumMod val="65000"/>
                  </a:schemeClr>
                </a:solidFill>
                <a:latin typeface="Arial Narrow" panose="020B0606020202030204" pitchFamily="34" charset="0"/>
              </a:rPr>
              <a:t>No content below the line</a:t>
            </a:r>
          </a:p>
        </p:txBody>
      </p:sp>
      <p:cxnSp>
        <p:nvCxnSpPr>
          <p:cNvPr id="23" name="Straight Connector 22"/>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12284310"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bg1"/>
                  </a:solidFill>
                </a:rPr>
                <a:t>Only use </a:t>
              </a:r>
              <a:r>
                <a:rPr lang="en-US" sz="1000" b="0" baseline="0" dirty="0">
                  <a:solidFill>
                    <a:srgbClr val="D6002A"/>
                  </a:solidFill>
                </a:rPr>
                <a:t>S&amp;P Global Red </a:t>
              </a:r>
              <a:r>
                <a:rPr lang="en-US" sz="1000" b="0" baseline="0" dirty="0">
                  <a:solidFill>
                    <a:schemeClr val="bg1"/>
                  </a:solidFill>
                </a:rPr>
                <a:t>for key text high-lights, not shapes or charts. </a:t>
              </a:r>
              <a:br>
                <a:rPr lang="en-US" sz="1000" b="0" baseline="0" dirty="0">
                  <a:solidFill>
                    <a:schemeClr val="bg1"/>
                  </a:solidFill>
                </a:rPr>
              </a:br>
              <a:r>
                <a:rPr lang="en-US" sz="1000" b="0" baseline="0" dirty="0">
                  <a:solidFill>
                    <a:schemeClr val="bg1"/>
                  </a:solidFill>
                </a:rPr>
                <a:t>It’s available in the custom color palette</a:t>
              </a:r>
              <a:r>
                <a:rPr lang="en-US" sz="1000" b="0" baseline="0" dirty="0">
                  <a:solidFill>
                    <a:schemeClr val="tx1"/>
                  </a:solidFill>
                </a:rPr>
                <a:t>. </a:t>
              </a:r>
            </a:p>
          </p:txBody>
        </p:sp>
        <p:sp>
          <p:nvSpPr>
            <p:cNvPr id="27" name="Rectangle 2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
        <p:nvSpPr>
          <p:cNvPr id="14" name="Rectangle 13"/>
          <p:cNvSpPr/>
          <p:nvPr userDrawn="1"/>
        </p:nvSpPr>
        <p:spPr>
          <a:xfrm>
            <a:off x="-13251"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err="1">
              <a:solidFill>
                <a:schemeClr val="tx1"/>
              </a:solidFill>
            </a:endParaRPr>
          </a:p>
        </p:txBody>
      </p:sp>
      <p:sp>
        <p:nvSpPr>
          <p:cNvPr id="16" name="Rectangle 15"/>
          <p:cNvSpPr/>
          <p:nvPr userDrawn="1"/>
        </p:nvSpPr>
        <p:spPr>
          <a:xfrm>
            <a:off x="0" y="6874278"/>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7" name="Straight Connector 16"/>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bg1"/>
                </a:solidFill>
              </a:rPr>
              <a:t>Footer :  </a:t>
            </a:r>
            <a:r>
              <a:rPr lang="en-US" sz="1000" baseline="0" dirty="0">
                <a:solidFill>
                  <a:schemeClr val="bg1"/>
                </a:solidFill>
                <a:sym typeface="Wingdings 3" panose="05040102010807070707" pitchFamily="18" charset="2"/>
              </a:rPr>
              <a:t>Never change the footer text on individual slides. Change, t</a:t>
            </a:r>
            <a:r>
              <a:rPr lang="en-US" sz="1000" baseline="0" dirty="0">
                <a:solidFill>
                  <a:schemeClr val="bg1"/>
                </a:solidFill>
              </a:rPr>
              <a:t>urn on or off footer by using </a:t>
            </a:r>
            <a:br>
              <a:rPr lang="en-US" sz="1000" baseline="0" dirty="0">
                <a:solidFill>
                  <a:schemeClr val="bg1"/>
                </a:solidFill>
              </a:rPr>
            </a:br>
            <a:r>
              <a:rPr lang="en-US" sz="1000" baseline="0" dirty="0">
                <a:solidFill>
                  <a:schemeClr val="bg1"/>
                </a:solidFill>
              </a:rPr>
              <a:t>Insert </a:t>
            </a:r>
            <a:r>
              <a:rPr lang="en-US" sz="1000" baseline="0" dirty="0">
                <a:solidFill>
                  <a:schemeClr val="bg1"/>
                </a:solidFill>
                <a:sym typeface="Wingdings 3" panose="05040102010807070707" pitchFamily="18" charset="2"/>
              </a:rPr>
              <a:t> Header &amp; Footer Enter / change text  Click Apply All. </a:t>
            </a:r>
            <a:endParaRPr lang="en-US" sz="1000" baseline="0" dirty="0">
              <a:solidFill>
                <a:schemeClr val="bg1"/>
              </a:solidFill>
            </a:endParaRPr>
          </a:p>
        </p:txBody>
      </p:sp>
      <p:sp>
        <p:nvSpPr>
          <p:cNvPr id="20" name="TextBox 19"/>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Data color order</a:t>
            </a:r>
            <a:r>
              <a:rPr lang="en-US" sz="800" baseline="0" dirty="0">
                <a:solidFill>
                  <a:schemeClr val="bg1"/>
                </a:solidFill>
                <a:latin typeface="Arial Narrow" panose="020B0606020202030204" pitchFamily="34" charset="0"/>
              </a:rPr>
              <a:t>:</a:t>
            </a:r>
            <a:endParaRPr lang="en-US" sz="800" dirty="0">
              <a:solidFill>
                <a:schemeClr val="bg1"/>
              </a:solidFill>
              <a:latin typeface="Arial Narrow" panose="020B0606020202030204" pitchFamily="34" charset="0"/>
            </a:endParaRPr>
          </a:p>
        </p:txBody>
      </p:sp>
      <p:sp>
        <p:nvSpPr>
          <p:cNvPr id="28" name="TextBox 27"/>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Used with accent colors: </a:t>
            </a:r>
          </a:p>
        </p:txBody>
      </p:sp>
      <p:grpSp>
        <p:nvGrpSpPr>
          <p:cNvPr id="29" name="Group 28"/>
          <p:cNvGrpSpPr/>
          <p:nvPr userDrawn="1"/>
        </p:nvGrpSpPr>
        <p:grpSpPr>
          <a:xfrm>
            <a:off x="731575" y="6907927"/>
            <a:ext cx="1601607" cy="100584"/>
            <a:chOff x="914339" y="6913770"/>
            <a:chExt cx="1558450" cy="100584"/>
          </a:xfrm>
        </p:grpSpPr>
        <p:sp>
          <p:nvSpPr>
            <p:cNvPr id="30" name="Rectangle 29"/>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1" name="Rectangle 30"/>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2" name="Rectangle 31"/>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7" name="Rectangle 36"/>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8" name="Rectangle 37"/>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9" name="Rectangle 38"/>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40" name="Rectangle 39"/>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1" name="Rectangle 40"/>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2" name="Rectangle 41"/>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3" name="Rectangle 42"/>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4" name="TextBox 43"/>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bg1"/>
                </a:solidFill>
                <a:latin typeface="Arial Narrow" panose="020B0606020202030204" pitchFamily="34" charset="0"/>
              </a:rPr>
              <a:t>Complimentary colors:</a:t>
            </a:r>
          </a:p>
        </p:txBody>
      </p:sp>
      <p:grpSp>
        <p:nvGrpSpPr>
          <p:cNvPr id="45" name="Group 44"/>
          <p:cNvGrpSpPr/>
          <p:nvPr userDrawn="1"/>
        </p:nvGrpSpPr>
        <p:grpSpPr>
          <a:xfrm>
            <a:off x="2551546" y="7022893"/>
            <a:ext cx="218964" cy="91440"/>
            <a:chOff x="2279174" y="7027888"/>
            <a:chExt cx="164223" cy="91440"/>
          </a:xfrm>
        </p:grpSpPr>
        <p:cxnSp>
          <p:nvCxnSpPr>
            <p:cNvPr id="46" name="Straight Arrow Connector 45"/>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userDrawn="1"/>
        </p:nvGrpSpPr>
        <p:grpSpPr>
          <a:xfrm>
            <a:off x="3760820" y="7063094"/>
            <a:ext cx="778165" cy="100584"/>
            <a:chOff x="1566748" y="7022234"/>
            <a:chExt cx="778165" cy="100584"/>
          </a:xfrm>
        </p:grpSpPr>
        <p:sp>
          <p:nvSpPr>
            <p:cNvPr id="49" name="Rectangle 48"/>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0" name="Rectangle 49"/>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1" name="Rectangle 50"/>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5" name="Rectangle 54"/>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6" name="Group 55"/>
          <p:cNvGrpSpPr/>
          <p:nvPr userDrawn="1"/>
        </p:nvGrpSpPr>
        <p:grpSpPr>
          <a:xfrm>
            <a:off x="3475603" y="6905748"/>
            <a:ext cx="549776" cy="100584"/>
            <a:chOff x="3141899" y="6907927"/>
            <a:chExt cx="549776" cy="100584"/>
          </a:xfrm>
        </p:grpSpPr>
        <p:sp>
          <p:nvSpPr>
            <p:cNvPr id="57" name="Rectangle 56"/>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8" name="Rectangle 57"/>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9" name="Rectangle 58"/>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1" name="Rectangle 60"/>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2" name="Group 61"/>
          <p:cNvGrpSpPr/>
          <p:nvPr userDrawn="1"/>
        </p:nvGrpSpPr>
        <p:grpSpPr>
          <a:xfrm>
            <a:off x="4110314" y="6905748"/>
            <a:ext cx="549777" cy="100584"/>
            <a:chOff x="2057435" y="7026985"/>
            <a:chExt cx="549777" cy="100584"/>
          </a:xfrm>
        </p:grpSpPr>
        <p:sp>
          <p:nvSpPr>
            <p:cNvPr id="63" name="Rectangle 62"/>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4" name="Rectangle 63"/>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5" name="Rectangle 64"/>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7" name="Rectangle 66"/>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pic>
        <p:nvPicPr>
          <p:cNvPr id="68" name="Ratings"/>
          <p:cNvPicPr>
            <a:picLocks noChangeAspect="1"/>
          </p:cNvPicPr>
          <p:nvPr userDrawn="1"/>
        </p:nvPicPr>
        <p:blipFill>
          <a:blip r:embed="rId2"/>
          <a:stretch>
            <a:fillRect/>
          </a:stretch>
        </p:blipFill>
        <p:spPr>
          <a:xfrm>
            <a:off x="267575" y="6081748"/>
            <a:ext cx="1256647" cy="713232"/>
          </a:xfrm>
          <a:prstGeom prst="rect">
            <a:avLst/>
          </a:prstGeom>
        </p:spPr>
      </p:pic>
    </p:spTree>
    <p:extLst>
      <p:ext uri="{BB962C8B-B14F-4D97-AF65-F5344CB8AC3E}">
        <p14:creationId xmlns:p14="http://schemas.microsoft.com/office/powerpoint/2010/main" val="303207578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371600"/>
            <a:ext cx="11367253" cy="4300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19D61-114E-4792-BEB8-E365ED0CE174}"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Rectangle 7"/>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No subtitle</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3"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4"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5" name="Group 14"/>
          <p:cNvGrpSpPr/>
          <p:nvPr userDrawn="1"/>
        </p:nvGrpSpPr>
        <p:grpSpPr>
          <a:xfrm>
            <a:off x="12284310" y="32128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102619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480"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6" y="1371601"/>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F7CD04-C600-448C-9F3C-CD16B39BED79}"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0" name="Rectangle 9"/>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2</a:t>
            </a:r>
            <a:r>
              <a:rPr lang="en-US" sz="1000" b="1" baseline="0" dirty="0">
                <a:solidFill>
                  <a:schemeClr val="tx1"/>
                </a:solidFill>
              </a:rPr>
              <a:t> columns</a:t>
            </a:r>
            <a:endParaRPr lang="en-US" sz="1000" b="1" dirty="0">
              <a:solidFill>
                <a:schemeClr val="tx1"/>
              </a:solidFill>
            </a:endParaRP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5"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6"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7" name="Group 16"/>
          <p:cNvGrpSpPr/>
          <p:nvPr userDrawn="1"/>
        </p:nvGrpSpPr>
        <p:grpSpPr>
          <a:xfrm>
            <a:off x="12284310" y="3212874"/>
            <a:ext cx="1389888" cy="1233768"/>
            <a:chOff x="9215268" y="3023356"/>
            <a:chExt cx="1389888" cy="1233768"/>
          </a:xfrm>
        </p:grpSpPr>
        <p:sp>
          <p:nvSpPr>
            <p:cNvPr id="18" name="Rectangle 1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9" name="Rectangle 1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955500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 Takeawa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1CCFEE-F102-486E-BCAD-EF02F56458E7}"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1046787" y="1814929"/>
            <a:ext cx="10738812" cy="558010"/>
          </a:xfrm>
        </p:spPr>
        <p:txBody>
          <a:bodyPr tIns="0" rIns="0" bIns="0" anchor="ctr"/>
          <a:lstStyle>
            <a:lvl1pPr marL="0" indent="0">
              <a:spcBef>
                <a:spcPts val="200"/>
              </a:spcBef>
              <a:spcAft>
                <a:spcPts val="0"/>
              </a:spcAft>
              <a:buFont typeface="Arial" panose="020B0604020202020204" pitchFamily="34" charset="0"/>
              <a:buNone/>
              <a:defRPr sz="1800" b="1" baseline="0"/>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1" name="Text Placeholder 10"/>
          <p:cNvSpPr>
            <a:spLocks noGrp="1"/>
          </p:cNvSpPr>
          <p:nvPr>
            <p:ph type="body" sz="quarter" idx="17" hasCustomPrompt="1"/>
          </p:nvPr>
        </p:nvSpPr>
        <p:spPr>
          <a:xfrm>
            <a:off x="406401" y="181493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2" name="Text Placeholder 10"/>
          <p:cNvSpPr>
            <a:spLocks noGrp="1"/>
          </p:cNvSpPr>
          <p:nvPr>
            <p:ph type="body" sz="quarter" idx="18" hasCustomPrompt="1"/>
          </p:nvPr>
        </p:nvSpPr>
        <p:spPr>
          <a:xfrm>
            <a:off x="406399" y="255859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3" name="Text Placeholder 10"/>
          <p:cNvSpPr>
            <a:spLocks noGrp="1"/>
          </p:cNvSpPr>
          <p:nvPr>
            <p:ph type="body" sz="quarter" idx="19" hasCustomPrompt="1"/>
          </p:nvPr>
        </p:nvSpPr>
        <p:spPr>
          <a:xfrm>
            <a:off x="406401" y="330225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4" name="Text Placeholder 10"/>
          <p:cNvSpPr>
            <a:spLocks noGrp="1"/>
          </p:cNvSpPr>
          <p:nvPr>
            <p:ph type="body" sz="quarter" idx="20" hasCustomPrompt="1"/>
          </p:nvPr>
        </p:nvSpPr>
        <p:spPr>
          <a:xfrm>
            <a:off x="406398" y="404591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15" name="Text Placeholder 8"/>
          <p:cNvSpPr>
            <a:spLocks noGrp="1"/>
          </p:cNvSpPr>
          <p:nvPr>
            <p:ph type="body" sz="quarter" idx="21" hasCustomPrompt="1"/>
          </p:nvPr>
        </p:nvSpPr>
        <p:spPr>
          <a:xfrm>
            <a:off x="1046787" y="255858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6" name="Text Placeholder 8"/>
          <p:cNvSpPr>
            <a:spLocks noGrp="1"/>
          </p:cNvSpPr>
          <p:nvPr>
            <p:ph type="body" sz="quarter" idx="22" hasCustomPrompt="1"/>
          </p:nvPr>
        </p:nvSpPr>
        <p:spPr>
          <a:xfrm>
            <a:off x="1046787" y="330224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7" name="Text Placeholder 8"/>
          <p:cNvSpPr>
            <a:spLocks noGrp="1"/>
          </p:cNvSpPr>
          <p:nvPr>
            <p:ph type="body" sz="quarter" idx="23" hasCustomPrompt="1"/>
          </p:nvPr>
        </p:nvSpPr>
        <p:spPr>
          <a:xfrm>
            <a:off x="1046787" y="404590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18" name="Text Placeholder 8"/>
          <p:cNvSpPr>
            <a:spLocks noGrp="1"/>
          </p:cNvSpPr>
          <p:nvPr>
            <p:ph type="body" sz="quarter" idx="24" hasCustomPrompt="1"/>
          </p:nvPr>
        </p:nvSpPr>
        <p:spPr>
          <a:xfrm>
            <a:off x="1046787" y="478956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a:lvl2pPr>
          </a:lstStyle>
          <a:p>
            <a:pPr lvl="0"/>
            <a:r>
              <a:rPr lang="en-US" dirty="0"/>
              <a:t>Click to add agenda item/takeaway/text – max two rows</a:t>
            </a:r>
          </a:p>
          <a:p>
            <a:pPr lvl="1"/>
            <a:r>
              <a:rPr lang="en-US" dirty="0"/>
              <a:t>Second level</a:t>
            </a:r>
          </a:p>
        </p:txBody>
      </p:sp>
      <p:sp>
        <p:nvSpPr>
          <p:cNvPr id="20" name="Text Placeholder 10"/>
          <p:cNvSpPr>
            <a:spLocks noGrp="1"/>
          </p:cNvSpPr>
          <p:nvPr>
            <p:ph type="body" sz="quarter" idx="25" hasCustomPrompt="1"/>
          </p:nvPr>
        </p:nvSpPr>
        <p:spPr>
          <a:xfrm>
            <a:off x="408762" y="478957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21" name="Text Placeholder 8"/>
          <p:cNvSpPr>
            <a:spLocks noGrp="1"/>
          </p:cNvSpPr>
          <p:nvPr>
            <p:ph type="body" sz="quarter" idx="26" hasCustomPrompt="1"/>
          </p:nvPr>
        </p:nvSpPr>
        <p:spPr>
          <a:xfrm>
            <a:off x="1046787" y="5533229"/>
            <a:ext cx="10738812" cy="558010"/>
          </a:xfrm>
        </p:spPr>
        <p:txBody>
          <a:bodyPr tIns="0" rIns="0" bIns="0" anchor="ctr"/>
          <a:lstStyle>
            <a:lvl1pPr marL="0" indent="0">
              <a:spcBef>
                <a:spcPts val="200"/>
              </a:spcBef>
              <a:spcAft>
                <a:spcPts val="0"/>
              </a:spcAft>
              <a:buFont typeface="Arial" panose="020B0604020202020204" pitchFamily="34" charset="0"/>
              <a:buNone/>
              <a:defRPr sz="1800" b="1"/>
            </a:lvl1pPr>
            <a:lvl2pPr marL="0" indent="0">
              <a:spcBef>
                <a:spcPts val="0"/>
              </a:spcBef>
              <a:spcAft>
                <a:spcPts val="0"/>
              </a:spcAft>
              <a:buFont typeface="Arial" panose="020B0604020202020204" pitchFamily="34" charset="0"/>
              <a:buNone/>
              <a:defRPr sz="1800" baseline="0"/>
            </a:lvl2pPr>
          </a:lstStyle>
          <a:p>
            <a:pPr lvl="0"/>
            <a:r>
              <a:rPr lang="en-US" dirty="0"/>
              <a:t>Click to add agenda item/takeaway/text – max two rows</a:t>
            </a:r>
          </a:p>
          <a:p>
            <a:pPr lvl="1"/>
            <a:r>
              <a:rPr lang="en-US" dirty="0"/>
              <a:t>Second level</a:t>
            </a:r>
          </a:p>
        </p:txBody>
      </p:sp>
      <p:sp>
        <p:nvSpPr>
          <p:cNvPr id="22" name="Text Placeholder 10"/>
          <p:cNvSpPr>
            <a:spLocks noGrp="1"/>
          </p:cNvSpPr>
          <p:nvPr>
            <p:ph type="body" sz="quarter" idx="27" hasCustomPrompt="1"/>
          </p:nvPr>
        </p:nvSpPr>
        <p:spPr>
          <a:xfrm>
            <a:off x="408762" y="5533230"/>
            <a:ext cx="490071" cy="558009"/>
          </a:xfrm>
        </p:spPr>
        <p:txBody>
          <a:bodyPr tIns="0" rIns="0" bIns="0"/>
          <a:lstStyle>
            <a:lvl1pPr marL="0" indent="0">
              <a:buNone/>
              <a:defRPr sz="4400" b="1"/>
            </a:lvl1pPr>
            <a:lvl2pPr marL="169862" indent="0">
              <a:buNone/>
              <a:defRPr/>
            </a:lvl2pPr>
          </a:lstStyle>
          <a:p>
            <a:pPr lvl="0"/>
            <a:r>
              <a:rPr lang="en-US" dirty="0"/>
              <a:t>#</a:t>
            </a:r>
          </a:p>
        </p:txBody>
      </p:sp>
      <p:sp>
        <p:nvSpPr>
          <p:cNvPr id="23" name="Text Placeholder 7"/>
          <p:cNvSpPr>
            <a:spLocks noGrp="1"/>
          </p:cNvSpPr>
          <p:nvPr>
            <p:ph type="body" sz="quarter" idx="13" hasCustomPrompt="1"/>
          </p:nvPr>
        </p:nvSpPr>
        <p:spPr>
          <a:xfrm>
            <a:off x="411480" y="1084264"/>
            <a:ext cx="11379200" cy="706437"/>
          </a:xfrm>
        </p:spPr>
        <p:txBody>
          <a:bodyPr/>
          <a:lstStyle>
            <a:lvl1pPr marL="0" indent="0">
              <a:buNone/>
              <a:defRPr sz="1800" b="0" baseline="0"/>
            </a:lvl1pPr>
            <a:lvl2pPr marL="169863" indent="0">
              <a:buNone/>
              <a:defRPr/>
            </a:lvl2pPr>
          </a:lstStyle>
          <a:p>
            <a:pPr lvl="0"/>
            <a:r>
              <a:rPr lang="en-US" dirty="0"/>
              <a:t>Click to edit date, place or introduction / summary</a:t>
            </a:r>
          </a:p>
        </p:txBody>
      </p:sp>
      <p:sp>
        <p:nvSpPr>
          <p:cNvPr id="19" name="Rectangle 18"/>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Agenda &amp; Takeaways</a:t>
            </a:r>
          </a:p>
          <a:p>
            <a:pPr algn="l"/>
            <a:r>
              <a:rPr lang="en-US" sz="1000" b="0" baseline="0" dirty="0">
                <a:solidFill>
                  <a:schemeClr val="tx1"/>
                </a:solidFill>
              </a:rPr>
              <a:t>Replace # with number or letter in left placeholders and explanatory text in right placeholders. Max one row of text.  Remove placeholders not in use. </a:t>
            </a:r>
          </a:p>
        </p:txBody>
      </p:sp>
      <p:grpSp>
        <p:nvGrpSpPr>
          <p:cNvPr id="25" name="Group 24"/>
          <p:cNvGrpSpPr/>
          <p:nvPr userDrawn="1"/>
        </p:nvGrpSpPr>
        <p:grpSpPr>
          <a:xfrm>
            <a:off x="12284310"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32" name="Rectangle 3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grpSp>
        <p:nvGrpSpPr>
          <p:cNvPr id="33" name="Group 32"/>
          <p:cNvGrpSpPr/>
          <p:nvPr userDrawn="1"/>
        </p:nvGrpSpPr>
        <p:grpSpPr>
          <a:xfrm>
            <a:off x="12287025" y="3841031"/>
            <a:ext cx="1388611" cy="1588569"/>
            <a:chOff x="13673268" y="2618012"/>
            <a:chExt cx="3060457" cy="3501159"/>
          </a:xfrm>
        </p:grpSpPr>
        <p:pic>
          <p:nvPicPr>
            <p:cNvPr id="34" name="Picture 33"/>
            <p:cNvPicPr>
              <a:picLocks noChangeAspect="1"/>
            </p:cNvPicPr>
            <p:nvPr userDrawn="1"/>
          </p:nvPicPr>
          <p:blipFill>
            <a:blip r:embed="rId2"/>
            <a:stretch>
              <a:fillRect/>
            </a:stretch>
          </p:blipFill>
          <p:spPr>
            <a:xfrm>
              <a:off x="13673268" y="4393853"/>
              <a:ext cx="3060457" cy="1725318"/>
            </a:xfrm>
            <a:prstGeom prst="rect">
              <a:avLst/>
            </a:prstGeom>
          </p:spPr>
        </p:pic>
        <p:pic>
          <p:nvPicPr>
            <p:cNvPr id="35" name="Picture 34"/>
            <p:cNvPicPr>
              <a:picLocks noChangeAspect="1"/>
            </p:cNvPicPr>
            <p:nvPr userDrawn="1"/>
          </p:nvPicPr>
          <p:blipFill>
            <a:blip r:embed="rId3"/>
            <a:stretch>
              <a:fillRect/>
            </a:stretch>
          </p:blipFill>
          <p:spPr>
            <a:xfrm>
              <a:off x="13673268" y="2618012"/>
              <a:ext cx="3060457" cy="1725318"/>
            </a:xfrm>
            <a:prstGeom prst="rect">
              <a:avLst/>
            </a:prstGeom>
          </p:spPr>
        </p:pic>
      </p:grpSp>
    </p:spTree>
    <p:extLst>
      <p:ext uri="{BB962C8B-B14F-4D97-AF65-F5344CB8AC3E}">
        <p14:creationId xmlns:p14="http://schemas.microsoft.com/office/powerpoint/2010/main" val="3615726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 Auth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4DBBCE-9ADB-4F81-AC89-24B1993A03F2}"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1480"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8" name="Text Placeholder 7"/>
          <p:cNvSpPr>
            <a:spLocks noGrp="1"/>
          </p:cNvSpPr>
          <p:nvPr>
            <p:ph type="body" sz="quarter" idx="14" hasCustomPrompt="1"/>
          </p:nvPr>
        </p:nvSpPr>
        <p:spPr>
          <a:xfrm>
            <a:off x="414528"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9" name="Text Placeholder 7"/>
          <p:cNvSpPr>
            <a:spLocks noGrp="1"/>
          </p:cNvSpPr>
          <p:nvPr>
            <p:ph type="body" sz="quarter" idx="15" hasCustomPrompt="1"/>
          </p:nvPr>
        </p:nvSpPr>
        <p:spPr>
          <a:xfrm>
            <a:off x="411480" y="5244905"/>
            <a:ext cx="5512296"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0" name="Text Placeholder 7"/>
          <p:cNvSpPr>
            <a:spLocks noGrp="1"/>
          </p:cNvSpPr>
          <p:nvPr>
            <p:ph type="body" sz="quarter" idx="16" hasCustomPrompt="1"/>
          </p:nvPr>
        </p:nvSpPr>
        <p:spPr>
          <a:xfrm>
            <a:off x="411480" y="5545454"/>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1" name="Text Placeholder 7"/>
          <p:cNvSpPr>
            <a:spLocks noGrp="1"/>
          </p:cNvSpPr>
          <p:nvPr>
            <p:ph type="body" sz="quarter" idx="17" hasCustomPrompt="1"/>
          </p:nvPr>
        </p:nvSpPr>
        <p:spPr>
          <a:xfrm>
            <a:off x="6105961" y="4249619"/>
            <a:ext cx="5512296" cy="332160"/>
          </a:xfrm>
        </p:spPr>
        <p:txBody>
          <a:bodyPr anchor="ctr">
            <a:noAutofit/>
          </a:bodyPr>
          <a:lstStyle>
            <a:lvl1pPr marL="0" indent="0">
              <a:spcBef>
                <a:spcPts val="0"/>
              </a:spcBef>
              <a:spcAft>
                <a:spcPts val="0"/>
              </a:spcAft>
              <a:buNone/>
              <a:defRPr sz="1800" b="1"/>
            </a:lvl1pPr>
            <a:lvl2pPr marL="169863" indent="0">
              <a:buNone/>
              <a:defRPr/>
            </a:lvl2pPr>
          </a:lstStyle>
          <a:p>
            <a:pPr lvl="0"/>
            <a:r>
              <a:rPr lang="en-US" dirty="0"/>
              <a:t>Click to add name</a:t>
            </a:r>
          </a:p>
        </p:txBody>
      </p:sp>
      <p:sp>
        <p:nvSpPr>
          <p:cNvPr id="12" name="Text Placeholder 7"/>
          <p:cNvSpPr>
            <a:spLocks noGrp="1"/>
          </p:cNvSpPr>
          <p:nvPr>
            <p:ph type="body" sz="quarter" idx="18" hasCustomPrompt="1"/>
          </p:nvPr>
        </p:nvSpPr>
        <p:spPr>
          <a:xfrm>
            <a:off x="6105961" y="4506881"/>
            <a:ext cx="5512296" cy="640744"/>
          </a:xfrm>
        </p:spPr>
        <p:txBody>
          <a:bodyPr anchor="t">
            <a:noAutofit/>
          </a:bodyPr>
          <a:lstStyle>
            <a:lvl1pPr marL="0" indent="0">
              <a:spcBef>
                <a:spcPts val="0"/>
              </a:spcBef>
              <a:spcAft>
                <a:spcPts val="0"/>
              </a:spcAft>
              <a:buNone/>
              <a:defRPr sz="1400" b="0" i="0"/>
            </a:lvl1pPr>
            <a:lvl2pPr marL="169863" indent="0">
              <a:buNone/>
              <a:defRPr/>
            </a:lvl2pPr>
          </a:lstStyle>
          <a:p>
            <a:pPr lvl="0"/>
            <a:r>
              <a:rPr lang="en-US" dirty="0"/>
              <a:t>Click to add title</a:t>
            </a:r>
          </a:p>
        </p:txBody>
      </p:sp>
      <p:sp>
        <p:nvSpPr>
          <p:cNvPr id="13" name="Text Placeholder 7"/>
          <p:cNvSpPr>
            <a:spLocks noGrp="1"/>
          </p:cNvSpPr>
          <p:nvPr>
            <p:ph type="body" sz="quarter" idx="19" hasCustomPrompt="1"/>
          </p:nvPr>
        </p:nvSpPr>
        <p:spPr>
          <a:xfrm>
            <a:off x="6105961" y="5244905"/>
            <a:ext cx="5512296"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4" name="Text Placeholder 7"/>
          <p:cNvSpPr>
            <a:spLocks noGrp="1"/>
          </p:cNvSpPr>
          <p:nvPr>
            <p:ph type="body" sz="quarter" idx="20" hasCustomPrompt="1"/>
          </p:nvPr>
        </p:nvSpPr>
        <p:spPr>
          <a:xfrm>
            <a:off x="6105962" y="5545454"/>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5" name="Text Placeholder 7"/>
          <p:cNvSpPr>
            <a:spLocks noGrp="1"/>
          </p:cNvSpPr>
          <p:nvPr>
            <p:ph type="body" sz="quarter" idx="21" hasCustomPrompt="1"/>
          </p:nvPr>
        </p:nvSpPr>
        <p:spPr>
          <a:xfrm>
            <a:off x="411480" y="5846003"/>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6" name="Text Placeholder 7"/>
          <p:cNvSpPr>
            <a:spLocks noGrp="1"/>
          </p:cNvSpPr>
          <p:nvPr>
            <p:ph type="body" sz="quarter" idx="22" hasCustomPrompt="1"/>
          </p:nvPr>
        </p:nvSpPr>
        <p:spPr>
          <a:xfrm>
            <a:off x="6105962" y="5846003"/>
            <a:ext cx="5512297" cy="332160"/>
          </a:xfrm>
        </p:spPr>
        <p:txBody>
          <a:bodyPr anchor="ctr">
            <a:noAutofit/>
          </a:bodyPr>
          <a:lstStyle>
            <a:lvl1pPr marL="0" indent="0">
              <a:buNone/>
              <a:defRPr sz="1400" b="0"/>
            </a:lvl1pPr>
            <a:lvl2pPr marL="169863" indent="0">
              <a:buNone/>
              <a:defRPr/>
            </a:lvl2pPr>
          </a:lstStyle>
          <a:p>
            <a:r>
              <a:rPr lang="en-US" dirty="0"/>
              <a:t>Click to add contact info (email/phone/fax)</a:t>
            </a:r>
          </a:p>
        </p:txBody>
      </p:sp>
      <p:sp>
        <p:nvSpPr>
          <p:cNvPr id="18" name="Picture Placeholder 17"/>
          <p:cNvSpPr>
            <a:spLocks noGrp="1"/>
          </p:cNvSpPr>
          <p:nvPr>
            <p:ph type="pic" sz="quarter" idx="23" hasCustomPrompt="1"/>
          </p:nvPr>
        </p:nvSpPr>
        <p:spPr>
          <a:xfrm>
            <a:off x="411480" y="1903422"/>
            <a:ext cx="2233084" cy="2187575"/>
          </a:xfrm>
          <a:pattFill prst="pct5">
            <a:fgClr>
              <a:schemeClr val="accent1"/>
            </a:fgClr>
            <a:bgClr>
              <a:schemeClr val="bg1"/>
            </a:bgClr>
          </a:pattFill>
        </p:spPr>
        <p:txBody>
          <a:bodyPr anchor="ctr"/>
          <a:lstStyle>
            <a:lvl1pPr marL="0" indent="0" algn="ctr">
              <a:buNone/>
              <a:defRPr b="1"/>
            </a:lvl1pPr>
          </a:lstStyle>
          <a:p>
            <a:r>
              <a:rPr lang="en-US" dirty="0"/>
              <a:t>Click to add portrait photo or remove</a:t>
            </a:r>
          </a:p>
        </p:txBody>
      </p:sp>
      <p:sp>
        <p:nvSpPr>
          <p:cNvPr id="19" name="Picture Placeholder 17"/>
          <p:cNvSpPr>
            <a:spLocks noGrp="1"/>
          </p:cNvSpPr>
          <p:nvPr>
            <p:ph type="pic" sz="quarter" idx="24" hasCustomPrompt="1"/>
          </p:nvPr>
        </p:nvSpPr>
        <p:spPr>
          <a:xfrm>
            <a:off x="6093969" y="1901254"/>
            <a:ext cx="2233084" cy="2187575"/>
          </a:xfrm>
          <a:pattFill prst="pct5">
            <a:fgClr>
              <a:schemeClr val="accent1"/>
            </a:fgClr>
            <a:bgClr>
              <a:schemeClr val="bg1"/>
            </a:bgClr>
          </a:pattFill>
        </p:spPr>
        <p:txBody>
          <a:bodyPr anchor="ctr"/>
          <a:lstStyle>
            <a:lvl1pPr marL="0" indent="0" algn="ctr">
              <a:buNone/>
              <a:defRPr b="1" baseline="0"/>
            </a:lvl1pPr>
          </a:lstStyle>
          <a:p>
            <a:r>
              <a:rPr lang="en-US" dirty="0"/>
              <a:t>Click to add portrait photo or remove</a:t>
            </a:r>
          </a:p>
        </p:txBody>
      </p:sp>
      <p:sp>
        <p:nvSpPr>
          <p:cNvPr id="20" name="Rectangle 1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Contact</a:t>
            </a:r>
          </a:p>
          <a:p>
            <a:pPr algn="l"/>
            <a:r>
              <a:rPr lang="en-US" sz="1000" b="0" baseline="0" dirty="0">
                <a:solidFill>
                  <a:schemeClr val="tx1"/>
                </a:solidFill>
              </a:rPr>
              <a:t>Use for contact or author information. </a:t>
            </a:r>
          </a:p>
          <a:p>
            <a:pPr algn="l"/>
            <a:r>
              <a:rPr lang="en-US" sz="1000" b="0" baseline="0" dirty="0">
                <a:solidFill>
                  <a:schemeClr val="tx1"/>
                </a:solidFill>
              </a:rPr>
              <a:t>Remove placeholders not used. </a:t>
            </a:r>
          </a:p>
        </p:txBody>
      </p:sp>
      <p:grpSp>
        <p:nvGrpSpPr>
          <p:cNvPr id="21" name="Group 20"/>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679402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71072" cy="868680"/>
          </a:xfrm>
        </p:spPr>
        <p:txBody>
          <a:bodyPr anchor="t"/>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6789033" y="1290638"/>
            <a:ext cx="4984377" cy="43815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1480" y="1290638"/>
            <a:ext cx="6012329" cy="4381500"/>
          </a:xfrm>
        </p:spPr>
        <p:txBody>
          <a:bodyPr>
            <a:normAutofit/>
          </a:bodyPr>
          <a:lstStyle>
            <a:lvl1pPr marL="0" indent="0">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01ED0-FC03-4E64-B616-F2AC72DDB72F}"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2" name="Rectangle 11"/>
          <p:cNvSpPr/>
          <p:nvPr userDrawn="1"/>
        </p:nvSpPr>
        <p:spPr>
          <a:xfrm>
            <a:off x="12287025" y="-4042"/>
            <a:ext cx="1386247" cy="3624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Big Point</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a:p>
            <a:pPr algn="l"/>
            <a:endParaRPr lang="sv-SE" sz="1000" b="0" baseline="0" dirty="0">
              <a:solidFill>
                <a:schemeClr val="tx1"/>
              </a:solidFill>
            </a:endParaRPr>
          </a:p>
          <a:p>
            <a:pPr algn="l"/>
            <a:endParaRPr lang="sv-SE" sz="1000" b="0" baseline="0" dirty="0">
              <a:solidFill>
                <a:schemeClr val="tx1"/>
              </a:solidFill>
            </a:endParaRPr>
          </a:p>
          <a:p>
            <a:pPr algn="l"/>
            <a:endParaRPr lang="sv-SE" sz="1000" b="0" baseline="0" dirty="0">
              <a:solidFill>
                <a:schemeClr val="tx1"/>
              </a:solidFill>
            </a:endParaRPr>
          </a:p>
          <a:p>
            <a:pPr algn="l"/>
            <a:r>
              <a:rPr lang="sv-SE" sz="1000" b="0" baseline="0" dirty="0">
                <a:solidFill>
                  <a:schemeClr val="tx1"/>
                </a:solidFill>
              </a:rPr>
              <a:t>U</a:t>
            </a:r>
            <a:r>
              <a:rPr lang="en-US" sz="1000" b="0" baseline="0" dirty="0">
                <a:solidFill>
                  <a:schemeClr val="tx1"/>
                </a:solidFill>
              </a:rPr>
              <a:t>se </a:t>
            </a:r>
            <a:r>
              <a:rPr lang="en-US" sz="1000" b="0" baseline="0" dirty="0">
                <a:solidFill>
                  <a:srgbClr val="D6002A"/>
                </a:solidFill>
              </a:rPr>
              <a:t>S&amp;P Global Red </a:t>
            </a:r>
            <a:r>
              <a:rPr lang="en-US" sz="1000" b="0" baseline="0" dirty="0">
                <a:solidFill>
                  <a:schemeClr val="tx1"/>
                </a:solidFill>
              </a:rPr>
              <a:t>to highlight key words in your point. </a:t>
            </a:r>
          </a:p>
          <a:p>
            <a:pPr algn="l"/>
            <a:r>
              <a:rPr lang="en-US" sz="1000" b="0" baseline="0" dirty="0">
                <a:solidFill>
                  <a:schemeClr val="tx1"/>
                </a:solidFill>
              </a:rPr>
              <a:t>It’s available in the custom color palette.</a:t>
            </a:r>
          </a:p>
        </p:txBody>
      </p:sp>
      <p:pic>
        <p:nvPicPr>
          <p:cNvPr id="13"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sp>
        <p:nvSpPr>
          <p:cNvPr id="18" name="Rectangle 17"/>
          <p:cNvSpPr/>
          <p:nvPr userDrawn="1"/>
        </p:nvSpPr>
        <p:spPr>
          <a:xfrm>
            <a:off x="12342987" y="3429000"/>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2161541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Quo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219456"/>
            <a:ext cx="9490635" cy="5180498"/>
          </a:xfrm>
        </p:spPr>
        <p:txBody>
          <a:bodyPr tIns="0" anchor="t">
            <a:normAutofit/>
          </a:bodyPr>
          <a:lstStyle>
            <a:lvl1pPr>
              <a:defRPr sz="5400" b="1"/>
            </a:lvl1pPr>
          </a:lstStyle>
          <a:p>
            <a:r>
              <a:rPr lang="en-US" dirty="0"/>
              <a:t>Add quote and highlight key word in S&amp;P Global red</a:t>
            </a:r>
          </a:p>
        </p:txBody>
      </p:sp>
      <p:sp>
        <p:nvSpPr>
          <p:cNvPr id="3" name="Text Placeholder 2"/>
          <p:cNvSpPr>
            <a:spLocks noGrp="1"/>
          </p:cNvSpPr>
          <p:nvPr>
            <p:ph type="body" idx="1" hasCustomPrompt="1"/>
          </p:nvPr>
        </p:nvSpPr>
        <p:spPr>
          <a:xfrm>
            <a:off x="411480" y="5399954"/>
            <a:ext cx="9490635" cy="691285"/>
          </a:xfrm>
        </p:spPr>
        <p:txBody>
          <a:bodyPr wrap="square" anchor="t">
            <a:normAutofit/>
          </a:bodyPr>
          <a:lstStyle>
            <a:lvl1pPr marL="0" indent="0">
              <a:spcBef>
                <a:spcPts val="0"/>
              </a:spcBef>
              <a:buNone/>
              <a:defRPr sz="24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source</a:t>
            </a:r>
          </a:p>
        </p:txBody>
      </p:sp>
      <p:sp>
        <p:nvSpPr>
          <p:cNvPr id="5" name="Rectangle 4"/>
          <p:cNvSpPr/>
          <p:nvPr userDrawn="1"/>
        </p:nvSpPr>
        <p:spPr>
          <a:xfrm>
            <a:off x="12287025"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rPr>
              <a:t>Add quote and highlight key word in </a:t>
            </a:r>
            <a:r>
              <a:rPr lang="en-US" sz="1000" b="0" baseline="0" dirty="0">
                <a:solidFill>
                  <a:srgbClr val="D6002A"/>
                </a:solidFill>
              </a:rPr>
              <a:t>S&amp;P Global Red </a:t>
            </a:r>
            <a:r>
              <a:rPr lang="en-US" sz="1000" b="0" baseline="0" dirty="0">
                <a:solidFill>
                  <a:schemeClr val="tx1"/>
                </a:solidFill>
              </a:rPr>
              <a:t>if needed to make a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rPr>
              <a:t>It’s available in the custom color palette.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baseline="0" dirty="0">
              <a:solidFill>
                <a:schemeClr val="tx1"/>
              </a:solidFill>
            </a:endParaRPr>
          </a:p>
          <a:p>
            <a:pPr algn="l"/>
            <a:endParaRPr lang="en-US" sz="1000" dirty="0">
              <a:solidFill>
                <a:schemeClr val="tx1"/>
              </a:solidFill>
            </a:endParaRPr>
          </a:p>
        </p:txBody>
      </p:sp>
      <p:sp>
        <p:nvSpPr>
          <p:cNvPr id="6" name="Rectangle 5"/>
          <p:cNvSpPr/>
          <p:nvPr userDrawn="1"/>
        </p:nvSpPr>
        <p:spPr>
          <a:xfrm>
            <a:off x="12342987" y="1312106"/>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31570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amp; Table + chart titl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1480"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(max 2 rows)</a:t>
            </a:r>
          </a:p>
        </p:txBody>
      </p:sp>
      <p:sp>
        <p:nvSpPr>
          <p:cNvPr id="11" name="Text Placeholder 7"/>
          <p:cNvSpPr>
            <a:spLocks noGrp="1"/>
          </p:cNvSpPr>
          <p:nvPr>
            <p:ph type="body" sz="quarter" idx="18" hasCustomPrompt="1"/>
          </p:nvPr>
        </p:nvSpPr>
        <p:spPr>
          <a:xfrm>
            <a:off x="6547468"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800" baseline="0"/>
            </a:lvl1pPr>
          </a:lstStyle>
          <a:p>
            <a:pPr lvl="0"/>
            <a:r>
              <a:rPr lang="en-US" dirty="0"/>
              <a:t>Add chart headline or remove       (max 2 rows)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411480" y="1884218"/>
            <a:ext cx="5246625" cy="3787921"/>
          </a:xfrm>
        </p:spPr>
        <p:txBody>
          <a:bodyPr>
            <a:noAutofit/>
          </a:bodyPr>
          <a:lstStyle>
            <a:lvl1pPr>
              <a:defRPr sz="1800"/>
            </a:lvl1pPr>
            <a:lvl2pPr>
              <a:defRPr sz="1600"/>
            </a:lvl2pPr>
            <a:lvl3pPr>
              <a:defRPr sz="1400"/>
            </a:lvl3pPr>
            <a:lvl4pPr>
              <a:defRPr sz="1400"/>
            </a:lvl4pPr>
            <a:lvl5pPr>
              <a:defRPr sz="1400"/>
            </a:lvl5pPr>
          </a:lstStyle>
          <a:p>
            <a:pPr lvl="0"/>
            <a:r>
              <a:rPr lang="en-US" dirty="0"/>
              <a:t>Click to add text, chart, table or SmartArt and resize right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2B52C95-5137-4671-B2C0-2572E0F0724F}"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hasCustomPrompt="1"/>
          </p:nvPr>
        </p:nvSpPr>
        <p:spPr>
          <a:xfrm>
            <a:off x="6543404" y="1884218"/>
            <a:ext cx="5246625" cy="3787921"/>
          </a:xfrm>
        </p:spPr>
        <p:txBody>
          <a:bodyPr>
            <a:noAutofit/>
          </a:bodyPr>
          <a:lstStyle>
            <a:lvl1pPr>
              <a:defRPr sz="1800" baseline="0"/>
            </a:lvl1pPr>
            <a:lvl2pPr>
              <a:defRPr sz="1600"/>
            </a:lvl2pPr>
            <a:lvl3pPr>
              <a:defRPr sz="1400"/>
            </a:lvl3pPr>
            <a:lvl4pPr>
              <a:defRPr sz="1400"/>
            </a:lvl4pPr>
            <a:lvl5pPr>
              <a:defRPr sz="1400"/>
            </a:lvl5pPr>
          </a:lstStyle>
          <a:p>
            <a:pPr lvl="0"/>
            <a:r>
              <a:rPr lang="en-US" dirty="0"/>
              <a:t>Click to add text, chart, table or SmartArt or remove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&amp; Tables</a:t>
            </a:r>
          </a:p>
          <a:p>
            <a:pPr algn="l"/>
            <a:r>
              <a:rPr lang="en-US" sz="1000" b="0" baseline="0" dirty="0">
                <a:solidFill>
                  <a:schemeClr val="tx1"/>
                </a:solidFill>
              </a:rPr>
              <a:t>Add chart/table title above chart/table.  Remove second subtitle and placeholder if not needed.  </a:t>
            </a:r>
          </a:p>
          <a:p>
            <a:pPr algn="l"/>
            <a:r>
              <a:rPr lang="en-US" sz="1000" b="0" baseline="0" dirty="0">
                <a:solidFill>
                  <a:schemeClr val="tx1"/>
                </a:solidFill>
              </a:rPr>
              <a:t>Chart title should stay the same size. </a:t>
            </a:r>
          </a:p>
        </p:txBody>
      </p:sp>
      <p:sp>
        <p:nvSpPr>
          <p:cNvPr id="17"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6" name="Group 15"/>
          <p:cNvGrpSpPr/>
          <p:nvPr userDrawn="1"/>
        </p:nvGrpSpPr>
        <p:grpSpPr>
          <a:xfrm>
            <a:off x="12287024" y="3811043"/>
            <a:ext cx="1386247" cy="1595885"/>
            <a:chOff x="15158743" y="3372787"/>
            <a:chExt cx="3060457" cy="3523279"/>
          </a:xfrm>
        </p:grpSpPr>
        <p:pic>
          <p:nvPicPr>
            <p:cNvPr id="21" name="Picture 20"/>
            <p:cNvPicPr>
              <a:picLocks noChangeAspect="1"/>
            </p:cNvPicPr>
            <p:nvPr userDrawn="1"/>
          </p:nvPicPr>
          <p:blipFill>
            <a:blip r:embed="rId2"/>
            <a:stretch>
              <a:fillRect/>
            </a:stretch>
          </p:blipFill>
          <p:spPr>
            <a:xfrm>
              <a:off x="15158743" y="3372787"/>
              <a:ext cx="3060457" cy="1725318"/>
            </a:xfrm>
            <a:prstGeom prst="rect">
              <a:avLst/>
            </a:prstGeom>
          </p:spPr>
        </p:pic>
        <p:pic>
          <p:nvPicPr>
            <p:cNvPr id="22" name="Picture 21"/>
            <p:cNvPicPr>
              <a:picLocks noChangeAspect="1"/>
            </p:cNvPicPr>
            <p:nvPr userDrawn="1"/>
          </p:nvPicPr>
          <p:blipFill>
            <a:blip r:embed="rId3"/>
            <a:stretch>
              <a:fillRect/>
            </a:stretch>
          </p:blipFill>
          <p:spPr>
            <a:xfrm>
              <a:off x="15158743" y="5164652"/>
              <a:ext cx="3060457" cy="1731414"/>
            </a:xfrm>
            <a:prstGeom prst="rect">
              <a:avLst/>
            </a:prstGeom>
          </p:spPr>
        </p:pic>
      </p:grpSp>
      <p:grpSp>
        <p:nvGrpSpPr>
          <p:cNvPr id="23" name="Group 22"/>
          <p:cNvGrpSpPr/>
          <p:nvPr userDrawn="1"/>
        </p:nvGrpSpPr>
        <p:grpSpPr>
          <a:xfrm>
            <a:off x="12284310" y="2497574"/>
            <a:ext cx="1389888" cy="1233768"/>
            <a:chOff x="9215268" y="3023356"/>
            <a:chExt cx="1389888" cy="1233768"/>
          </a:xfrm>
        </p:grpSpPr>
        <p:sp>
          <p:nvSpPr>
            <p:cNvPr id="24" name="Rectangle 2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5" name="Rectangle 2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67279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589C-F49A-4B21-87E1-2F5B5A683D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969CC7-E4BF-4309-A951-013619C8A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34DDD7-DA14-4E71-8439-82038ECDE084}"/>
              </a:ext>
            </a:extLst>
          </p:cNvPr>
          <p:cNvSpPr>
            <a:spLocks noGrp="1"/>
          </p:cNvSpPr>
          <p:nvPr>
            <p:ph type="dt" sz="half" idx="10"/>
          </p:nvPr>
        </p:nvSpPr>
        <p:spPr/>
        <p:txBody>
          <a:bodyPr/>
          <a:lstStyle/>
          <a:p>
            <a:fld id="{5B0AC009-2886-4EAA-9CEC-8CF02EEE4E6E}" type="datetime1">
              <a:rPr lang="en-US" smtClean="0"/>
              <a:t>9/8/2021</a:t>
            </a:fld>
            <a:endParaRPr lang="en-US"/>
          </a:p>
        </p:txBody>
      </p:sp>
      <p:sp>
        <p:nvSpPr>
          <p:cNvPr id="5" name="Footer Placeholder 4">
            <a:extLst>
              <a:ext uri="{FF2B5EF4-FFF2-40B4-BE49-F238E27FC236}">
                <a16:creationId xmlns:a16="http://schemas.microsoft.com/office/drawing/2014/main" id="{1F359653-A282-4D5A-8E9B-51394A0A7AC1}"/>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a:extLst>
              <a:ext uri="{FF2B5EF4-FFF2-40B4-BE49-F238E27FC236}">
                <a16:creationId xmlns:a16="http://schemas.microsoft.com/office/drawing/2014/main" id="{75C743D1-8A16-474C-847A-3E2780AFCE2C}"/>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2101308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96E5493-F786-48EF-ABB8-241DA78E8AC4}"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9" name="Chart Placeholder 8"/>
          <p:cNvSpPr>
            <a:spLocks noGrp="1"/>
          </p:cNvSpPr>
          <p:nvPr>
            <p:ph type="chart" sz="quarter" idx="16" hasCustomPrompt="1"/>
          </p:nvPr>
        </p:nvSpPr>
        <p:spPr>
          <a:xfrm>
            <a:off x="411480" y="2336800"/>
            <a:ext cx="11379200" cy="3335338"/>
          </a:xfrm>
        </p:spPr>
        <p:txBody>
          <a:bodyPr anchor="ctr"/>
          <a:lstStyle>
            <a:lvl1pPr marL="0" indent="0" algn="ctr">
              <a:buNone/>
              <a:defRPr b="1"/>
            </a:lvl1pPr>
          </a:lstStyle>
          <a:p>
            <a:r>
              <a:rPr lang="en-US" dirty="0"/>
              <a:t>Click to insert chart</a:t>
            </a:r>
          </a:p>
        </p:txBody>
      </p:sp>
      <p:sp>
        <p:nvSpPr>
          <p:cNvPr id="10" name="Text Placeholder 7"/>
          <p:cNvSpPr>
            <a:spLocks noGrp="1"/>
          </p:cNvSpPr>
          <p:nvPr>
            <p:ph type="body" sz="quarter" idx="17" hasCustomPrompt="1"/>
          </p:nvPr>
        </p:nvSpPr>
        <p:spPr>
          <a:xfrm>
            <a:off x="411480" y="1813931"/>
            <a:ext cx="11379200" cy="522870"/>
          </a:xfrm>
        </p:spPr>
        <p:txBody>
          <a:bodyPr/>
          <a:lstStyle>
            <a:lvl1pPr marL="0" indent="0">
              <a:buNone/>
              <a:defRPr sz="1400" b="0"/>
            </a:lvl1pPr>
            <a:lvl2pPr marL="169863" indent="0">
              <a:buNone/>
              <a:defRPr/>
            </a:lvl2pPr>
          </a:lstStyle>
          <a:p>
            <a:pPr lvl="0"/>
            <a:r>
              <a:rPr lang="en-US" dirty="0"/>
              <a:t>Click to add chart introduction </a:t>
            </a:r>
          </a:p>
        </p:txBody>
      </p:sp>
      <p:sp>
        <p:nvSpPr>
          <p:cNvPr id="11" name="Rectangle 10"/>
          <p:cNvSpPr/>
          <p:nvPr userDrawn="1"/>
        </p:nvSpPr>
        <p:spPr>
          <a:xfrm>
            <a:off x="12287025"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Chart </a:t>
            </a:r>
            <a:r>
              <a:rPr lang="en-US" sz="1000" b="1" baseline="0" dirty="0" err="1">
                <a:solidFill>
                  <a:schemeClr val="tx1"/>
                </a:solidFill>
              </a:rPr>
              <a:t>wShort</a:t>
            </a:r>
            <a:r>
              <a:rPr lang="en-US" sz="1000" b="1" baseline="0" dirty="0">
                <a:solidFill>
                  <a:schemeClr val="tx1"/>
                </a:solidFill>
              </a:rPr>
              <a:t> Copy</a:t>
            </a:r>
          </a:p>
          <a:p>
            <a:pPr algn="l"/>
            <a:r>
              <a:rPr lang="en-US" sz="1000" b="0" baseline="0" dirty="0">
                <a:solidFill>
                  <a:schemeClr val="tx1"/>
                </a:solidFill>
              </a:rPr>
              <a:t>Use for charts and add a chart introduction above the chart.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543645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g 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411480" y="1790701"/>
            <a:ext cx="11379200" cy="3881439"/>
          </a:xfrm>
        </p:spPr>
        <p:txBody>
          <a:bodyPr anchor="ctr"/>
          <a:lstStyle>
            <a:lvl1pPr marL="0" indent="0" algn="ctr">
              <a:buNone/>
              <a:defRPr baseline="0"/>
            </a:lvl1pPr>
          </a:lstStyle>
          <a:p>
            <a:r>
              <a:rPr lang="en-US" dirty="0"/>
              <a:t>Click to insert rectangular image</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3" name="Text Placeholder 7"/>
          <p:cNvSpPr>
            <a:spLocks noGrp="1"/>
          </p:cNvSpPr>
          <p:nvPr>
            <p:ph type="body" sz="quarter" idx="17" hasCustomPrompt="1"/>
          </p:nvPr>
        </p:nvSpPr>
        <p:spPr>
          <a:xfrm>
            <a:off x="411480" y="1382283"/>
            <a:ext cx="11379200" cy="404789"/>
          </a:xfrm>
        </p:spPr>
        <p:txBody>
          <a:bodyPr anchor="b"/>
          <a:lstStyle>
            <a:lvl1pPr marL="0" indent="0">
              <a:buNone/>
              <a:defRPr sz="1400" b="0"/>
            </a:lvl1pPr>
            <a:lvl2pPr marL="169863" indent="0">
              <a:buNone/>
              <a:defRPr/>
            </a:lvl2pPr>
          </a:lstStyle>
          <a:p>
            <a:pPr lvl="0"/>
            <a:r>
              <a:rPr lang="en-US" dirty="0"/>
              <a:t>Click to add image caption </a:t>
            </a:r>
          </a:p>
        </p:txBody>
      </p:sp>
      <p:sp>
        <p:nvSpPr>
          <p:cNvPr id="9" name="Rectangle 8"/>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Big Picture + Caption</a:t>
            </a:r>
            <a:endParaRPr lang="en-US" sz="1000" b="1" baseline="0" dirty="0">
              <a:solidFill>
                <a:schemeClr val="tx1"/>
              </a:solidFill>
            </a:endParaRPr>
          </a:p>
          <a:p>
            <a:pPr algn="l"/>
            <a:r>
              <a:rPr lang="en-US" sz="1000" baseline="0" dirty="0">
                <a:solidFill>
                  <a:schemeClr val="tx1"/>
                </a:solidFill>
              </a:rPr>
              <a:t>Click image icon to insert image to fill the image placeholder. Add image caption above the image. </a:t>
            </a:r>
            <a:endParaRPr lang="en-US" sz="1000" dirty="0">
              <a:solidFill>
                <a:schemeClr val="tx1"/>
              </a:solidFill>
            </a:endParaRPr>
          </a:p>
        </p:txBody>
      </p:sp>
      <p:sp>
        <p:nvSpPr>
          <p:cNvPr id="10"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881254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6" name="Text Placeholder 15"/>
          <p:cNvSpPr>
            <a:spLocks noGrp="1"/>
          </p:cNvSpPr>
          <p:nvPr>
            <p:ph type="body" sz="quarter" idx="21" hasCustomPrompt="1"/>
          </p:nvPr>
        </p:nvSpPr>
        <p:spPr>
          <a:xfrm>
            <a:off x="411480" y="1085850"/>
            <a:ext cx="11362267" cy="914400"/>
          </a:xfrm>
        </p:spPr>
        <p:txBody>
          <a:bodyPr/>
          <a:lstStyle>
            <a:lvl1pPr marL="0" indent="0">
              <a:buNone/>
              <a:defRPr sz="1600" baseline="0">
                <a:solidFill>
                  <a:schemeClr val="bg1">
                    <a:lumMod val="50000"/>
                  </a:schemeClr>
                </a:solidFill>
              </a:defRPr>
            </a:lvl1pPr>
            <a:lvl2pPr marL="173736" indent="0">
              <a:buNone/>
              <a:defRPr/>
            </a:lvl2pPr>
          </a:lstStyle>
          <a:p>
            <a:pPr lvl="0"/>
            <a:r>
              <a:rPr lang="en-US" dirty="0"/>
              <a:t>Click to add introduction text</a:t>
            </a:r>
          </a:p>
        </p:txBody>
      </p:sp>
      <p:sp>
        <p:nvSpPr>
          <p:cNvPr id="9" name="Content Placeholder 8"/>
          <p:cNvSpPr>
            <a:spLocks noGrp="1"/>
          </p:cNvSpPr>
          <p:nvPr>
            <p:ph sz="quarter" idx="23"/>
          </p:nvPr>
        </p:nvSpPr>
        <p:spPr>
          <a:xfrm>
            <a:off x="411480" y="2850686"/>
            <a:ext cx="5225627" cy="2821466"/>
          </a:xfrm>
        </p:spPr>
        <p:txBody>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24"/>
          </p:nvPr>
        </p:nvSpPr>
        <p:spPr>
          <a:xfrm>
            <a:off x="6547467" y="2850205"/>
            <a:ext cx="5238132" cy="2821935"/>
          </a:xfrm>
        </p:spPr>
        <p:txBody>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p:cNvSpPr>
            <a:spLocks noGrp="1"/>
          </p:cNvSpPr>
          <p:nvPr>
            <p:ph type="body" sz="quarter" idx="17" hasCustomPrompt="1"/>
          </p:nvPr>
        </p:nvSpPr>
        <p:spPr>
          <a:xfrm>
            <a:off x="411480"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(max 2 rows)</a:t>
            </a:r>
          </a:p>
        </p:txBody>
      </p:sp>
      <p:sp>
        <p:nvSpPr>
          <p:cNvPr id="18" name="Text Placeholder 7"/>
          <p:cNvSpPr>
            <a:spLocks noGrp="1"/>
          </p:cNvSpPr>
          <p:nvPr>
            <p:ph type="body" sz="quarter" idx="18" hasCustomPrompt="1"/>
          </p:nvPr>
        </p:nvSpPr>
        <p:spPr>
          <a:xfrm>
            <a:off x="6547468"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600" baseline="0"/>
            </a:lvl1pPr>
          </a:lstStyle>
          <a:p>
            <a:pPr lvl="0"/>
            <a:r>
              <a:rPr lang="en-US" dirty="0"/>
              <a:t>Add headline or remove (max 2 rows)</a:t>
            </a:r>
          </a:p>
        </p:txBody>
      </p:sp>
      <p:sp>
        <p:nvSpPr>
          <p:cNvPr id="12" name="Rectangle 11"/>
          <p:cNvSpPr/>
          <p:nvPr userDrawn="1"/>
        </p:nvSpPr>
        <p:spPr>
          <a:xfrm>
            <a:off x="12287025"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baseline="0" dirty="0">
                <a:solidFill>
                  <a:schemeClr val="tx1"/>
                </a:solidFill>
              </a:rPr>
              <a:t>Content 2 columns</a:t>
            </a:r>
          </a:p>
          <a:p>
            <a:pPr algn="l"/>
            <a:r>
              <a:rPr lang="en-US" sz="1000" b="0" baseline="0" dirty="0">
                <a:solidFill>
                  <a:schemeClr val="tx1"/>
                </a:solidFill>
              </a:rPr>
              <a:t>Use for two parts of content with two headlines.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84310" y="2497574"/>
            <a:ext cx="1389888" cy="1233768"/>
            <a:chOff x="9215268" y="3023356"/>
            <a:chExt cx="1389888" cy="1233768"/>
          </a:xfrm>
        </p:grpSpPr>
        <p:sp>
          <p:nvSpPr>
            <p:cNvPr id="20" name="Rectangle 1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1" name="Rectangle 2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715432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574" y="1371600"/>
            <a:ext cx="5491389" cy="43005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524B4-27D5-4FDE-BCF2-337C59588E04}"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Picture Placeholder 8"/>
          <p:cNvSpPr>
            <a:spLocks noGrp="1"/>
          </p:cNvSpPr>
          <p:nvPr>
            <p:ph type="pic" sz="quarter" idx="16" hasCustomPrompt="1"/>
          </p:nvPr>
        </p:nvSpPr>
        <p:spPr>
          <a:xfrm>
            <a:off x="6096001" y="1371600"/>
            <a:ext cx="5676900" cy="4300538"/>
          </a:xfrm>
        </p:spPr>
        <p:txBody>
          <a:bodyPr anchor="ctr"/>
          <a:lstStyle>
            <a:lvl1pPr marL="0" indent="0" algn="ctr">
              <a:buNone/>
              <a:defRPr/>
            </a:lvl1pPr>
          </a:lstStyle>
          <a:p>
            <a:r>
              <a:rPr lang="en-US" dirty="0"/>
              <a:t>Click to insert image</a:t>
            </a:r>
          </a:p>
        </p:txBody>
      </p:sp>
      <p:sp>
        <p:nvSpPr>
          <p:cNvPr id="10" name="Rectangle 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Image</a:t>
            </a:r>
            <a:endParaRPr lang="en-US" sz="1000" b="1" baseline="0" dirty="0">
              <a:solidFill>
                <a:schemeClr val="tx1"/>
              </a:solidFill>
            </a:endParaRPr>
          </a:p>
          <a:p>
            <a:pPr algn="l"/>
            <a:r>
              <a:rPr lang="en-US" sz="1000" baseline="0" dirty="0">
                <a:solidFill>
                  <a:schemeClr val="tx1"/>
                </a:solidFill>
              </a:rPr>
              <a:t>Click image icon to insert image to fill the image placeholder. </a:t>
            </a:r>
            <a:endParaRPr lang="en-US" sz="1000" dirty="0">
              <a:solidFill>
                <a:schemeClr val="tx1"/>
              </a:solidFill>
            </a:endParaRP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1" name="Group 10"/>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2554288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11" name="Chart Placeholder 10"/>
          <p:cNvSpPr>
            <a:spLocks noGrp="1"/>
          </p:cNvSpPr>
          <p:nvPr>
            <p:ph type="chart" sz="quarter" idx="19" hasCustomPrompt="1"/>
          </p:nvPr>
        </p:nvSpPr>
        <p:spPr>
          <a:xfrm>
            <a:off x="411480" y="1790701"/>
            <a:ext cx="11362465" cy="3881439"/>
          </a:xfrm>
        </p:spPr>
        <p:txBody>
          <a:bodyPr/>
          <a:lstStyle>
            <a:lvl1pPr marL="0" indent="0">
              <a:buNone/>
              <a:defRPr/>
            </a:lvl1pPr>
          </a:lstStyle>
          <a:p>
            <a:r>
              <a:rPr lang="en-US" dirty="0"/>
              <a:t>Click to insert chart</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0"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3" name="Rectangle 12"/>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Chart </a:t>
            </a:r>
            <a:r>
              <a:rPr lang="en-US" sz="1000" b="1" dirty="0" err="1">
                <a:solidFill>
                  <a:schemeClr val="tx1"/>
                </a:solidFill>
              </a:rPr>
              <a:t>wSource</a:t>
            </a:r>
            <a:endParaRPr lang="en-US" sz="1000" b="1" baseline="0" dirty="0">
              <a:solidFill>
                <a:schemeClr val="tx1"/>
              </a:solidFill>
            </a:endParaRPr>
          </a:p>
          <a:p>
            <a:pPr algn="l"/>
            <a:r>
              <a:rPr lang="en-US" sz="1000" b="0" baseline="0" dirty="0">
                <a:solidFill>
                  <a:schemeClr val="tx1"/>
                </a:solidFill>
              </a:rPr>
              <a:t>Use for charts.</a:t>
            </a: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5" name="Group 14"/>
          <p:cNvGrpSpPr/>
          <p:nvPr userDrawn="1"/>
        </p:nvGrpSpPr>
        <p:grpSpPr>
          <a:xfrm>
            <a:off x="12284310" y="24975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780548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box,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573" y="1371600"/>
            <a:ext cx="7109908" cy="4300538"/>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259C80-BF72-4046-8AFA-B981DDCBF9E6}"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p:nvPr>
        </p:nvSpPr>
        <p:spPr>
          <a:xfrm>
            <a:off x="7713643" y="1371600"/>
            <a:ext cx="4076700" cy="4300538"/>
          </a:xfrm>
          <a:solidFill>
            <a:schemeClr val="bg2"/>
          </a:solidFill>
        </p:spPr>
        <p:txBody>
          <a:bodyPr lIns="91440" tIns="91440" bIns="91440"/>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box</a:t>
            </a:r>
          </a:p>
          <a:p>
            <a:pPr algn="l"/>
            <a:r>
              <a:rPr lang="en-US" sz="1000" b="0" baseline="0" dirty="0">
                <a:solidFill>
                  <a:schemeClr val="tx1"/>
                </a:solidFill>
              </a:rPr>
              <a:t>Use to create pop-out text/content in the right-hand box. Resize the box as needed.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1" name="Group 10"/>
          <p:cNvGrpSpPr/>
          <p:nvPr userDrawn="1"/>
        </p:nvGrpSpPr>
        <p:grpSpPr>
          <a:xfrm>
            <a:off x="12284310"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258730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y background for content">
    <p:spTree>
      <p:nvGrpSpPr>
        <p:cNvPr id="1" name=""/>
        <p:cNvGrpSpPr/>
        <p:nvPr/>
      </p:nvGrpSpPr>
      <p:grpSpPr>
        <a:xfrm>
          <a:off x="0" y="0"/>
          <a:ext cx="0" cy="0"/>
          <a:chOff x="0" y="0"/>
          <a:chExt cx="0" cy="0"/>
        </a:xfrm>
      </p:grpSpPr>
      <p:sp>
        <p:nvSpPr>
          <p:cNvPr id="7" name="Rectangle 6"/>
          <p:cNvSpPr/>
          <p:nvPr userDrawn="1"/>
        </p:nvSpPr>
        <p:spPr>
          <a:xfrm>
            <a:off x="411480" y="1790700"/>
            <a:ext cx="11379200" cy="388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800"/>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hasCustomPrompt="1"/>
          </p:nvPr>
        </p:nvSpPr>
        <p:spPr>
          <a:xfrm>
            <a:off x="411480" y="1794414"/>
            <a:ext cx="4240599" cy="3877724"/>
          </a:xfrm>
        </p:spPr>
        <p:txBody>
          <a:bodyPr lIns="182880" tIns="182880" rIns="182880" bIns="182880"/>
          <a:lstStyle>
            <a:lvl1pPr>
              <a:defRPr sz="1800" baseline="0"/>
            </a:lvl1pPr>
            <a:lvl2pPr>
              <a:defRPr sz="1600"/>
            </a:lvl2pPr>
            <a:lvl3pPr>
              <a:defRPr sz="1400"/>
            </a:lvl3pPr>
            <a:lvl4pPr>
              <a:defRPr sz="1400"/>
            </a:lvl4pPr>
            <a:lvl5pPr>
              <a:defRPr sz="1400"/>
            </a:lvl5pPr>
          </a:lstStyle>
          <a:p>
            <a:pPr lvl="0"/>
            <a:r>
              <a:rPr lang="en-US" dirty="0"/>
              <a:t>Click to add content and resize or remove placeholder as needed or remove.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6A9FD4-E3D8-4B95-8736-DD0202A51F68}"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1" name="Rectangle 10"/>
          <p:cNvSpPr/>
          <p:nvPr userDrawn="1"/>
        </p:nvSpPr>
        <p:spPr>
          <a:xfrm>
            <a:off x="12287025" y="-4044"/>
            <a:ext cx="1386247" cy="2432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Gray background for content</a:t>
            </a:r>
            <a:endParaRPr lang="en-US" sz="1000" b="1" baseline="0" dirty="0">
              <a:solidFill>
                <a:schemeClr val="tx1"/>
              </a:solidFill>
            </a:endParaRPr>
          </a:p>
          <a:p>
            <a:pPr algn="l"/>
            <a:r>
              <a:rPr lang="en-US" sz="1000" baseline="0" dirty="0">
                <a:solidFill>
                  <a:schemeClr val="tx1"/>
                </a:solidFill>
              </a:rPr>
              <a:t>Use slide layout to add graphics with explanatory text. </a:t>
            </a:r>
          </a:p>
          <a:p>
            <a:pPr algn="l"/>
            <a:r>
              <a:rPr lang="en-US" sz="1000" baseline="0" dirty="0">
                <a:solidFill>
                  <a:schemeClr val="tx1"/>
                </a:solidFill>
              </a:rPr>
              <a:t>The text placeholder can be moved as needed. </a:t>
            </a:r>
            <a:endParaRPr lang="en-US" sz="1000" dirty="0">
              <a:solidFill>
                <a:schemeClr val="tx1"/>
              </a:solidFill>
            </a:endParaRP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87025" y="3813034"/>
            <a:ext cx="1386247" cy="1585033"/>
            <a:chOff x="10058564" y="2630286"/>
            <a:chExt cx="3060457" cy="3499323"/>
          </a:xfrm>
        </p:grpSpPr>
        <p:pic>
          <p:nvPicPr>
            <p:cNvPr id="20" name="Picture 19"/>
            <p:cNvPicPr>
              <a:picLocks noChangeAspect="1"/>
            </p:cNvPicPr>
            <p:nvPr userDrawn="1"/>
          </p:nvPicPr>
          <p:blipFill>
            <a:blip r:embed="rId2"/>
            <a:stretch>
              <a:fillRect/>
            </a:stretch>
          </p:blipFill>
          <p:spPr>
            <a:xfrm>
              <a:off x="10058564" y="4398195"/>
              <a:ext cx="3060457" cy="1731414"/>
            </a:xfrm>
            <a:prstGeom prst="rect">
              <a:avLst/>
            </a:prstGeom>
          </p:spPr>
        </p:pic>
        <p:pic>
          <p:nvPicPr>
            <p:cNvPr id="21" name="Picture 20"/>
            <p:cNvPicPr>
              <a:picLocks noChangeAspect="1"/>
            </p:cNvPicPr>
            <p:nvPr userDrawn="1"/>
          </p:nvPicPr>
          <p:blipFill>
            <a:blip r:embed="rId3"/>
            <a:stretch>
              <a:fillRect/>
            </a:stretch>
          </p:blipFill>
          <p:spPr>
            <a:xfrm>
              <a:off x="10058564" y="2630286"/>
              <a:ext cx="3060457" cy="1725318"/>
            </a:xfrm>
            <a:prstGeom prst="rect">
              <a:avLst/>
            </a:prstGeom>
          </p:spPr>
        </p:pic>
      </p:grpSp>
      <p:grpSp>
        <p:nvGrpSpPr>
          <p:cNvPr id="22" name="Group 21"/>
          <p:cNvGrpSpPr/>
          <p:nvPr userDrawn="1"/>
        </p:nvGrpSpPr>
        <p:grpSpPr>
          <a:xfrm>
            <a:off x="12284310"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023551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2 columns + intro">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62944" cy="868680"/>
          </a:xfrm>
          <a:ln w="3175">
            <a:noFill/>
            <a:prstDash val="dash"/>
          </a:ln>
        </p:spPr>
        <p:txBody>
          <a:bodyPr vert="horz" lIns="0" tIns="45720" rIns="91440" bIns="45720" rtlCol="0" anchor="t">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411480" y="1805137"/>
            <a:ext cx="5486400" cy="433949"/>
          </a:xfrm>
          <a:solidFill>
            <a:schemeClr val="tx1"/>
          </a:solidFill>
        </p:spPr>
        <p:txBody>
          <a:bodyPr lIns="91440" rIns="27432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11480"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3264" y="1805137"/>
            <a:ext cx="5486400" cy="433949"/>
          </a:xfrm>
          <a:solidFill>
            <a:schemeClr val="tx1"/>
          </a:solidFill>
        </p:spPr>
        <p:txBody>
          <a:bodyPr lIns="91440" rIns="182880" anchor="ctr"/>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03264" y="2253522"/>
            <a:ext cx="5486400" cy="3418616"/>
          </a:xfrm>
          <a:solidFill>
            <a:schemeClr val="bg2"/>
          </a:solidFill>
        </p:spPr>
        <p:txBody>
          <a:bodyPr lIns="91440">
            <a:normAutofit/>
          </a:bodyPr>
          <a:lstStyle>
            <a:lvl1pPr>
              <a:defRPr sz="1800"/>
            </a:lvl1pPr>
            <a:lvl2pPr>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5FC3AA-B856-4567-89A9-F28BA285D1D9}" type="datetime1">
              <a:rPr lang="en-US" smtClean="0"/>
              <a:t>9/8/2021</a:t>
            </a:fld>
            <a:endParaRPr lang="en-US"/>
          </a:p>
        </p:txBody>
      </p:sp>
      <p:sp>
        <p:nvSpPr>
          <p:cNvPr id="8" name="Footer Placeholder 7"/>
          <p:cNvSpPr>
            <a:spLocks noGrp="1"/>
          </p:cNvSpPr>
          <p:nvPr>
            <p:ph type="ftr" sz="quarter" idx="11"/>
          </p:nvPr>
        </p:nvSpPr>
        <p:spPr/>
        <p:txBody>
          <a:bodyPr/>
          <a:lstStyle/>
          <a:p>
            <a:r>
              <a:rPr lang="en-US"/>
              <a:t>To change, turn on or off footer: Inset &gt; Header &amp; Footer &gt; Enter / change text &gt; Click Apply All. </a:t>
            </a:r>
          </a:p>
        </p:txBody>
      </p:sp>
      <p:sp>
        <p:nvSpPr>
          <p:cNvPr id="9" name="Slide Number Placeholder 8"/>
          <p:cNvSpPr>
            <a:spLocks noGrp="1"/>
          </p:cNvSpPr>
          <p:nvPr>
            <p:ph type="sldNum" sz="quarter" idx="12"/>
          </p:nvPr>
        </p:nvSpPr>
        <p:spPr/>
        <p:txBody>
          <a:bodyPr/>
          <a:lstStyle/>
          <a:p>
            <a:fld id="{5246FB18-5DF1-419A-B975-14AFDDD65B9F}" type="slidenum">
              <a:rPr lang="en-US" smtClean="0"/>
              <a:t>‹#›</a:t>
            </a:fld>
            <a:endParaRPr lang="en-US"/>
          </a:p>
        </p:txBody>
      </p:sp>
      <p:sp>
        <p:nvSpPr>
          <p:cNvPr id="13" name="Text Placeholder 7"/>
          <p:cNvSpPr>
            <a:spLocks noGrp="1"/>
          </p:cNvSpPr>
          <p:nvPr>
            <p:ph type="body" sz="quarter" idx="13" hasCustomPrompt="1"/>
          </p:nvPr>
        </p:nvSpPr>
        <p:spPr>
          <a:xfrm>
            <a:off x="411480" y="1084264"/>
            <a:ext cx="11379200" cy="706437"/>
          </a:xfrm>
        </p:spPr>
        <p:txBody>
          <a:bodyPr/>
          <a:lstStyle>
            <a:lvl1pPr marL="0" indent="0">
              <a:buNone/>
              <a:defRPr sz="1600" b="0">
                <a:solidFill>
                  <a:schemeClr val="bg1">
                    <a:lumMod val="50000"/>
                  </a:schemeClr>
                </a:solidFill>
              </a:defRPr>
            </a:lvl1pPr>
            <a:lvl2pPr marL="169863" indent="0">
              <a:buNone/>
              <a:defRPr/>
            </a:lvl2pPr>
          </a:lstStyle>
          <a:p>
            <a:pPr lvl="0"/>
            <a:r>
              <a:rPr lang="en-US" dirty="0"/>
              <a:t>Click to add introduction</a:t>
            </a:r>
          </a:p>
        </p:txBody>
      </p:sp>
      <p:sp>
        <p:nvSpPr>
          <p:cNvPr id="12" name="Rectangle 11"/>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2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sp>
        <p:nvSpPr>
          <p:cNvPr id="16"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4" name="Group 13"/>
          <p:cNvGrpSpPr/>
          <p:nvPr userDrawn="1"/>
        </p:nvGrpSpPr>
        <p:grpSpPr>
          <a:xfrm>
            <a:off x="12284310" y="2497574"/>
            <a:ext cx="1389888" cy="1233768"/>
            <a:chOff x="9215268" y="3023356"/>
            <a:chExt cx="1389888" cy="1233768"/>
          </a:xfrm>
        </p:grpSpPr>
        <p:sp>
          <p:nvSpPr>
            <p:cNvPr id="17" name="Rectangle 1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8" name="Rectangle 1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57882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698AB4F5-C0C5-4C07-9EEC-5312303995B8}"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8366340"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1" name="Text Placeholder 8"/>
          <p:cNvSpPr>
            <a:spLocks noGrp="1"/>
          </p:cNvSpPr>
          <p:nvPr>
            <p:ph type="body" sz="quarter" idx="17" hasCustomPrompt="1"/>
          </p:nvPr>
        </p:nvSpPr>
        <p:spPr>
          <a:xfrm>
            <a:off x="411480" y="1883060"/>
            <a:ext cx="3413760" cy="3789078"/>
          </a:xfrm>
          <a:solidFill>
            <a:schemeClr val="bg2"/>
          </a:solidFill>
        </p:spPr>
        <p:txBody>
          <a:bodyPr lIns="91440" tIns="91440" bIns="91440"/>
          <a:lstStyle>
            <a:lvl1pPr>
              <a:defRPr sz="1600" baseline="0"/>
            </a:lvl1pPr>
            <a:lvl2pPr>
              <a:defRPr sz="1400"/>
            </a:lvl2pPr>
            <a:lvl3pPr>
              <a:defRPr sz="1400"/>
            </a:lvl3pPr>
            <a:lvl4pPr>
              <a:defRPr sz="1100"/>
            </a:lvl4pPr>
            <a:lvl5pPr>
              <a:defRPr sz="1100"/>
            </a:lvl5pPr>
          </a:lstStyle>
          <a:p>
            <a:pPr lvl="0"/>
            <a:r>
              <a:rPr lang="en-US" dirty="0"/>
              <a:t>Click to add content and resize as needed. </a:t>
            </a:r>
          </a:p>
          <a:p>
            <a:pPr lvl="1"/>
            <a:r>
              <a:rPr lang="en-US" dirty="0"/>
              <a:t>Second level</a:t>
            </a:r>
          </a:p>
          <a:p>
            <a:pPr lvl="2"/>
            <a:r>
              <a:rPr lang="en-US" dirty="0"/>
              <a:t>Third level</a:t>
            </a:r>
          </a:p>
        </p:txBody>
      </p:sp>
      <p:sp>
        <p:nvSpPr>
          <p:cNvPr id="12" name="Text Placeholder 8"/>
          <p:cNvSpPr>
            <a:spLocks noGrp="1"/>
          </p:cNvSpPr>
          <p:nvPr>
            <p:ph type="body" sz="quarter" idx="18" hasCustomPrompt="1"/>
          </p:nvPr>
        </p:nvSpPr>
        <p:spPr>
          <a:xfrm>
            <a:off x="4390435" y="1883060"/>
            <a:ext cx="3413760" cy="3789078"/>
          </a:xfrm>
          <a:solidFill>
            <a:schemeClr val="bg2"/>
          </a:solidFill>
        </p:spPr>
        <p:txBody>
          <a:bodyPr lIns="91440" tIns="91440" bIns="91440"/>
          <a:lstStyle>
            <a:lvl1pPr>
              <a:defRPr sz="1600"/>
            </a:lvl1pPr>
            <a:lvl2pPr>
              <a:defRPr sz="1400"/>
            </a:lvl2pPr>
            <a:lvl3pPr>
              <a:defRPr sz="1400"/>
            </a:lvl3pPr>
            <a:lvl4pPr>
              <a:defRPr sz="1100"/>
            </a:lvl4pPr>
            <a:lvl5pPr>
              <a:defRPr sz="1100"/>
            </a:lvl5pPr>
          </a:lstStyle>
          <a:p>
            <a:pPr lvl="0"/>
            <a:r>
              <a:rPr lang="en-US" dirty="0"/>
              <a:t>Click to add content and resize as needed or remove. </a:t>
            </a:r>
          </a:p>
          <a:p>
            <a:pPr lvl="1"/>
            <a:r>
              <a:rPr lang="en-US" dirty="0"/>
              <a:t>Second level</a:t>
            </a:r>
          </a:p>
          <a:p>
            <a:pPr lvl="2"/>
            <a:r>
              <a:rPr lang="en-US" dirty="0"/>
              <a:t>Third level</a:t>
            </a:r>
          </a:p>
        </p:txBody>
      </p:sp>
      <p:sp>
        <p:nvSpPr>
          <p:cNvPr id="13" name="Text Placeholder 8"/>
          <p:cNvSpPr>
            <a:spLocks noGrp="1"/>
          </p:cNvSpPr>
          <p:nvPr>
            <p:ph type="body" sz="quarter" idx="19" hasCustomPrompt="1"/>
          </p:nvPr>
        </p:nvSpPr>
        <p:spPr>
          <a:xfrm>
            <a:off x="8371847" y="1385560"/>
            <a:ext cx="3413760" cy="497500"/>
          </a:xfrm>
          <a:solidFill>
            <a:schemeClr val="tx1"/>
          </a:solidFill>
        </p:spPr>
        <p:txBody>
          <a:bodyPr lIns="91440" tIns="91440" bIns="91440" anchor="ctr"/>
          <a:lstStyle>
            <a:lvl1pPr marL="0" indent="0">
              <a:buNone/>
              <a:defRPr sz="1400" b="1">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4" name="Text Placeholder 8"/>
          <p:cNvSpPr>
            <a:spLocks noGrp="1"/>
          </p:cNvSpPr>
          <p:nvPr>
            <p:ph type="body" sz="quarter" idx="20" hasCustomPrompt="1"/>
          </p:nvPr>
        </p:nvSpPr>
        <p:spPr>
          <a:xfrm>
            <a:off x="411480"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resize as needed.</a:t>
            </a:r>
          </a:p>
        </p:txBody>
      </p:sp>
      <p:sp>
        <p:nvSpPr>
          <p:cNvPr id="15" name="Text Placeholder 8"/>
          <p:cNvSpPr>
            <a:spLocks noGrp="1"/>
          </p:cNvSpPr>
          <p:nvPr>
            <p:ph type="body" sz="quarter" idx="21" hasCustomPrompt="1"/>
          </p:nvPr>
        </p:nvSpPr>
        <p:spPr>
          <a:xfrm>
            <a:off x="4395941" y="1385560"/>
            <a:ext cx="3413760" cy="497500"/>
          </a:xfrm>
          <a:solidFill>
            <a:schemeClr val="tx1"/>
          </a:solidFill>
        </p:spPr>
        <p:txBody>
          <a:bodyPr lIns="91440" tIns="91440" bIns="91440" anchor="ctr"/>
          <a:lstStyle>
            <a:lvl1pPr marL="0" indent="0">
              <a:buNone/>
              <a:defRPr sz="1400" b="1" baseline="0">
                <a:solidFill>
                  <a:schemeClr val="bg1"/>
                </a:solidFill>
              </a:defRPr>
            </a:lvl1pPr>
            <a:lvl2pPr marL="169862" indent="0">
              <a:buNone/>
              <a:defRPr sz="1400"/>
            </a:lvl2pPr>
            <a:lvl3pPr>
              <a:defRPr sz="1100"/>
            </a:lvl3pPr>
            <a:lvl4pPr>
              <a:defRPr sz="1100"/>
            </a:lvl4pPr>
            <a:lvl5pPr>
              <a:defRPr sz="1100"/>
            </a:lvl5pPr>
          </a:lstStyle>
          <a:p>
            <a:pPr lvl="0"/>
            <a:r>
              <a:rPr lang="en-US" dirty="0"/>
              <a:t>Click to add subtitle max two rows or remove. </a:t>
            </a:r>
          </a:p>
        </p:txBody>
      </p:sp>
      <p:sp>
        <p:nvSpPr>
          <p:cNvPr id="17" name="Rectangle 16"/>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3 Content</a:t>
            </a:r>
            <a:r>
              <a:rPr lang="en-US" sz="1000" b="1" baseline="0" dirty="0">
                <a:solidFill>
                  <a:schemeClr val="tx1"/>
                </a:solidFill>
              </a:rPr>
              <a:t> Areas</a:t>
            </a:r>
            <a:endParaRPr lang="en-US" sz="1000" b="1" dirty="0">
              <a:solidFill>
                <a:schemeClr val="tx1"/>
              </a:solidFill>
            </a:endParaRPr>
          </a:p>
          <a:p>
            <a:pPr algn="l"/>
            <a:r>
              <a:rPr lang="en-US" sz="1000" b="0" baseline="0" dirty="0">
                <a:solidFill>
                  <a:schemeClr val="tx1"/>
                </a:solidFill>
              </a:rPr>
              <a:t>Use the subtitle and placeholder as needed and remove or resize them within the grid of the slide. </a:t>
            </a:r>
          </a:p>
        </p:txBody>
      </p:sp>
      <p:sp>
        <p:nvSpPr>
          <p:cNvPr id="2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90696" y="3792254"/>
            <a:ext cx="1386481" cy="1597003"/>
            <a:chOff x="10154003" y="3332846"/>
            <a:chExt cx="3060457" cy="3525154"/>
          </a:xfrm>
        </p:grpSpPr>
        <p:pic>
          <p:nvPicPr>
            <p:cNvPr id="20" name="Picture 19"/>
            <p:cNvPicPr>
              <a:picLocks noChangeAspect="1"/>
            </p:cNvPicPr>
            <p:nvPr userDrawn="1"/>
          </p:nvPicPr>
          <p:blipFill>
            <a:blip r:embed="rId2"/>
            <a:stretch>
              <a:fillRect/>
            </a:stretch>
          </p:blipFill>
          <p:spPr>
            <a:xfrm>
              <a:off x="10154003" y="5132682"/>
              <a:ext cx="3060457" cy="1725318"/>
            </a:xfrm>
            <a:prstGeom prst="rect">
              <a:avLst/>
            </a:prstGeom>
          </p:spPr>
        </p:pic>
        <p:pic>
          <p:nvPicPr>
            <p:cNvPr id="25" name="Picture 24"/>
            <p:cNvPicPr>
              <a:picLocks noChangeAspect="1"/>
            </p:cNvPicPr>
            <p:nvPr userDrawn="1"/>
          </p:nvPicPr>
          <p:blipFill>
            <a:blip r:embed="rId3"/>
            <a:stretch>
              <a:fillRect/>
            </a:stretch>
          </p:blipFill>
          <p:spPr>
            <a:xfrm>
              <a:off x="10154003" y="3332846"/>
              <a:ext cx="3060457" cy="1731414"/>
            </a:xfrm>
            <a:prstGeom prst="rect">
              <a:avLst/>
            </a:prstGeom>
          </p:spPr>
        </p:pic>
      </p:grpSp>
      <p:grpSp>
        <p:nvGrpSpPr>
          <p:cNvPr id="26" name="Group 25"/>
          <p:cNvGrpSpPr/>
          <p:nvPr userDrawn="1"/>
        </p:nvGrpSpPr>
        <p:grpSpPr>
          <a:xfrm>
            <a:off x="12284310" y="2497574"/>
            <a:ext cx="1389888" cy="1233768"/>
            <a:chOff x="9215268" y="3023356"/>
            <a:chExt cx="1389888" cy="1233768"/>
          </a:xfrm>
        </p:grpSpPr>
        <p:sp>
          <p:nvSpPr>
            <p:cNvPr id="27" name="Rectangle 2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8" name="Rectangle 2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062118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1BD5B7-BADD-44DD-AAC9-97EF13AC0EC1}"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7" name="Text Placeholder 11"/>
          <p:cNvSpPr>
            <a:spLocks noGrp="1"/>
          </p:cNvSpPr>
          <p:nvPr>
            <p:ph type="body" sz="quarter" idx="15"/>
          </p:nvPr>
        </p:nvSpPr>
        <p:spPr>
          <a:xfrm>
            <a:off x="414529" y="206376"/>
            <a:ext cx="11371079" cy="5884862"/>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105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105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6" name="Rectangle 5"/>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Disclaimer</a:t>
            </a:r>
          </a:p>
          <a:p>
            <a:pPr algn="l"/>
            <a:r>
              <a:rPr lang="en-US" sz="1000" b="0" baseline="0" dirty="0">
                <a:solidFill>
                  <a:schemeClr val="tx1"/>
                </a:solidFill>
              </a:rPr>
              <a:t>Add disclaimer text to placeholder by copying the text and pasting it as “Keep Text Only” to keep formatting. </a:t>
            </a:r>
          </a:p>
        </p:txBody>
      </p:sp>
      <p:grpSp>
        <p:nvGrpSpPr>
          <p:cNvPr id="9" name="Group 8"/>
          <p:cNvGrpSpPr/>
          <p:nvPr userDrawn="1"/>
        </p:nvGrpSpPr>
        <p:grpSpPr>
          <a:xfrm>
            <a:off x="12284310" y="2497574"/>
            <a:ext cx="1389888" cy="1233768"/>
            <a:chOff x="9215268" y="3023356"/>
            <a:chExt cx="1389888" cy="1233768"/>
          </a:xfrm>
        </p:grpSpPr>
        <p:sp>
          <p:nvSpPr>
            <p:cNvPr id="10" name="Rectangle 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1" name="Rectangle 1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46383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C4F8-3ED1-4E52-B11E-82A21A02F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58C99-1B8A-4D4B-BBCD-23633042B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20835C-70FD-4E66-A0C4-8C6F876994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5BABE1-2742-4D01-BFCE-C8429D9E6E8D}"/>
              </a:ext>
            </a:extLst>
          </p:cNvPr>
          <p:cNvSpPr>
            <a:spLocks noGrp="1"/>
          </p:cNvSpPr>
          <p:nvPr>
            <p:ph type="dt" sz="half" idx="10"/>
          </p:nvPr>
        </p:nvSpPr>
        <p:spPr/>
        <p:txBody>
          <a:bodyPr/>
          <a:lstStyle/>
          <a:p>
            <a:fld id="{7420AC3D-F7CA-42F0-B23F-EF13811485A3}" type="datetime1">
              <a:rPr lang="en-US" smtClean="0"/>
              <a:t>9/8/2021</a:t>
            </a:fld>
            <a:endParaRPr lang="en-US"/>
          </a:p>
        </p:txBody>
      </p:sp>
      <p:sp>
        <p:nvSpPr>
          <p:cNvPr id="6" name="Footer Placeholder 5">
            <a:extLst>
              <a:ext uri="{FF2B5EF4-FFF2-40B4-BE49-F238E27FC236}">
                <a16:creationId xmlns:a16="http://schemas.microsoft.com/office/drawing/2014/main" id="{491CE2F9-CC63-4AE9-9EAB-D9D97D16D71E}"/>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a:extLst>
              <a:ext uri="{FF2B5EF4-FFF2-40B4-BE49-F238E27FC236}">
                <a16:creationId xmlns:a16="http://schemas.microsoft.com/office/drawing/2014/main" id="{3C412661-EFD7-4FF3-AD76-652BA3096D46}"/>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2112329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794415"/>
            <a:ext cx="11367253" cy="3877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9188E-5E0A-4FD9-BD7C-D581E50D0B54}"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
        <p:nvSpPr>
          <p:cNvPr id="19" name="Rectangle 18"/>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pic>
        <p:nvPicPr>
          <p:cNvPr id="20" name="bullets"/>
          <p:cNvPicPr>
            <a:picLocks noChangeAspect="1"/>
          </p:cNvPicPr>
          <p:nvPr userDrawn="1"/>
        </p:nvPicPr>
        <p:blipFill rotWithShape="1">
          <a:blip r:embed="rId2"/>
          <a:srcRect l="3717" t="5566" r="8072" b="8645"/>
          <a:stretch/>
        </p:blipFill>
        <p:spPr>
          <a:xfrm>
            <a:off x="12345151" y="1304623"/>
            <a:ext cx="277342" cy="241890"/>
          </a:xfrm>
          <a:prstGeom prst="rect">
            <a:avLst/>
          </a:prstGeom>
          <a:ln>
            <a:noFill/>
          </a:ln>
        </p:spPr>
      </p:pic>
      <p:pic>
        <p:nvPicPr>
          <p:cNvPr id="21" name="increase list level"/>
          <p:cNvPicPr>
            <a:picLocks noChangeAspect="1"/>
          </p:cNvPicPr>
          <p:nvPr userDrawn="1"/>
        </p:nvPicPr>
        <p:blipFill rotWithShape="1">
          <a:blip r:embed="rId3"/>
          <a:srcRect l="3946" t="825" r="7728" b="5818"/>
          <a:stretch/>
        </p:blipFill>
        <p:spPr>
          <a:xfrm>
            <a:off x="12342987" y="2219751"/>
            <a:ext cx="391318" cy="241890"/>
          </a:xfrm>
          <a:prstGeom prst="rect">
            <a:avLst/>
          </a:prstGeom>
        </p:spPr>
      </p:pic>
      <p:grpSp>
        <p:nvGrpSpPr>
          <p:cNvPr id="22" name="Group 21"/>
          <p:cNvGrpSpPr/>
          <p:nvPr userDrawn="1"/>
        </p:nvGrpSpPr>
        <p:grpSpPr>
          <a:xfrm>
            <a:off x="12284310" y="32128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295761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4528"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6" y="1798731"/>
            <a:ext cx="5491389" cy="3873409"/>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847FD6-99D4-4F6C-B2B2-394D13BBFFD8}"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10" name="Rectangle 9"/>
          <p:cNvSpPr/>
          <p:nvPr userDrawn="1"/>
        </p:nvSpPr>
        <p:spPr>
          <a:xfrm>
            <a:off x="12287025"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2 columns </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pic>
        <p:nvPicPr>
          <p:cNvPr id="16" name="bullets"/>
          <p:cNvPicPr>
            <a:picLocks noChangeAspect="1"/>
          </p:cNvPicPr>
          <p:nvPr userDrawn="1"/>
        </p:nvPicPr>
        <p:blipFill rotWithShape="1">
          <a:blip r:embed="rId2"/>
          <a:srcRect l="3717" t="5566" r="8072" b="8645"/>
          <a:stretch/>
        </p:blipFill>
        <p:spPr>
          <a:xfrm>
            <a:off x="12345151" y="1307765"/>
            <a:ext cx="277342"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42987" y="2222893"/>
            <a:ext cx="391318" cy="241890"/>
          </a:xfrm>
          <a:prstGeom prst="rect">
            <a:avLst/>
          </a:prstGeom>
        </p:spPr>
      </p:pic>
      <p:grpSp>
        <p:nvGrpSpPr>
          <p:cNvPr id="18" name="Group 17"/>
          <p:cNvGrpSpPr/>
          <p:nvPr userDrawn="1"/>
        </p:nvGrpSpPr>
        <p:grpSpPr>
          <a:xfrm>
            <a:off x="12284310" y="3212874"/>
            <a:ext cx="1389888" cy="1233768"/>
            <a:chOff x="9215268" y="3023356"/>
            <a:chExt cx="1389888" cy="1233768"/>
          </a:xfrm>
        </p:grpSpPr>
        <p:sp>
          <p:nvSpPr>
            <p:cNvPr id="19" name="Rectangle 18"/>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20" name="Rectangle 19"/>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557294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08C52E-4728-4A68-BA8B-A3CF329A0A59}"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1480" y="1084264"/>
            <a:ext cx="11379200" cy="706437"/>
          </a:xfrm>
        </p:spPr>
        <p:txBody>
          <a:bodyPr/>
          <a:lstStyle>
            <a:lvl1pPr marL="0" indent="0">
              <a:buNone/>
              <a:defRPr b="0"/>
            </a:lvl1pPr>
            <a:lvl2pPr marL="169863" indent="0">
              <a:buNone/>
              <a:defRPr/>
            </a:lvl2pPr>
          </a:lstStyle>
          <a:p>
            <a:pPr lvl="0"/>
            <a:r>
              <a:rPr lang="en-US" dirty="0"/>
              <a:t>Click to add subtitle</a:t>
            </a:r>
          </a:p>
        </p:txBody>
      </p:sp>
      <p:sp>
        <p:nvSpPr>
          <p:cNvPr id="8" name="Rectangle 7"/>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Only</a:t>
            </a:r>
          </a:p>
          <a:p>
            <a:pPr algn="l"/>
            <a:r>
              <a:rPr lang="en-US" sz="1000" b="0" baseline="0" dirty="0">
                <a:solidFill>
                  <a:schemeClr val="tx1"/>
                </a:solidFill>
              </a:rPr>
              <a:t>Use to create freehand content within the grid. </a:t>
            </a:r>
          </a:p>
        </p:txBody>
      </p:sp>
      <p:sp>
        <p:nvSpPr>
          <p:cNvPr id="1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3" name="Rectangle 1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4" name="Rectangle 1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277120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37D25-34C3-4ABC-BFB6-67BE735B3FE9}" type="datetime1">
              <a:rPr lang="en-US" smtClean="0"/>
              <a:t>9/8/2021</a:t>
            </a:fld>
            <a:endParaRPr lang="en-US"/>
          </a:p>
        </p:txBody>
      </p:sp>
      <p:sp>
        <p:nvSpPr>
          <p:cNvPr id="3" name="Footer Placeholder 2"/>
          <p:cNvSpPr>
            <a:spLocks noGrp="1"/>
          </p:cNvSpPr>
          <p:nvPr>
            <p:ph type="ftr" sz="quarter" idx="11"/>
          </p:nvPr>
        </p:nvSpPr>
        <p:spPr/>
        <p:txBody>
          <a:bodyPr/>
          <a:lstStyle/>
          <a:p>
            <a:r>
              <a:rPr lang="en-US"/>
              <a:t>To change, turn on or off footer: Inset &gt; Header &amp; Footer &gt; Enter / change text &gt; Click Apply All. </a:t>
            </a:r>
          </a:p>
        </p:txBody>
      </p:sp>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a:p>
        </p:txBody>
      </p:sp>
      <p:sp>
        <p:nvSpPr>
          <p:cNvPr id="7" name="Rectangle 6"/>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Blank</a:t>
            </a:r>
          </a:p>
          <a:p>
            <a:pPr algn="l"/>
            <a:r>
              <a:rPr lang="en-US" sz="1000" b="0" baseline="0" dirty="0">
                <a:solidFill>
                  <a:schemeClr val="tx1"/>
                </a:solidFill>
              </a:rPr>
              <a:t>A blank slide layout with no headline, subtitle or content placeholders.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0" name="Group 9"/>
          <p:cNvGrpSpPr/>
          <p:nvPr userDrawn="1"/>
        </p:nvGrpSpPr>
        <p:grpSpPr>
          <a:xfrm>
            <a:off x="12284310" y="2497574"/>
            <a:ext cx="1389888" cy="1233768"/>
            <a:chOff x="9215268" y="3023356"/>
            <a:chExt cx="1389888" cy="1233768"/>
          </a:xfrm>
        </p:grpSpPr>
        <p:sp>
          <p:nvSpPr>
            <p:cNvPr id="11" name="Rectangle 1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2" name="Rectangle 1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974398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06402" y="1371601"/>
            <a:ext cx="11379205" cy="4300539"/>
          </a:xfrm>
          <a:ln cap="flat">
            <a:miter lim="800000"/>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4"/>
          </p:nvPr>
        </p:nvSpPr>
        <p:spPr/>
        <p:txBody>
          <a:bodyPr/>
          <a:lstStyle/>
          <a:p>
            <a:fld id="{C7AF1B1F-85B6-41B4-B41F-7081E1ED368B}" type="datetime1">
              <a:rPr lang="en-US" smtClean="0"/>
              <a:t>9/8/2021</a:t>
            </a:fld>
            <a:endParaRPr lang="en-US"/>
          </a:p>
        </p:txBody>
      </p:sp>
      <p:sp>
        <p:nvSpPr>
          <p:cNvPr id="7" name="Footer Placeholder 6"/>
          <p:cNvSpPr>
            <a:spLocks noGrp="1"/>
          </p:cNvSpPr>
          <p:nvPr>
            <p:ph type="ftr" sz="quarter" idx="15"/>
          </p:nvPr>
        </p:nvSpPr>
        <p:spPr/>
        <p:txBody>
          <a:bodyPr/>
          <a:lstStyle/>
          <a:p>
            <a:r>
              <a:rPr lang="en-US"/>
              <a:t>To change, turn on or off footer: Inset &gt; Header &amp; Footer &gt; Enter / change text &gt; Click Apply All. </a:t>
            </a:r>
          </a:p>
        </p:txBody>
      </p:sp>
      <p:sp>
        <p:nvSpPr>
          <p:cNvPr id="8" name="Slide Number Placeholder 7"/>
          <p:cNvSpPr>
            <a:spLocks noGrp="1"/>
          </p:cNvSpPr>
          <p:nvPr>
            <p:ph type="sldNum" sz="quarter" idx="16"/>
          </p:nvPr>
        </p:nvSpPr>
        <p:spPr/>
        <p:txBody>
          <a:bodyPr/>
          <a:lstStyle/>
          <a:p>
            <a:fld id="{146682E1-A610-4FB0-BCC6-241ABE41C99B}" type="slidenum">
              <a:rPr lang="en-US" smtClean="0"/>
              <a:t>‹#›</a:t>
            </a:fld>
            <a:endParaRPr lang="en-US"/>
          </a:p>
        </p:txBody>
      </p:sp>
      <p:sp>
        <p:nvSpPr>
          <p:cNvPr id="10" name="Title 9"/>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11" name="Rectangle 10"/>
          <p:cNvSpPr/>
          <p:nvPr userDrawn="1"/>
        </p:nvSpPr>
        <p:spPr>
          <a:xfrm>
            <a:off x="12287025"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Title and Content</a:t>
            </a:r>
          </a:p>
          <a:p>
            <a:pPr algn="l"/>
            <a:r>
              <a:rPr lang="en-US" sz="1000" b="0" baseline="0" dirty="0">
                <a:solidFill>
                  <a:schemeClr val="tx1"/>
                </a:solidFill>
              </a:rPr>
              <a:t>Headline and content layout. </a:t>
            </a:r>
          </a:p>
        </p:txBody>
      </p:sp>
      <p:sp>
        <p:nvSpPr>
          <p:cNvPr id="14" name="Text Placeholder 11"/>
          <p:cNvSpPr>
            <a:spLocks noGrp="1"/>
          </p:cNvSpPr>
          <p:nvPr>
            <p:ph type="body" sz="quarter" idx="17"/>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0" y="2497574"/>
            <a:ext cx="1389888" cy="1233768"/>
            <a:chOff x="9215268" y="3023356"/>
            <a:chExt cx="1389888" cy="1233768"/>
          </a:xfrm>
        </p:grpSpPr>
        <p:sp>
          <p:nvSpPr>
            <p:cNvPr id="15" name="Rectangle 1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6" name="Rectangle 1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430158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AA0B7E-52AC-44D0-BA84-15BE4ACEA3DD}" type="datetime1">
              <a:rPr lang="en-US" smtClean="0"/>
              <a:t>9/8/2021</a:t>
            </a:fld>
            <a:endParaRPr lang="en-US" dirty="0"/>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endParaRPr lang="en-US" dirty="0"/>
          </a:p>
        </p:txBody>
      </p:sp>
      <p:sp>
        <p:nvSpPr>
          <p:cNvPr id="5" name="Slide Number Placeholder 4"/>
          <p:cNvSpPr>
            <a:spLocks noGrp="1"/>
          </p:cNvSpPr>
          <p:nvPr>
            <p:ph type="sldNum" sz="quarter" idx="12"/>
          </p:nvPr>
        </p:nvSpPr>
        <p:spPr/>
        <p:txBody>
          <a:bodyPr/>
          <a:lstStyle/>
          <a:p>
            <a:fld id="{5246FB18-5DF1-419A-B975-14AFDDD65B9F}" type="slidenum">
              <a:rPr lang="en-US" smtClean="0"/>
              <a:pPr/>
              <a:t>‹#›</a:t>
            </a:fld>
            <a:endParaRPr lang="en-US" dirty="0"/>
          </a:p>
        </p:txBody>
      </p:sp>
      <p:sp>
        <p:nvSpPr>
          <p:cNvPr id="6" name="TextBox 5"/>
          <p:cNvSpPr txBox="1"/>
          <p:nvPr userDrawn="1"/>
        </p:nvSpPr>
        <p:spPr>
          <a:xfrm>
            <a:off x="406400" y="445570"/>
            <a:ext cx="11078563" cy="3416320"/>
          </a:xfrm>
          <a:prstGeom prst="rect">
            <a:avLst/>
          </a:prstGeom>
          <a:noFill/>
        </p:spPr>
        <p:txBody>
          <a:bodyPr wrap="square" rtlCol="0">
            <a:spAutoFit/>
          </a:bodyPr>
          <a:lstStyle/>
          <a:p>
            <a:pPr>
              <a:lnSpc>
                <a:spcPct val="90000"/>
              </a:lnSpc>
            </a:pPr>
            <a:r>
              <a:rPr lang="en-US" sz="8000" b="1" dirty="0"/>
              <a:t>DO NOT USE ANY SLIDE LAYOUTS AFTER THIS LAYOUT! </a:t>
            </a:r>
          </a:p>
        </p:txBody>
      </p:sp>
    </p:spTree>
    <p:extLst>
      <p:ext uri="{BB962C8B-B14F-4D97-AF65-F5344CB8AC3E}">
        <p14:creationId xmlns:p14="http://schemas.microsoft.com/office/powerpoint/2010/main" val="1385482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14528" y="1371600"/>
            <a:ext cx="11367253" cy="4800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39E0A-B388-49CC-BE41-72A9AF2A3761}"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2028966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5470C-F0B8-4C64-A5E0-1BDCCAD6E2B2}"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Tree>
    <p:extLst>
      <p:ext uri="{BB962C8B-B14F-4D97-AF65-F5344CB8AC3E}">
        <p14:creationId xmlns:p14="http://schemas.microsoft.com/office/powerpoint/2010/main" val="2195275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white plai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23137" y="152200"/>
            <a:ext cx="7096625" cy="2481677"/>
          </a:xfrm>
        </p:spPr>
        <p:txBody>
          <a:bodyPr lIns="0" tIns="0" rIns="0" bIns="0">
            <a:normAutofit/>
          </a:bodyPr>
          <a:lstStyle>
            <a:lvl1pPr>
              <a:lnSpc>
                <a:spcPct val="95000"/>
              </a:lnSpc>
              <a:defRPr sz="5700" b="0" i="0">
                <a:solidFill>
                  <a:schemeClr val="tx1"/>
                </a:solidFill>
                <a:latin typeface="Arial" charset="0"/>
                <a:ea typeface="Arial" charset="0"/>
                <a:cs typeface="Arial"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427567" y="2719817"/>
            <a:ext cx="5291667"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8561918" y="284622"/>
            <a:ext cx="3175101"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8561918" y="1598178"/>
            <a:ext cx="3175101"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4" name="Date Placeholder 3"/>
          <p:cNvSpPr>
            <a:spLocks noGrp="1"/>
          </p:cNvSpPr>
          <p:nvPr>
            <p:ph type="dt" sz="half" idx="18"/>
          </p:nvPr>
        </p:nvSpPr>
        <p:spPr>
          <a:xfrm>
            <a:off x="8561918" y="1098983"/>
            <a:ext cx="3175101" cy="223277"/>
          </a:xfrm>
        </p:spPr>
        <p:txBody>
          <a:bodyPr/>
          <a:lstStyle>
            <a:lvl1pPr algn="l">
              <a:defRPr b="0" i="0">
                <a:latin typeface="Arial" charset="0"/>
                <a:ea typeface="Arial" charset="0"/>
                <a:cs typeface="Arial" charset="0"/>
              </a:defRPr>
            </a:lvl1pPr>
          </a:lstStyle>
          <a:p>
            <a:fld id="{9919421C-D94E-44DA-8F8D-5775BE369BD9}" type="datetime1">
              <a:rPr lang="en-US" smtClean="0"/>
              <a:t>9/8/2021</a:t>
            </a:fld>
            <a:endParaRPr dirty="0"/>
          </a:p>
        </p:txBody>
      </p:sp>
    </p:spTree>
    <p:extLst>
      <p:ext uri="{BB962C8B-B14F-4D97-AF65-F5344CB8AC3E}">
        <p14:creationId xmlns:p14="http://schemas.microsoft.com/office/powerpoint/2010/main" val="3958839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3174875"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sp>
        <p:nvSpPr>
          <p:cNvPr id="8" name="Title 7"/>
          <p:cNvSpPr>
            <a:spLocks noGrp="1"/>
          </p:cNvSpPr>
          <p:nvPr>
            <p:ph type="title" hasCustomPrompt="1"/>
          </p:nvPr>
        </p:nvSpPr>
        <p:spPr>
          <a:xfrm>
            <a:off x="423137" y="152200"/>
            <a:ext cx="7096625" cy="2481677"/>
          </a:xfrm>
        </p:spPr>
        <p:txBody>
          <a:bodyPr lIns="0" tIns="0" rIns="0" bIns="0">
            <a:normAutofit/>
          </a:bodyPr>
          <a:lstStyle>
            <a:lvl1pPr>
              <a:lnSpc>
                <a:spcPct val="95000"/>
              </a:lnSpc>
              <a:defRPr sz="570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427567" y="2719817"/>
            <a:ext cx="5291667" cy="440834"/>
          </a:xfrm>
        </p:spPr>
        <p:txBody>
          <a:bodyPr lIns="0" tIns="0" rIns="0" bIns="0"/>
          <a:lstStyle>
            <a:lvl1pPr>
              <a:defRPr sz="19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8561919" y="284622"/>
            <a:ext cx="3170901" cy="440834"/>
          </a:xfrm>
        </p:spPr>
        <p:txBody>
          <a:bodyPr lIns="0" tIns="0" rIns="0" bIns="0"/>
          <a:lstStyle>
            <a:lvl1pPr>
              <a:spcBef>
                <a:spcPts val="0"/>
              </a:spcBef>
              <a:defRPr sz="110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8561919" y="1602219"/>
            <a:ext cx="3170901"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6"/>
          </p:nvPr>
        </p:nvSpPr>
        <p:spPr>
          <a:xfrm>
            <a:off x="8561033" y="1100213"/>
            <a:ext cx="3182235" cy="223277"/>
          </a:xfrm>
        </p:spPr>
        <p:txBody>
          <a:bodyPr/>
          <a:lstStyle>
            <a:lvl1pPr algn="l">
              <a:defRPr>
                <a:solidFill>
                  <a:schemeClr val="tx1"/>
                </a:solidFill>
              </a:defRPr>
            </a:lvl1pPr>
          </a:lstStyle>
          <a:p>
            <a:fld id="{506ADA96-2BE1-4C62-A8A5-D52F8BFC5426}" type="datetime1">
              <a:rPr lang="en-US" smtClean="0">
                <a:solidFill>
                  <a:prstClr val="white"/>
                </a:solidFill>
              </a:rPr>
              <a:t>9/8/2021</a:t>
            </a:fld>
            <a:endParaRPr dirty="0">
              <a:solidFill>
                <a:prstClr val="white"/>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1648" y="5978718"/>
            <a:ext cx="1670304" cy="711008"/>
          </a:xfrm>
          <a:prstGeom prst="rect">
            <a:avLst/>
          </a:prstGeom>
        </p:spPr>
      </p:pic>
    </p:spTree>
    <p:extLst>
      <p:ext uri="{BB962C8B-B14F-4D97-AF65-F5344CB8AC3E}">
        <p14:creationId xmlns:p14="http://schemas.microsoft.com/office/powerpoint/2010/main" val="44626546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4419-AFD6-4FD3-9CDD-9F08B02D44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A6D777-9684-4964-98B4-634BA460F2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1BBA78-AEEA-488B-BB7D-65CDE72609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90FC9-3620-4884-8055-880211811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47214-03FD-4E78-8767-2F4FF94F17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ECDDC1-171B-4775-8A3E-79B0E4F44C7B}"/>
              </a:ext>
            </a:extLst>
          </p:cNvPr>
          <p:cNvSpPr>
            <a:spLocks noGrp="1"/>
          </p:cNvSpPr>
          <p:nvPr>
            <p:ph type="dt" sz="half" idx="10"/>
          </p:nvPr>
        </p:nvSpPr>
        <p:spPr/>
        <p:txBody>
          <a:bodyPr/>
          <a:lstStyle/>
          <a:p>
            <a:fld id="{07F3C831-5FD9-469B-A3A4-A99A77A009E8}" type="datetime1">
              <a:rPr lang="en-US" smtClean="0"/>
              <a:t>9/8/2021</a:t>
            </a:fld>
            <a:endParaRPr lang="en-US"/>
          </a:p>
        </p:txBody>
      </p:sp>
      <p:sp>
        <p:nvSpPr>
          <p:cNvPr id="8" name="Footer Placeholder 7">
            <a:extLst>
              <a:ext uri="{FF2B5EF4-FFF2-40B4-BE49-F238E27FC236}">
                <a16:creationId xmlns:a16="http://schemas.microsoft.com/office/drawing/2014/main" id="{751D5C87-3B86-4397-9647-31F4EBC8BB99}"/>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9" name="Slide Number Placeholder 8">
            <a:extLst>
              <a:ext uri="{FF2B5EF4-FFF2-40B4-BE49-F238E27FC236}">
                <a16:creationId xmlns:a16="http://schemas.microsoft.com/office/drawing/2014/main" id="{6C55CD9E-2A3E-4BDE-8B44-4595ACCFB295}"/>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3718610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white Big imag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27567" y="312739"/>
            <a:ext cx="11315700" cy="4645025"/>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836835" y="556302"/>
            <a:ext cx="6484619"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836833" y="1606241"/>
            <a:ext cx="6484619"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8561919" y="613908"/>
            <a:ext cx="2944200"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8561919" y="1934680"/>
            <a:ext cx="2944200"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8561044" y="1291090"/>
            <a:ext cx="2954723" cy="223277"/>
          </a:xfrm>
        </p:spPr>
        <p:txBody>
          <a:bodyPr/>
          <a:lstStyle/>
          <a:p>
            <a:fld id="{841B9C33-9876-4FE5-8D87-1F431839FB11}" type="datetime1">
              <a:rPr lang="en-US" smtClean="0"/>
              <a:t>9/8/2021</a:t>
            </a:fld>
            <a:endParaRPr dirty="0"/>
          </a:p>
        </p:txBody>
      </p:sp>
    </p:spTree>
    <p:extLst>
      <p:ext uri="{BB962C8B-B14F-4D97-AF65-F5344CB8AC3E}">
        <p14:creationId xmlns:p14="http://schemas.microsoft.com/office/powerpoint/2010/main" val="3325320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black Slim image">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3174875"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sp>
        <p:nvSpPr>
          <p:cNvPr id="4" name="Picture Placeholder 3"/>
          <p:cNvSpPr>
            <a:spLocks noGrp="1"/>
          </p:cNvSpPr>
          <p:nvPr>
            <p:ph type="pic" sz="quarter" idx="16" hasCustomPrompt="1"/>
          </p:nvPr>
        </p:nvSpPr>
        <p:spPr>
          <a:xfrm>
            <a:off x="427567" y="2419840"/>
            <a:ext cx="11315700"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427569" y="241240"/>
            <a:ext cx="6884265"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427568" y="1291179"/>
            <a:ext cx="6884265"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8561918" y="298846"/>
            <a:ext cx="3170897"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8561918" y="1598363"/>
            <a:ext cx="3170897" cy="828861"/>
          </a:xfrm>
        </p:spPr>
        <p:txBody>
          <a:bodyPr lIns="0" tIns="0" rIns="0" bIns="0"/>
          <a:lstStyle>
            <a:lvl1pPr>
              <a:defRPr sz="950" baseline="0">
                <a:solidFill>
                  <a:schemeClr val="tx1">
                    <a:lumMod val="65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8561035" y="1100213"/>
            <a:ext cx="3182232" cy="223277"/>
          </a:xfrm>
        </p:spPr>
        <p:txBody>
          <a:bodyPr/>
          <a:lstStyle>
            <a:lvl1pPr>
              <a:defRPr>
                <a:solidFill>
                  <a:srgbClr val="FFFFFF"/>
                </a:solidFill>
              </a:defRPr>
            </a:lvl1pPr>
          </a:lstStyle>
          <a:p>
            <a:fld id="{70653D15-C324-4B6C-A2E0-371C1994C115}" type="datetime1">
              <a:rPr lang="en-US" smtClean="0"/>
              <a:t>9/8/2021</a:t>
            </a:fld>
            <a:endParaRPr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1648" y="5978718"/>
            <a:ext cx="1670304" cy="711008"/>
          </a:xfrm>
          <a:prstGeom prst="rect">
            <a:avLst/>
          </a:prstGeom>
        </p:spPr>
      </p:pic>
    </p:spTree>
    <p:extLst>
      <p:ext uri="{BB962C8B-B14F-4D97-AF65-F5344CB8AC3E}">
        <p14:creationId xmlns:p14="http://schemas.microsoft.com/office/powerpoint/2010/main" val="2345456102"/>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white Slim image">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27567" y="2419840"/>
            <a:ext cx="11315700" cy="2537621"/>
          </a:xfrm>
          <a:ln>
            <a:noFill/>
          </a:ln>
        </p:spPr>
        <p:txBody>
          <a:bodyPr anchor="ctr"/>
          <a:lstStyle>
            <a:lvl1pPr algn="ctr">
              <a:defRPr>
                <a:solidFill>
                  <a:schemeClr val="tx1"/>
                </a:solidFill>
              </a:defRPr>
            </a:lvl1pPr>
          </a:lstStyle>
          <a:p>
            <a:r>
              <a:rPr lang="en-US" dirty="0"/>
              <a:t>Cover image</a:t>
            </a:r>
          </a:p>
        </p:txBody>
      </p:sp>
      <p:sp>
        <p:nvSpPr>
          <p:cNvPr id="8" name="Title 7"/>
          <p:cNvSpPr>
            <a:spLocks noGrp="1"/>
          </p:cNvSpPr>
          <p:nvPr>
            <p:ph type="title" hasCustomPrompt="1"/>
          </p:nvPr>
        </p:nvSpPr>
        <p:spPr>
          <a:xfrm>
            <a:off x="427569" y="241240"/>
            <a:ext cx="5676468" cy="1072240"/>
          </a:xfrm>
        </p:spPr>
        <p:txBody>
          <a:bodyPr lIns="0" tIns="0" rIns="0" bIns="0">
            <a:normAutofit/>
          </a:bodyPr>
          <a:lstStyle>
            <a:lvl1pPr>
              <a:lnSpc>
                <a:spcPct val="90000"/>
              </a:lnSpc>
              <a:defRPr sz="3750" b="0" i="0">
                <a:solidFill>
                  <a:schemeClr val="tx1"/>
                </a:solidFill>
                <a:latin typeface="Arial Regular" charset="0"/>
                <a:cs typeface="Arial Regular" charset="0"/>
              </a:defRPr>
            </a:lvl1pPr>
          </a:lstStyle>
          <a:p>
            <a:r>
              <a:rPr lang="en-US" dirty="0"/>
              <a:t>Presentation</a:t>
            </a:r>
            <a:br>
              <a:rPr lang="en-US" dirty="0"/>
            </a:br>
            <a:r>
              <a:rPr lang="en-US" dirty="0"/>
              <a:t>Title</a:t>
            </a:r>
          </a:p>
        </p:txBody>
      </p:sp>
      <p:sp>
        <p:nvSpPr>
          <p:cNvPr id="10" name="Text Placeholder 9"/>
          <p:cNvSpPr>
            <a:spLocks noGrp="1"/>
          </p:cNvSpPr>
          <p:nvPr>
            <p:ph type="body" sz="quarter" idx="12" hasCustomPrompt="1"/>
          </p:nvPr>
        </p:nvSpPr>
        <p:spPr>
          <a:xfrm>
            <a:off x="427567" y="1291179"/>
            <a:ext cx="5676468" cy="440834"/>
          </a:xfrm>
        </p:spPr>
        <p:txBody>
          <a:bodyPr lIns="0" tIns="0" rIns="0" bIns="0"/>
          <a:lstStyle>
            <a:lvl1pPr>
              <a:defRPr sz="1000">
                <a:solidFill>
                  <a:schemeClr val="tx1"/>
                </a:solidFill>
              </a:defRPr>
            </a:lvl1pPr>
          </a:lstStyle>
          <a:p>
            <a:pPr lvl="0"/>
            <a:r>
              <a:rPr lang="en-US" dirty="0"/>
              <a:t>Subtitle</a:t>
            </a:r>
          </a:p>
        </p:txBody>
      </p:sp>
      <p:sp>
        <p:nvSpPr>
          <p:cNvPr id="11" name="Text Placeholder 9"/>
          <p:cNvSpPr>
            <a:spLocks noGrp="1"/>
          </p:cNvSpPr>
          <p:nvPr>
            <p:ph type="body" sz="quarter" idx="13" hasCustomPrompt="1"/>
          </p:nvPr>
        </p:nvSpPr>
        <p:spPr>
          <a:xfrm>
            <a:off x="8562797" y="298846"/>
            <a:ext cx="3170019" cy="440834"/>
          </a:xfrm>
        </p:spPr>
        <p:txBody>
          <a:bodyPr lIns="0" tIns="0" rIns="0" bIns="0"/>
          <a:lstStyle>
            <a:lvl1pPr>
              <a:spcBef>
                <a:spcPts val="0"/>
              </a:spcBef>
              <a:defRPr sz="950">
                <a:solidFill>
                  <a:schemeClr val="tx1"/>
                </a:solidFill>
              </a:defRPr>
            </a:lvl1pPr>
          </a:lstStyle>
          <a:p>
            <a:pPr lvl="0"/>
            <a:r>
              <a:rPr lang="en-US" dirty="0"/>
              <a:t>Presenter Name</a:t>
            </a:r>
          </a:p>
        </p:txBody>
      </p:sp>
      <p:sp>
        <p:nvSpPr>
          <p:cNvPr id="13" name="Text Placeholder 9"/>
          <p:cNvSpPr>
            <a:spLocks noGrp="1"/>
          </p:cNvSpPr>
          <p:nvPr>
            <p:ph type="body" sz="quarter" idx="15" hasCustomPrompt="1"/>
          </p:nvPr>
        </p:nvSpPr>
        <p:spPr>
          <a:xfrm>
            <a:off x="8562797" y="1601708"/>
            <a:ext cx="3170019" cy="828861"/>
          </a:xfrm>
        </p:spPr>
        <p:txBody>
          <a:bodyPr lIns="0" tIns="0" rIns="0" bIns="0"/>
          <a:lstStyle>
            <a:lvl1pPr>
              <a:defRPr sz="950" baseline="0">
                <a:solidFill>
                  <a:schemeClr val="bg1">
                    <a:lumMod val="50000"/>
                  </a:schemeClr>
                </a:solidFill>
                <a:latin typeface="Arial Narrow" charset="0"/>
                <a:ea typeface="Arial Narrow" charset="0"/>
                <a:cs typeface="Arial Narrow" charset="0"/>
              </a:defRPr>
            </a:lvl1pPr>
          </a:lstStyle>
          <a:p>
            <a:pPr lvl="0"/>
            <a:r>
              <a:rPr lang="en-US" dirty="0"/>
              <a:t>Disclaimer paragraph</a:t>
            </a:r>
          </a:p>
        </p:txBody>
      </p:sp>
      <p:sp>
        <p:nvSpPr>
          <p:cNvPr id="2" name="Date Placeholder 1"/>
          <p:cNvSpPr>
            <a:spLocks noGrp="1"/>
          </p:cNvSpPr>
          <p:nvPr>
            <p:ph type="dt" sz="half" idx="17"/>
          </p:nvPr>
        </p:nvSpPr>
        <p:spPr>
          <a:xfrm>
            <a:off x="8561918" y="1100213"/>
            <a:ext cx="3181349" cy="223277"/>
          </a:xfrm>
        </p:spPr>
        <p:txBody>
          <a:bodyPr/>
          <a:lstStyle/>
          <a:p>
            <a:fld id="{6913EC11-7B03-4A39-B2B5-299425EF9C01}" type="datetime1">
              <a:rPr lang="en-US" smtClean="0"/>
              <a:t>9/8/2021</a:t>
            </a:fld>
            <a:endParaRPr dirty="0"/>
          </a:p>
        </p:txBody>
      </p:sp>
    </p:spTree>
    <p:extLst>
      <p:ext uri="{BB962C8B-B14F-4D97-AF65-F5344CB8AC3E}">
        <p14:creationId xmlns:p14="http://schemas.microsoft.com/office/powerpoint/2010/main" val="1771323437"/>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5000"/>
              </a:lnSpc>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6" y="1529221"/>
            <a:ext cx="11338057" cy="4279005"/>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72202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5" y="1529221"/>
            <a:ext cx="11338560" cy="2990117"/>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419099" y="4921042"/>
            <a:ext cx="11338560" cy="1096047"/>
          </a:xfrm>
        </p:spPr>
        <p:txBody>
          <a:bodyPr anchor="b"/>
          <a:lstStyle>
            <a:lvl1pPr>
              <a:defRPr sz="950" b="0" i="0">
                <a:latin typeface="Arial Narrow" charset="0"/>
                <a:ea typeface="Arial Narrow" charset="0"/>
                <a:cs typeface="Arial Narrow"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charset="0"/>
                <a:ea typeface="Arial Narrow" charset="0"/>
                <a:cs typeface="Arial Narrow" charset="0"/>
              </a:defRPr>
            </a:lvl2pPr>
            <a:lvl3pPr>
              <a:defRPr sz="950">
                <a:latin typeface="Arial Narrow" charset="0"/>
                <a:ea typeface="Arial Narrow" charset="0"/>
                <a:cs typeface="Arial Narrow" charset="0"/>
              </a:defRPr>
            </a:lvl3pPr>
            <a:lvl4pPr>
              <a:defRPr sz="950">
                <a:latin typeface="Arial Narrow" charset="0"/>
                <a:ea typeface="Arial Narrow" charset="0"/>
                <a:cs typeface="Arial Narrow" charset="0"/>
              </a:defRPr>
            </a:lvl4pPr>
            <a:lvl5pPr>
              <a:defRPr sz="950">
                <a:latin typeface="Arial Narrow" charset="0"/>
                <a:ea typeface="Arial Narrow" charset="0"/>
                <a:cs typeface="Arial Narrow" charset="0"/>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160303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hasCustomPrompt="1"/>
          </p:nvPr>
        </p:nvSpPr>
        <p:spPr>
          <a:xfrm>
            <a:off x="423134" y="1464424"/>
            <a:ext cx="6070927" cy="4339737"/>
          </a:xfrm>
        </p:spPr>
        <p:txBody>
          <a:bodyPr/>
          <a:lstStyle>
            <a:lvl1pPr>
              <a:defRPr sz="3750" b="0" i="0">
                <a:latin typeface="Arial Regular" charset="0"/>
                <a:cs typeface="Arial Regular" charset="0"/>
              </a:defRPr>
            </a:lvl1pPr>
          </a:lstStyle>
          <a:p>
            <a:pPr lvl="0"/>
            <a:r>
              <a:rPr lang="en-US" dirty="0"/>
              <a:t>This is a quote or a call-out message.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hasCustomPrompt="1"/>
          </p:nvPr>
        </p:nvSpPr>
        <p:spPr>
          <a:xfrm>
            <a:off x="7100175" y="1464423"/>
            <a:ext cx="4643093" cy="4339484"/>
          </a:xfrm>
        </p:spPr>
        <p:txBody>
          <a:bodyPr/>
          <a:lstStyle>
            <a:lvl1pPr>
              <a:defRPr sz="2000" b="0" i="0" baseline="0">
                <a:latin typeface="Arial Regular" charset="0"/>
                <a:cs typeface="Arial Regular" charset="0"/>
              </a:defRPr>
            </a:lvl1pPr>
            <a:lvl2pPr marL="171450" indent="-171450">
              <a:buFont typeface="Arial"/>
              <a:buChar char="•"/>
              <a:defRPr sz="1000"/>
            </a:lvl2pPr>
          </a:lstStyle>
          <a:p>
            <a:pPr lvl="0"/>
            <a:r>
              <a:rPr lang="en-US" dirty="0"/>
              <a:t>Play with your available ratios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7058207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white plai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27568" y="183512"/>
            <a:ext cx="97536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50081345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black plain">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6018226"/>
            <a:ext cx="3174875"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sp>
        <p:nvSpPr>
          <p:cNvPr id="8" name="Title 7"/>
          <p:cNvSpPr>
            <a:spLocks noGrp="1"/>
          </p:cNvSpPr>
          <p:nvPr>
            <p:ph type="title" hasCustomPrompt="1"/>
          </p:nvPr>
        </p:nvSpPr>
        <p:spPr>
          <a:xfrm>
            <a:off x="427568" y="183512"/>
            <a:ext cx="9753600" cy="5170834"/>
          </a:xfrm>
        </p:spPr>
        <p:txBody>
          <a:bodyPr lIns="0" tIns="0" rIns="0" bIns="0"/>
          <a:lstStyle>
            <a:lvl1pPr>
              <a:lnSpc>
                <a:spcPct val="90000"/>
              </a:lnSpc>
              <a:defRPr sz="57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8"/>
          </p:nvPr>
        </p:nvSpPr>
        <p:spPr/>
        <p:txBody>
          <a:bodyPr/>
          <a:lstStyle>
            <a:lvl1pPr>
              <a:defRPr>
                <a:solidFill>
                  <a:schemeClr val="tx1"/>
                </a:solidFill>
              </a:defRPr>
            </a:lvl1pPr>
          </a:lstStyle>
          <a:p>
            <a:fld id="{BDDC3DCF-E0A7-DA4A-BC2C-1EC3743A297B}" type="slidenum">
              <a:rPr lang="en-US" smtClean="0">
                <a:solidFill>
                  <a:prstClr val="white"/>
                </a:solidFill>
              </a:rPr>
              <a:pPr/>
              <a:t>‹#›</a:t>
            </a:fld>
            <a:endParaRPr lang="en-US" dirty="0">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1648" y="5978718"/>
            <a:ext cx="1670304" cy="711008"/>
          </a:xfrm>
          <a:prstGeom prst="rect">
            <a:avLst/>
          </a:prstGeom>
        </p:spPr>
      </p:pic>
    </p:spTree>
    <p:extLst>
      <p:ext uri="{BB962C8B-B14F-4D97-AF65-F5344CB8AC3E}">
        <p14:creationId xmlns:p14="http://schemas.microsoft.com/office/powerpoint/2010/main" val="237443973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Image Big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27568" y="223699"/>
            <a:ext cx="9753600" cy="1201846"/>
          </a:xfrm>
        </p:spPr>
        <p:txBody>
          <a:bodyPr lIns="0" tIns="0" rIns="0" bIns="0"/>
          <a:lstStyle>
            <a:lvl1pPr>
              <a:lnSpc>
                <a:spcPct val="90000"/>
              </a:lnSpc>
              <a:defRPr sz="375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427568" y="2219101"/>
            <a:ext cx="11332632" cy="3572099"/>
          </a:xfrm>
        </p:spPr>
        <p:txBody>
          <a:bodyPr anchor="ctr"/>
          <a:lstStyle>
            <a:lvl1pPr algn="ctr">
              <a:defRPr/>
            </a:lvl1pPr>
          </a:lstStyle>
          <a:p>
            <a:endParaRPr lang="en-US" dirty="0"/>
          </a:p>
        </p:txBody>
      </p:sp>
    </p:spTree>
    <p:extLst>
      <p:ext uri="{BB962C8B-B14F-4D97-AF65-F5344CB8AC3E}">
        <p14:creationId xmlns:p14="http://schemas.microsoft.com/office/powerpoint/2010/main" val="8909342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white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27568" y="262227"/>
            <a:ext cx="9753600" cy="1046682"/>
          </a:xfrm>
        </p:spPr>
        <p:txBody>
          <a:bodyPr lIns="0" tIns="0" rIns="0" bIns="0"/>
          <a:lstStyle>
            <a:lvl1pPr>
              <a:lnSpc>
                <a:spcPct val="95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p>
            <a:endParaRPr lang="en-US" dirty="0">
              <a:solidFill>
                <a:prstClr val="white">
                  <a:lumMod val="50000"/>
                </a:prstClr>
              </a:solidFill>
            </a:endParaRPr>
          </a:p>
        </p:txBody>
      </p:sp>
      <p:sp>
        <p:nvSpPr>
          <p:cNvPr id="5" name="Slide Number Placeholder 4"/>
          <p:cNvSpPr>
            <a:spLocks noGrp="1"/>
          </p:cNvSpPr>
          <p:nvPr>
            <p:ph type="sldNum" sz="quarter" idx="18"/>
          </p:nvPr>
        </p:nvSpPr>
        <p:spPr/>
        <p:txBody>
          <a:body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427568" y="2219101"/>
            <a:ext cx="11332632" cy="3572099"/>
          </a:xfrm>
        </p:spPr>
        <p:txBody>
          <a:bodyPr anchor="ctr"/>
          <a:lstStyle>
            <a:lvl1pPr algn="ctr">
              <a:defRPr/>
            </a:lvl1pPr>
          </a:lstStyle>
          <a:p>
            <a:endParaRPr lang="en-US"/>
          </a:p>
        </p:txBody>
      </p:sp>
    </p:spTree>
    <p:extLst>
      <p:ext uri="{BB962C8B-B14F-4D97-AF65-F5344CB8AC3E}">
        <p14:creationId xmlns:p14="http://schemas.microsoft.com/office/powerpoint/2010/main" val="39118096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D181-D103-47E6-97BA-D5D119F1D9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30A7E1-484C-43F3-9256-49E45DF3DA21}"/>
              </a:ext>
            </a:extLst>
          </p:cNvPr>
          <p:cNvSpPr>
            <a:spLocks noGrp="1"/>
          </p:cNvSpPr>
          <p:nvPr>
            <p:ph type="dt" sz="half" idx="10"/>
          </p:nvPr>
        </p:nvSpPr>
        <p:spPr/>
        <p:txBody>
          <a:bodyPr/>
          <a:lstStyle/>
          <a:p>
            <a:fld id="{208E1113-8F63-484B-8912-6486ABAB3D5C}" type="datetime1">
              <a:rPr lang="en-US" smtClean="0"/>
              <a:t>9/8/2021</a:t>
            </a:fld>
            <a:endParaRPr lang="en-US"/>
          </a:p>
        </p:txBody>
      </p:sp>
      <p:sp>
        <p:nvSpPr>
          <p:cNvPr id="4" name="Footer Placeholder 3">
            <a:extLst>
              <a:ext uri="{FF2B5EF4-FFF2-40B4-BE49-F238E27FC236}">
                <a16:creationId xmlns:a16="http://schemas.microsoft.com/office/drawing/2014/main" id="{6DF860E4-E0F6-4BDC-B164-9D20B2E6815D}"/>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a:extLst>
              <a:ext uri="{FF2B5EF4-FFF2-40B4-BE49-F238E27FC236}">
                <a16:creationId xmlns:a16="http://schemas.microsoft.com/office/drawing/2014/main" id="{05472EE3-D14E-4145-9431-5FDD8DC0F892}"/>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1203050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black Image Small title">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27568" y="262227"/>
            <a:ext cx="9753600" cy="1098520"/>
          </a:xfrm>
        </p:spPr>
        <p:txBody>
          <a:bodyPr lIns="0" tIns="0" rIns="0" bIns="0"/>
          <a:lstStyle>
            <a:lvl1pPr>
              <a:lnSpc>
                <a:spcPct val="90000"/>
              </a:lnSpc>
              <a:defRPr sz="2000" b="0" i="0">
                <a:solidFill>
                  <a:schemeClr val="tx1"/>
                </a:solidFill>
                <a:latin typeface="Arial Regular" charset="0"/>
                <a:cs typeface="Arial Regular" charset="0"/>
              </a:defRPr>
            </a:lvl1pPr>
          </a:lstStyle>
          <a:p>
            <a:r>
              <a:rPr lang="en-US" dirty="0"/>
              <a:t>Divider</a:t>
            </a:r>
            <a:br>
              <a:rPr lang="en-US" dirty="0"/>
            </a:br>
            <a:r>
              <a:rPr lang="en-US" dirty="0"/>
              <a:t>Page</a:t>
            </a:r>
          </a:p>
        </p:txBody>
      </p:sp>
      <p:sp>
        <p:nvSpPr>
          <p:cNvPr id="3" name="Footer Placeholder 2"/>
          <p:cNvSpPr>
            <a:spLocks noGrp="1"/>
          </p:cNvSpPr>
          <p:nvPr>
            <p:ph type="ftr" sz="quarter" idx="17"/>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8"/>
          </p:nvPr>
        </p:nvSpPr>
        <p:spPr/>
        <p:txBody>
          <a:bodyPr/>
          <a:lstStyle>
            <a:lvl1pPr>
              <a:defRPr>
                <a:solidFill>
                  <a:srgbClr val="FFFFFF"/>
                </a:solidFill>
              </a:defRPr>
            </a:lvl1pPr>
          </a:lstStyle>
          <a:p>
            <a:fld id="{BDDC3DCF-E0A7-DA4A-BC2C-1EC3743A297B}" type="slidenum">
              <a:rPr lang="en-US" smtClean="0"/>
              <a:pPr/>
              <a:t>‹#›</a:t>
            </a:fld>
            <a:endParaRPr lang="en-US" dirty="0"/>
          </a:p>
        </p:txBody>
      </p:sp>
      <p:sp>
        <p:nvSpPr>
          <p:cNvPr id="6" name="Picture Placeholder 5"/>
          <p:cNvSpPr>
            <a:spLocks noGrp="1"/>
          </p:cNvSpPr>
          <p:nvPr>
            <p:ph type="pic" sz="quarter" idx="19"/>
          </p:nvPr>
        </p:nvSpPr>
        <p:spPr>
          <a:xfrm>
            <a:off x="427568" y="2219101"/>
            <a:ext cx="11332632" cy="3572099"/>
          </a:xfrm>
        </p:spPr>
        <p:txBody>
          <a:bodyPr anchor="ctr"/>
          <a:lstStyle>
            <a:lvl1pPr algn="ctr">
              <a:defRPr/>
            </a:lvl1pPr>
          </a:lstStyle>
          <a:p>
            <a:endParaRPr lang="en-US"/>
          </a:p>
        </p:txBody>
      </p:sp>
      <p:sp>
        <p:nvSpPr>
          <p:cNvPr id="9" name="Rectangle 8"/>
          <p:cNvSpPr/>
          <p:nvPr userDrawn="1"/>
        </p:nvSpPr>
        <p:spPr>
          <a:xfrm>
            <a:off x="0" y="6018226"/>
            <a:ext cx="3174875" cy="839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endParaRPr lang="en-US" sz="180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1648" y="5978718"/>
            <a:ext cx="1670304" cy="711008"/>
          </a:xfrm>
          <a:prstGeom prst="rect">
            <a:avLst/>
          </a:prstGeom>
        </p:spPr>
      </p:pic>
    </p:spTree>
    <p:extLst>
      <p:ext uri="{BB962C8B-B14F-4D97-AF65-F5344CB8AC3E}">
        <p14:creationId xmlns:p14="http://schemas.microsoft.com/office/powerpoint/2010/main" val="659438382"/>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4" y="1533594"/>
            <a:ext cx="5348203"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6395064" y="1533594"/>
            <a:ext cx="5348203" cy="4257607"/>
          </a:xfrm>
        </p:spPr>
        <p:txBody>
          <a:bodyPr/>
          <a:lstStyle>
            <a:lvl1pPr>
              <a:defRPr b="0" i="0">
                <a:latin typeface="Arial Regular" charset="0"/>
                <a:cs typeface="Arial Regular" charset="0"/>
              </a:defRPr>
            </a:lvl1pPr>
            <a:lvl2pPr>
              <a:defRPr b="0" i="0">
                <a:latin typeface="Arial Regular" charset="0"/>
                <a:cs typeface="Arial Regular"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655931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4" y="1144742"/>
            <a:ext cx="11320132" cy="855797"/>
          </a:xfrm>
        </p:spPr>
        <p:txBody>
          <a:bodyPr/>
          <a:lstStyle>
            <a:lvl1pPr>
              <a:defRPr sz="1400" b="0" i="0">
                <a:solidFill>
                  <a:schemeClr val="tx1"/>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423334" y="2281526"/>
            <a:ext cx="5348817" cy="2935710"/>
          </a:xfrm>
        </p:spPr>
        <p:txBody>
          <a:bodyPr anchor="ctr"/>
          <a:lstStyle>
            <a:lvl1pPr algn="ctr">
              <a:defRPr/>
            </a:lvl1pPr>
          </a:lstStyle>
          <a:p>
            <a:endParaRPr lang="en-US" dirty="0"/>
          </a:p>
        </p:txBody>
      </p:sp>
      <p:sp>
        <p:nvSpPr>
          <p:cNvPr id="10" name="Text Placeholder 9"/>
          <p:cNvSpPr>
            <a:spLocks noGrp="1"/>
          </p:cNvSpPr>
          <p:nvPr>
            <p:ph type="body" sz="quarter" idx="15"/>
          </p:nvPr>
        </p:nvSpPr>
        <p:spPr>
          <a:xfrm>
            <a:off x="427567" y="2000538"/>
            <a:ext cx="5344584" cy="280988"/>
          </a:xfrm>
        </p:spPr>
        <p:txBody>
          <a:bodyPr/>
          <a:lstStyle>
            <a:lvl1pPr algn="ctr">
              <a:defRPr sz="1000">
                <a:solidFill>
                  <a:srgbClr val="000000"/>
                </a:solidFill>
              </a:defRPr>
            </a:lvl1pPr>
          </a:lstStyle>
          <a:p>
            <a:pPr lvl="0"/>
            <a:r>
              <a:rPr lang="en-US" dirty="0"/>
              <a:t>Click to edit Master text styles</a:t>
            </a:r>
          </a:p>
        </p:txBody>
      </p:sp>
      <p:sp>
        <p:nvSpPr>
          <p:cNvPr id="11" name="Picture Placeholder 7"/>
          <p:cNvSpPr>
            <a:spLocks noGrp="1"/>
          </p:cNvSpPr>
          <p:nvPr>
            <p:ph type="pic" sz="quarter" idx="16"/>
          </p:nvPr>
        </p:nvSpPr>
        <p:spPr>
          <a:xfrm>
            <a:off x="6404968" y="2281526"/>
            <a:ext cx="5348817" cy="2935710"/>
          </a:xfrm>
        </p:spPr>
        <p:txBody>
          <a:bodyPr anchor="ctr"/>
          <a:lstStyle>
            <a:lvl1pPr algn="ctr">
              <a:defRPr/>
            </a:lvl1pPr>
          </a:lstStyle>
          <a:p>
            <a:endParaRPr lang="en-US"/>
          </a:p>
        </p:txBody>
      </p:sp>
      <p:sp>
        <p:nvSpPr>
          <p:cNvPr id="12" name="Text Placeholder 9"/>
          <p:cNvSpPr>
            <a:spLocks noGrp="1"/>
          </p:cNvSpPr>
          <p:nvPr>
            <p:ph type="body" sz="quarter" idx="17"/>
          </p:nvPr>
        </p:nvSpPr>
        <p:spPr>
          <a:xfrm>
            <a:off x="6409200" y="2000538"/>
            <a:ext cx="5344584" cy="280988"/>
          </a:xfrm>
        </p:spPr>
        <p:txBody>
          <a:bodyPr/>
          <a:lstStyle>
            <a:lvl1pPr algn="ctr">
              <a:defRPr sz="1000">
                <a:solidFill>
                  <a:srgbClr val="000000"/>
                </a:solidFill>
              </a:defRPr>
            </a:lvl1pPr>
          </a:lstStyle>
          <a:p>
            <a:pPr lvl="0"/>
            <a:r>
              <a:rPr lang="en-US" dirty="0"/>
              <a:t>Click to edit Master text styles</a:t>
            </a:r>
          </a:p>
        </p:txBody>
      </p:sp>
      <p:sp>
        <p:nvSpPr>
          <p:cNvPr id="14" name="Text Placeholder 13"/>
          <p:cNvSpPr>
            <a:spLocks noGrp="1"/>
          </p:cNvSpPr>
          <p:nvPr>
            <p:ph type="body" sz="quarter" idx="18"/>
          </p:nvPr>
        </p:nvSpPr>
        <p:spPr>
          <a:xfrm>
            <a:off x="427567" y="5403972"/>
            <a:ext cx="11333627" cy="583922"/>
          </a:xfrm>
        </p:spPr>
        <p:txBody>
          <a:bodyPr anchor="b"/>
          <a:lstStyle>
            <a:lvl1pPr>
              <a:defRPr sz="950" b="0" i="0">
                <a:solidFill>
                  <a:schemeClr val="tx1"/>
                </a:solidFill>
                <a:latin typeface="Arial Narrow" charset="0"/>
                <a:ea typeface="Arial Narrow" charset="0"/>
                <a:cs typeface="Arial Narrow" charset="0"/>
              </a:defRPr>
            </a:lvl1pPr>
            <a:lvl2pPr>
              <a:defRPr sz="950" b="0" i="0">
                <a:solidFill>
                  <a:schemeClr val="tx1"/>
                </a:solidFill>
                <a:latin typeface="Arial Narrow" charset="0"/>
                <a:ea typeface="Arial Narrow" charset="0"/>
                <a:cs typeface="Arial Narrow" charset="0"/>
              </a:defRPr>
            </a:lvl2pPr>
            <a:lvl3pPr>
              <a:defRPr sz="950" b="0" i="0">
                <a:solidFill>
                  <a:schemeClr val="tx1"/>
                </a:solidFill>
                <a:latin typeface="Arial Narrow" charset="0"/>
                <a:ea typeface="Arial Narrow" charset="0"/>
                <a:cs typeface="Arial Narrow" charset="0"/>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352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6" y="1063782"/>
            <a:ext cx="11338057" cy="4727418"/>
          </a:xfrm>
        </p:spPr>
        <p:txBody>
          <a:bodyPr/>
          <a:lstStyle>
            <a:lvl1pPr>
              <a:defRPr sz="950" b="0" i="0">
                <a:latin typeface="Arial Narrow"/>
                <a:cs typeface="Arial Narrow"/>
              </a:defRPr>
            </a:lvl1pPr>
            <a:lvl2pPr marL="0" marR="0" indent="0" algn="l" defTabSz="457200" rtl="0" eaLnBrk="1" fontAlgn="auto" latinLnBrk="0" hangingPunct="1">
              <a:lnSpc>
                <a:spcPct val="100000"/>
              </a:lnSpc>
              <a:spcBef>
                <a:spcPts val="500"/>
              </a:spcBef>
              <a:spcAft>
                <a:spcPts val="0"/>
              </a:spcAft>
              <a:buClrTx/>
              <a:buSzTx/>
              <a:buFont typeface="Arial"/>
              <a:buNone/>
              <a:tabLst/>
              <a:defRPr sz="950" b="0" i="0">
                <a:latin typeface="Arial Narrow"/>
                <a:cs typeface="Arial Narrow"/>
              </a:defRPr>
            </a:lvl2pPr>
            <a:lvl3pPr>
              <a:defRPr sz="950">
                <a:latin typeface="Arial Narrow"/>
                <a:cs typeface="Arial Narrow"/>
              </a:defRPr>
            </a:lvl3pPr>
            <a:lvl4pPr>
              <a:defRPr sz="950">
                <a:latin typeface="Arial Narrow"/>
                <a:cs typeface="Arial Narrow"/>
              </a:defRPr>
            </a:lvl4pPr>
            <a:lvl5pPr>
              <a:defRPr sz="950">
                <a:latin typeface="Arial Narrow"/>
                <a:cs typeface="Arial Narrow"/>
              </a:defRPr>
            </a:lvl5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6627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Tree>
    <p:extLst>
      <p:ext uri="{BB962C8B-B14F-4D97-AF65-F5344CB8AC3E}">
        <p14:creationId xmlns:p14="http://schemas.microsoft.com/office/powerpoint/2010/main" val="293247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uthor inf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5" name="Content Placeholder 5"/>
          <p:cNvSpPr>
            <a:spLocks noGrp="1"/>
          </p:cNvSpPr>
          <p:nvPr>
            <p:ph sz="quarter" idx="13" hasCustomPrompt="1"/>
          </p:nvPr>
        </p:nvSpPr>
        <p:spPr>
          <a:xfrm>
            <a:off x="427567" y="4076095"/>
            <a:ext cx="4643093" cy="1727812"/>
          </a:xfrm>
        </p:spPr>
        <p:txBody>
          <a:bodyPr/>
          <a:lstStyle>
            <a:lvl1pPr>
              <a:defRPr sz="2000" b="0" i="0" baseline="0">
                <a:latin typeface="Arial Regular" charset="0"/>
                <a:cs typeface="Arial Regular" charset="0"/>
              </a:defRPr>
            </a:lvl1pPr>
            <a:lvl2pPr marL="0" indent="0">
              <a:buFont typeface="Arial"/>
              <a:buNone/>
              <a:defRPr sz="2000"/>
            </a:lvl2pPr>
          </a:lstStyle>
          <a:p>
            <a:pPr lvl="0"/>
            <a:r>
              <a:rPr lang="en-US" dirty="0"/>
              <a:t>Author’s Name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57109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5" y="1529220"/>
            <a:ext cx="11338560" cy="4102570"/>
          </a:xfrm>
        </p:spPr>
        <p:txBody>
          <a:bodyPr/>
          <a:lstStyle>
            <a:lvl1pPr>
              <a:defRPr b="0" i="0">
                <a:latin typeface="Arial Regular" charset="0"/>
                <a:cs typeface="Arial Regular" charset="0"/>
              </a:defRPr>
            </a:lvl1pPr>
            <a:lvl2pPr marL="0" marR="0" indent="0" algn="l" defTabSz="457200" rtl="0" eaLnBrk="1" fontAlgn="auto" latinLnBrk="0" hangingPunct="1">
              <a:lnSpc>
                <a:spcPct val="100000"/>
              </a:lnSpc>
              <a:spcBef>
                <a:spcPts val="500"/>
              </a:spcBef>
              <a:spcAft>
                <a:spcPts val="0"/>
              </a:spcAft>
              <a:buClrTx/>
              <a:buSzTx/>
              <a:buFont typeface="Arial"/>
              <a:buNone/>
              <a:tabLst/>
              <a:defRPr b="0" i="0">
                <a:latin typeface="Arial Regular" charset="0"/>
                <a:cs typeface="Arial Regular" charset="0"/>
              </a:defRPr>
            </a:lvl2pPr>
          </a:lstStyle>
          <a:p>
            <a:pPr lvl="0"/>
            <a:r>
              <a:rPr lang="en-US" dirty="0"/>
              <a:t>Click to edit Master text styles</a:t>
            </a:r>
          </a:p>
          <a:p>
            <a:pPr marL="18288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419099" y="5606722"/>
            <a:ext cx="11338560" cy="385298"/>
          </a:xfrm>
        </p:spPr>
        <p:txBody>
          <a:bodyPr vert="horz" lIns="0" tIns="0" rIns="0" bIns="0" rtlCol="0" anchor="b">
            <a:noAutofit/>
          </a:bodyPr>
          <a:lstStyle>
            <a:lvl1pPr>
              <a:defRPr lang="en-US" sz="950" b="0" i="0" dirty="0" smtClean="0">
                <a:solidFill>
                  <a:schemeClr val="tx1"/>
                </a:solidFill>
                <a:latin typeface="Arial Narrow" charset="0"/>
                <a:ea typeface="Arial Narrow" charset="0"/>
                <a:cs typeface="Arial Narrow" charset="0"/>
              </a:defRPr>
            </a:lvl1pPr>
            <a:lvl2pPr>
              <a:defRPr lang="en-US" sz="950" b="0" i="0" dirty="0" smtClean="0">
                <a:solidFill>
                  <a:schemeClr val="tx1"/>
                </a:solidFill>
                <a:latin typeface="Arial Narrow" charset="0"/>
                <a:ea typeface="Arial Narrow" charset="0"/>
                <a:cs typeface="Arial Narrow" charset="0"/>
              </a:defRPr>
            </a:lvl2pPr>
            <a:lvl3pPr>
              <a:defRPr lang="en-US" sz="950" b="0" i="0" dirty="0" smtClean="0">
                <a:solidFill>
                  <a:schemeClr val="tx1"/>
                </a:solidFill>
                <a:latin typeface="Arial Narrow" charset="0"/>
                <a:ea typeface="Arial Narrow" charset="0"/>
                <a:cs typeface="Arial Narrow" charset="0"/>
              </a:defRPr>
            </a:lvl3pPr>
            <a:lvl4pPr>
              <a:defRPr lang="en-US" sz="950" b="0" i="0" dirty="0" smtClean="0">
                <a:solidFill>
                  <a:schemeClr val="tx1"/>
                </a:solidFill>
                <a:latin typeface="Arial Narrow" charset="0"/>
                <a:ea typeface="Arial Narrow" charset="0"/>
                <a:cs typeface="Arial Narrow" charset="0"/>
              </a:defRPr>
            </a:lvl4pPr>
            <a:lvl5pPr>
              <a:defRPr lang="en-US" sz="950" b="0" i="0" dirty="0">
                <a:solidFill>
                  <a:schemeClr val="tx1"/>
                </a:solidFill>
                <a:latin typeface="Arial Narrow" charset="0"/>
                <a:ea typeface="Arial Narrow" charset="0"/>
                <a:cs typeface="Arial Narrow" charset="0"/>
              </a:defRPr>
            </a:lvl5pPr>
          </a:lstStyle>
          <a:p>
            <a:pPr lvl="0"/>
            <a:r>
              <a:rPr lang="en-US" dirty="0"/>
              <a:t>Click to edit Master text styles</a:t>
            </a:r>
          </a:p>
          <a:p>
            <a:pPr lvl="1"/>
            <a:r>
              <a:rPr lang="en-US" dirty="0"/>
              <a:t>Second level. Level 2 Body text can be Regular or Bold. Level 2 Body text can be Regular or Bold. </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type="body" sz="quarter" idx="14"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1451021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6" name="Content Placeholder 5"/>
          <p:cNvSpPr>
            <a:spLocks noGrp="1"/>
          </p:cNvSpPr>
          <p:nvPr>
            <p:ph sz="quarter" idx="12"/>
          </p:nvPr>
        </p:nvSpPr>
        <p:spPr>
          <a:xfrm>
            <a:off x="423134" y="1144742"/>
            <a:ext cx="11320132" cy="565571"/>
          </a:xfrm>
        </p:spPr>
        <p:txBody>
          <a:bodyPr/>
          <a:lstStyle>
            <a:lvl1pPr>
              <a:defRPr sz="1400" b="0" i="0">
                <a:solidFill>
                  <a:srgbClr val="7F7F7F"/>
                </a:solidFill>
                <a:latin typeface="Arial Regular" charset="0"/>
                <a:cs typeface="Arial Regular" charset="0"/>
              </a:defRPr>
            </a:lvl1pPr>
            <a:lvl2pPr>
              <a:defRPr>
                <a:latin typeface="Akkurat Pro"/>
                <a:cs typeface="Akkurat Pro"/>
              </a:defRPr>
            </a:lvl2pPr>
          </a:lstStyle>
          <a:p>
            <a:pPr lvl="0"/>
            <a:r>
              <a:rPr lang="en-US" dirty="0"/>
              <a:t>Click to edit Master text styles</a:t>
            </a:r>
          </a:p>
        </p:txBody>
      </p:sp>
      <p:sp>
        <p:nvSpPr>
          <p:cNvPr id="8" name="Picture Placeholder 7"/>
          <p:cNvSpPr>
            <a:spLocks noGrp="1"/>
          </p:cNvSpPr>
          <p:nvPr>
            <p:ph type="pic" sz="quarter" idx="14"/>
          </p:nvPr>
        </p:nvSpPr>
        <p:spPr>
          <a:xfrm>
            <a:off x="423333" y="1914528"/>
            <a:ext cx="11338984" cy="3822676"/>
          </a:xfrm>
        </p:spPr>
        <p:txBody>
          <a:bodyPr anchor="ctr"/>
          <a:lstStyle>
            <a:lvl1pPr algn="ctr">
              <a:defRPr/>
            </a:lvl1pPr>
          </a:lstStyle>
          <a:p>
            <a:endParaRPr lang="en-US" dirty="0"/>
          </a:p>
        </p:txBody>
      </p:sp>
      <p:sp>
        <p:nvSpPr>
          <p:cNvPr id="14" name="Text Placeholder 13"/>
          <p:cNvSpPr>
            <a:spLocks noGrp="1"/>
          </p:cNvSpPr>
          <p:nvPr>
            <p:ph type="body" sz="quarter" idx="18"/>
          </p:nvPr>
        </p:nvSpPr>
        <p:spPr>
          <a:xfrm>
            <a:off x="427567" y="5839310"/>
            <a:ext cx="11333627" cy="148584"/>
          </a:xfrm>
        </p:spPr>
        <p:txBody>
          <a:bodyPr anchor="b"/>
          <a:lstStyle>
            <a:lvl1pPr>
              <a:defRPr sz="800" b="0" i="0">
                <a:solidFill>
                  <a:schemeClr val="tx1"/>
                </a:solidFill>
                <a:latin typeface="Arial Narrow" charset="0"/>
                <a:ea typeface="Arial Narrow" charset="0"/>
                <a:cs typeface="Arial Narrow" charset="0"/>
              </a:defRPr>
            </a:lvl1pPr>
            <a:lvl2pPr>
              <a:defRPr sz="800" b="0" i="0">
                <a:solidFill>
                  <a:schemeClr val="tx1"/>
                </a:solidFill>
                <a:latin typeface="Arial Narrow" charset="0"/>
                <a:ea typeface="Arial Narrow" charset="0"/>
                <a:cs typeface="Arial Narrow" charset="0"/>
              </a:defRPr>
            </a:lvl2pPr>
            <a:lvl3pPr>
              <a:defRPr sz="800" b="0" i="0">
                <a:solidFill>
                  <a:schemeClr val="tx1"/>
                </a:solidFill>
                <a:latin typeface="Arial Narrow" charset="0"/>
                <a:ea typeface="Arial Narrow" charset="0"/>
                <a:cs typeface="Arial Narrow" charset="0"/>
              </a:defRPr>
            </a:lvl3pPr>
            <a:lvl4pPr>
              <a:defRPr sz="800">
                <a:solidFill>
                  <a:srgbClr val="7F7F7F"/>
                </a:solidFill>
              </a:defRPr>
            </a:lvl4pPr>
            <a:lvl5pPr>
              <a:defRPr sz="800">
                <a:solidFill>
                  <a:srgbClr val="7F7F7F"/>
                </a:solidFill>
              </a:defRPr>
            </a:lvl5pPr>
          </a:lstStyle>
          <a:p>
            <a:pPr lvl="0"/>
            <a:r>
              <a:rPr lang="en-US" dirty="0"/>
              <a:t>Click to edit Master text styles</a:t>
            </a:r>
          </a:p>
          <a:p>
            <a:pPr lvl="1"/>
            <a:r>
              <a:rPr lang="en-US" dirty="0"/>
              <a:t>Second level</a:t>
            </a:r>
          </a:p>
          <a:p>
            <a:pPr lvl="2"/>
            <a:r>
              <a:rPr lang="en-US" dirty="0"/>
              <a:t>Third level</a:t>
            </a:r>
          </a:p>
        </p:txBody>
      </p:sp>
      <p:sp>
        <p:nvSpPr>
          <p:cNvPr id="13" name="Text Placeholder 9"/>
          <p:cNvSpPr>
            <a:spLocks noGrp="1"/>
          </p:cNvSpPr>
          <p:nvPr>
            <p:ph type="body" sz="quarter" idx="19" hasCustomPrompt="1"/>
          </p:nvPr>
        </p:nvSpPr>
        <p:spPr>
          <a:xfrm>
            <a:off x="419099" y="747521"/>
            <a:ext cx="10829879" cy="440834"/>
          </a:xfrm>
        </p:spPr>
        <p:txBody>
          <a:bodyPr lIns="0" tIns="0" rIns="0" bIns="0"/>
          <a:lstStyle>
            <a:lvl1pPr>
              <a:defRPr sz="1900" b="0">
                <a:solidFill>
                  <a:schemeClr val="tx1"/>
                </a:solidFill>
              </a:defRPr>
            </a:lvl1pPr>
          </a:lstStyle>
          <a:p>
            <a:pPr lvl="0"/>
            <a:r>
              <a:rPr lang="en-US" dirty="0"/>
              <a:t>Subtitle</a:t>
            </a:r>
          </a:p>
        </p:txBody>
      </p:sp>
    </p:spTree>
    <p:extLst>
      <p:ext uri="{BB962C8B-B14F-4D97-AF65-F5344CB8AC3E}">
        <p14:creationId xmlns:p14="http://schemas.microsoft.com/office/powerpoint/2010/main" val="2810735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371600"/>
            <a:ext cx="11367253" cy="4300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FD1508-1917-41CC-A1E5-B0E61CF1BEF5}"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Rectangle 7"/>
          <p:cNvSpPr/>
          <p:nvPr userDrawn="1"/>
        </p:nvSpPr>
        <p:spPr>
          <a:xfrm>
            <a:off x="12287026"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 No subtitle</a:t>
            </a: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Click to edit Master text styles</a:t>
            </a:r>
          </a:p>
          <a:p>
            <a:pPr lvl="1"/>
            <a:r>
              <a:rPr lang="en-US"/>
              <a:t>Second level</a:t>
            </a:r>
          </a:p>
        </p:txBody>
      </p:sp>
      <p:pic>
        <p:nvPicPr>
          <p:cNvPr id="13" name="bullets"/>
          <p:cNvPicPr>
            <a:picLocks noChangeAspect="1"/>
          </p:cNvPicPr>
          <p:nvPr userDrawn="1"/>
        </p:nvPicPr>
        <p:blipFill rotWithShape="1">
          <a:blip r:embed="rId2"/>
          <a:srcRect l="3717" t="5566" r="8072" b="8645"/>
          <a:stretch/>
        </p:blipFill>
        <p:spPr>
          <a:xfrm>
            <a:off x="12345151" y="1307765"/>
            <a:ext cx="277343" cy="241890"/>
          </a:xfrm>
          <a:prstGeom prst="rect">
            <a:avLst/>
          </a:prstGeom>
          <a:ln>
            <a:noFill/>
          </a:ln>
        </p:spPr>
      </p:pic>
      <p:pic>
        <p:nvPicPr>
          <p:cNvPr id="14" name="increase list level"/>
          <p:cNvPicPr>
            <a:picLocks noChangeAspect="1"/>
          </p:cNvPicPr>
          <p:nvPr userDrawn="1"/>
        </p:nvPicPr>
        <p:blipFill rotWithShape="1">
          <a:blip r:embed="rId3"/>
          <a:srcRect l="3946" t="825" r="7728" b="5818"/>
          <a:stretch/>
        </p:blipFill>
        <p:spPr>
          <a:xfrm>
            <a:off x="12342987" y="2222893"/>
            <a:ext cx="391319" cy="241890"/>
          </a:xfrm>
          <a:prstGeom prst="rect">
            <a:avLst/>
          </a:prstGeom>
        </p:spPr>
      </p:pic>
      <p:grpSp>
        <p:nvGrpSpPr>
          <p:cNvPr id="15" name="Group 14"/>
          <p:cNvGrpSpPr/>
          <p:nvPr userDrawn="1"/>
        </p:nvGrpSpPr>
        <p:grpSpPr>
          <a:xfrm>
            <a:off x="12284311" y="32128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7157438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480" y="1371603"/>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7" y="1371603"/>
            <a:ext cx="5491389" cy="4300539"/>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78E440-7F96-42EE-8C9F-F672FD13A666}"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0" name="Rectangle 9"/>
          <p:cNvSpPr/>
          <p:nvPr userDrawn="1"/>
        </p:nvSpPr>
        <p:spPr>
          <a:xfrm>
            <a:off x="12287026"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r>
              <a:rPr lang="en-US" sz="1000" b="1" dirty="0">
                <a:solidFill>
                  <a:schemeClr val="tx1"/>
                </a:solidFill>
              </a:rPr>
              <a:t>Content 2</a:t>
            </a:r>
            <a:r>
              <a:rPr lang="en-US" sz="1000" b="1" baseline="0" dirty="0">
                <a:solidFill>
                  <a:schemeClr val="tx1"/>
                </a:solidFill>
              </a:rPr>
              <a:t> columns</a:t>
            </a:r>
            <a:endParaRPr lang="en-US" sz="1000" b="1" dirty="0">
              <a:solidFill>
                <a:schemeClr val="tx1"/>
              </a:solidFill>
            </a:endParaRPr>
          </a:p>
          <a:p>
            <a:pPr algn="l"/>
            <a:r>
              <a:rPr lang="en-US" sz="1000" b="0" baseline="0" dirty="0">
                <a:solidFill>
                  <a:schemeClr val="tx1"/>
                </a:solidFill>
              </a:rPr>
              <a:t>Level 1 has a bullet turned on –you can turn bullets off by marking the Level 1 text and unclick the bullet icon on the Home Tab. </a:t>
            </a:r>
          </a:p>
          <a:p>
            <a:pPr algn="l"/>
            <a:endParaRPr lang="en-US" sz="1000" b="0" baseline="0" dirty="0">
              <a:solidFill>
                <a:schemeClr val="tx1"/>
              </a:solidFill>
            </a:endParaRPr>
          </a:p>
          <a:p>
            <a:pPr algn="l"/>
            <a:endParaRPr lang="en-US" sz="1000" b="0" baseline="0" dirty="0">
              <a:solidFill>
                <a:schemeClr val="tx1"/>
              </a:solidFill>
            </a:endParaRPr>
          </a:p>
          <a:p>
            <a:pPr algn="l"/>
            <a:r>
              <a:rPr lang="en-US" sz="1000" b="0" baseline="0" dirty="0">
                <a:solidFill>
                  <a:schemeClr val="tx1"/>
                </a:solidFill>
              </a:rPr>
              <a:t>To get to the next bullet level, use “Increase List level” on the Home Tab. </a:t>
            </a: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Click to edit Master text styles</a:t>
            </a:r>
          </a:p>
          <a:p>
            <a:pPr lvl="1"/>
            <a:r>
              <a:rPr lang="en-US"/>
              <a:t>Second level</a:t>
            </a:r>
          </a:p>
        </p:txBody>
      </p:sp>
      <p:pic>
        <p:nvPicPr>
          <p:cNvPr id="15" name="bullets"/>
          <p:cNvPicPr>
            <a:picLocks noChangeAspect="1"/>
          </p:cNvPicPr>
          <p:nvPr userDrawn="1"/>
        </p:nvPicPr>
        <p:blipFill rotWithShape="1">
          <a:blip r:embed="rId2"/>
          <a:srcRect l="3717" t="5566" r="8072" b="8645"/>
          <a:stretch/>
        </p:blipFill>
        <p:spPr>
          <a:xfrm>
            <a:off x="12345151" y="1307765"/>
            <a:ext cx="277343" cy="241890"/>
          </a:xfrm>
          <a:prstGeom prst="rect">
            <a:avLst/>
          </a:prstGeom>
          <a:ln>
            <a:noFill/>
          </a:ln>
        </p:spPr>
      </p:pic>
      <p:pic>
        <p:nvPicPr>
          <p:cNvPr id="16" name="increase list level"/>
          <p:cNvPicPr>
            <a:picLocks noChangeAspect="1"/>
          </p:cNvPicPr>
          <p:nvPr userDrawn="1"/>
        </p:nvPicPr>
        <p:blipFill rotWithShape="1">
          <a:blip r:embed="rId3"/>
          <a:srcRect l="3946" t="825" r="7728" b="5818"/>
          <a:stretch/>
        </p:blipFill>
        <p:spPr>
          <a:xfrm>
            <a:off x="12342987" y="2222893"/>
            <a:ext cx="391319" cy="241890"/>
          </a:xfrm>
          <a:prstGeom prst="rect">
            <a:avLst/>
          </a:prstGeom>
        </p:spPr>
      </p:pic>
      <p:grpSp>
        <p:nvGrpSpPr>
          <p:cNvPr id="17" name="Group 16"/>
          <p:cNvGrpSpPr/>
          <p:nvPr userDrawn="1"/>
        </p:nvGrpSpPr>
        <p:grpSpPr>
          <a:xfrm>
            <a:off x="12284311" y="3212874"/>
            <a:ext cx="1389888" cy="1233768"/>
            <a:chOff x="9215268" y="3023356"/>
            <a:chExt cx="1389888" cy="1233768"/>
          </a:xfrm>
        </p:grpSpPr>
        <p:sp>
          <p:nvSpPr>
            <p:cNvPr id="18" name="Rectangle 1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1000" b="0" baseline="0" dirty="0">
                  <a:solidFill>
                    <a:schemeClr val="tx1"/>
                  </a:solidFill>
                </a:rPr>
                <a:t>Only use </a:t>
              </a:r>
              <a:r>
                <a:rPr lang="en-US" sz="1000" b="0" baseline="0" dirty="0">
                  <a:solidFill>
                    <a:srgbClr val="D6002A"/>
                  </a:solidFill>
                </a:rPr>
                <a:t>S&amp;P Global Red </a:t>
              </a:r>
              <a:r>
                <a:rPr lang="en-US" sz="1000" b="0" baseline="0" dirty="0">
                  <a:solidFill>
                    <a:schemeClr val="tx1"/>
                  </a:solidFill>
                </a:rPr>
                <a:t>for key text high-lights, not shapes or charts. </a:t>
              </a:r>
              <a:br>
                <a:rPr lang="en-US" sz="1000" b="0" baseline="0" dirty="0">
                  <a:solidFill>
                    <a:schemeClr val="tx1"/>
                  </a:solidFill>
                </a:rPr>
              </a:br>
              <a:r>
                <a:rPr lang="en-US" sz="1000" b="0" baseline="0" dirty="0">
                  <a:solidFill>
                    <a:schemeClr val="tx1"/>
                  </a:solidFill>
                </a:rPr>
                <a:t>It’s available in the custom color palette. </a:t>
              </a:r>
            </a:p>
          </p:txBody>
        </p:sp>
        <p:sp>
          <p:nvSpPr>
            <p:cNvPr id="19" name="Rectangle 1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6764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EDE95-00D6-4F73-95BD-38278EECFB61}"/>
              </a:ext>
            </a:extLst>
          </p:cNvPr>
          <p:cNvSpPr>
            <a:spLocks noGrp="1"/>
          </p:cNvSpPr>
          <p:nvPr>
            <p:ph type="dt" sz="half" idx="10"/>
          </p:nvPr>
        </p:nvSpPr>
        <p:spPr/>
        <p:txBody>
          <a:bodyPr/>
          <a:lstStyle/>
          <a:p>
            <a:fld id="{A5E2B346-EF9F-487C-AC85-06A779EC365E}" type="datetime1">
              <a:rPr lang="en-US" smtClean="0"/>
              <a:t>9/8/2021</a:t>
            </a:fld>
            <a:endParaRPr lang="en-US"/>
          </a:p>
        </p:txBody>
      </p:sp>
      <p:sp>
        <p:nvSpPr>
          <p:cNvPr id="3" name="Footer Placeholder 2">
            <a:extLst>
              <a:ext uri="{FF2B5EF4-FFF2-40B4-BE49-F238E27FC236}">
                <a16:creationId xmlns:a16="http://schemas.microsoft.com/office/drawing/2014/main" id="{03FA1984-BABE-42E7-A844-42857C31064F}"/>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4" name="Slide Number Placeholder 3">
            <a:extLst>
              <a:ext uri="{FF2B5EF4-FFF2-40B4-BE49-F238E27FC236}">
                <a16:creationId xmlns:a16="http://schemas.microsoft.com/office/drawing/2014/main" id="{CA381DF4-8E7B-4AEE-BC69-4EFF24DD915C}"/>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2891497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1_Cov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528" y="146304"/>
            <a:ext cx="7205472" cy="2578608"/>
          </a:xfrm>
        </p:spPr>
        <p:txBody>
          <a:bodyPr tIns="0" anchor="t">
            <a:noAutofit/>
          </a:bodyPr>
          <a:lstStyle>
            <a:lvl1pPr algn="l">
              <a:defRPr sz="4400" b="1" baseline="0"/>
            </a:lvl1pPr>
          </a:lstStyle>
          <a:p>
            <a:r>
              <a:rPr lang="en-US" dirty="0"/>
              <a:t>Click to insert Presentation Title</a:t>
            </a:r>
          </a:p>
        </p:txBody>
      </p:sp>
      <p:sp>
        <p:nvSpPr>
          <p:cNvPr id="3" name="Subtitle 2"/>
          <p:cNvSpPr>
            <a:spLocks noGrp="1"/>
          </p:cNvSpPr>
          <p:nvPr>
            <p:ph type="subTitle" idx="1" hasCustomPrompt="1"/>
          </p:nvPr>
        </p:nvSpPr>
        <p:spPr>
          <a:xfrm>
            <a:off x="414528" y="2743200"/>
            <a:ext cx="7205472" cy="1179576"/>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subtitle</a:t>
            </a:r>
          </a:p>
        </p:txBody>
      </p:sp>
      <p:sp>
        <p:nvSpPr>
          <p:cNvPr id="7" name="Text Placeholder 5"/>
          <p:cNvSpPr>
            <a:spLocks noGrp="1"/>
          </p:cNvSpPr>
          <p:nvPr>
            <p:ph type="body" sz="quarter" idx="11" hasCustomPrompt="1"/>
          </p:nvPr>
        </p:nvSpPr>
        <p:spPr>
          <a:xfrm>
            <a:off x="8618071" y="1111722"/>
            <a:ext cx="3169920" cy="259884"/>
          </a:xfrm>
        </p:spPr>
        <p:txBody>
          <a:bodyPr>
            <a:noAutofit/>
          </a:bodyPr>
          <a:lstStyle>
            <a:lvl1pPr marL="0" indent="0">
              <a:buNone/>
              <a:defRPr sz="1050" b="0"/>
            </a:lvl1pPr>
          </a:lstStyle>
          <a:p>
            <a:pPr lvl="0"/>
            <a:r>
              <a:rPr lang="en-US" dirty="0"/>
              <a:t>Click to insert date</a:t>
            </a:r>
          </a:p>
        </p:txBody>
      </p:sp>
      <p:sp>
        <p:nvSpPr>
          <p:cNvPr id="13" name="Text Placeholder 5"/>
          <p:cNvSpPr>
            <a:spLocks noGrp="1"/>
          </p:cNvSpPr>
          <p:nvPr>
            <p:ph type="body" sz="quarter" idx="10" hasCustomPrompt="1"/>
          </p:nvPr>
        </p:nvSpPr>
        <p:spPr>
          <a:xfrm>
            <a:off x="8618071" y="152585"/>
            <a:ext cx="3169920" cy="896287"/>
          </a:xfrm>
        </p:spPr>
        <p:txBody>
          <a:bodyPr>
            <a:noAutofit/>
          </a:bodyPr>
          <a:lstStyle>
            <a:lvl1pPr marL="0" indent="0">
              <a:spcBef>
                <a:spcPts val="300"/>
              </a:spcBef>
              <a:spcAft>
                <a:spcPts val="0"/>
              </a:spcAft>
              <a:buNone/>
              <a:defRPr sz="1100"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5" name="Rectangle 14"/>
          <p:cNvSpPr/>
          <p:nvPr/>
        </p:nvSpPr>
        <p:spPr>
          <a:xfrm>
            <a:off x="-13251"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19" name="Text Placeholder 5"/>
          <p:cNvSpPr>
            <a:spLocks noGrp="1"/>
          </p:cNvSpPr>
          <p:nvPr>
            <p:ph type="body" sz="quarter" idx="12" hasCustomPrompt="1"/>
          </p:nvPr>
        </p:nvSpPr>
        <p:spPr>
          <a:xfrm>
            <a:off x="6096000" y="5762825"/>
            <a:ext cx="5689600" cy="739505"/>
          </a:xfrm>
        </p:spPr>
        <p:txBody>
          <a:bodyPr tIns="0" rIns="0" bIns="0">
            <a:noAutofit/>
          </a:bodyPr>
          <a:lstStyle>
            <a:lvl1pPr marL="0" indent="0" algn="r">
              <a:buNone/>
              <a:defRPr sz="900" b="0">
                <a:solidFill>
                  <a:schemeClr val="tx1"/>
                </a:solidFill>
                <a:latin typeface="Arial Narrow" panose="020B0606020202030204" pitchFamily="34" charset="0"/>
              </a:defRPr>
            </a:lvl1pPr>
          </a:lstStyle>
          <a:p>
            <a:pPr lvl="0"/>
            <a:r>
              <a:rPr lang="en-US" dirty="0"/>
              <a:t>Click to insert disclaimer paragraph</a:t>
            </a:r>
          </a:p>
        </p:txBody>
      </p:sp>
      <p:sp>
        <p:nvSpPr>
          <p:cNvPr id="20" name="Text Placeholder 5"/>
          <p:cNvSpPr>
            <a:spLocks noGrp="1"/>
          </p:cNvSpPr>
          <p:nvPr>
            <p:ph type="body" sz="quarter" idx="13" hasCustomPrompt="1"/>
          </p:nvPr>
        </p:nvSpPr>
        <p:spPr>
          <a:xfrm>
            <a:off x="414529" y="4196049"/>
            <a:ext cx="7231529" cy="777168"/>
          </a:xfrm>
        </p:spPr>
        <p:txBody>
          <a:bodyPr>
            <a:noAutofit/>
          </a:bodyPr>
          <a:lstStyle>
            <a:lvl1pPr marL="0" indent="0">
              <a:spcBef>
                <a:spcPts val="300"/>
              </a:spcBef>
              <a:spcAft>
                <a:spcPts val="0"/>
              </a:spcAft>
              <a:buNone/>
              <a:defRPr sz="1100"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21" name="Text Placeholder 5"/>
          <p:cNvSpPr>
            <a:spLocks noGrp="1"/>
          </p:cNvSpPr>
          <p:nvPr>
            <p:ph type="body" sz="quarter" idx="14" hasCustomPrompt="1"/>
          </p:nvPr>
        </p:nvSpPr>
        <p:spPr>
          <a:xfrm>
            <a:off x="414528" y="5024553"/>
            <a:ext cx="3169920" cy="259884"/>
          </a:xfrm>
        </p:spPr>
        <p:txBody>
          <a:bodyPr>
            <a:noAutofit/>
          </a:bodyPr>
          <a:lstStyle>
            <a:lvl1pPr marL="0" indent="0">
              <a:buNone/>
              <a:defRPr sz="1050" b="0"/>
            </a:lvl1pPr>
          </a:lstStyle>
          <a:p>
            <a:pPr lvl="0"/>
            <a:r>
              <a:rPr lang="en-US" dirty="0"/>
              <a:t>Click to insert date</a:t>
            </a:r>
          </a:p>
        </p:txBody>
      </p:sp>
      <p:pic>
        <p:nvPicPr>
          <p:cNvPr id="17" name="Rating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2" y="5496541"/>
            <a:ext cx="2964397" cy="1261872"/>
          </a:xfrm>
          <a:prstGeom prst="rect">
            <a:avLst/>
          </a:prstGeom>
        </p:spPr>
      </p:pic>
    </p:spTree>
    <p:extLst>
      <p:ext uri="{BB962C8B-B14F-4D97-AF65-F5344CB8AC3E}">
        <p14:creationId xmlns:p14="http://schemas.microsoft.com/office/powerpoint/2010/main" val="908786114"/>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white plain">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11481" y="143624"/>
            <a:ext cx="7231529" cy="2576289"/>
          </a:xfrm>
        </p:spPr>
        <p:txBody>
          <a:bodyPr tIns="0" rIns="0" anchor="t">
            <a:noAutofit/>
          </a:bodyPr>
          <a:lstStyle>
            <a:lvl1pPr algn="l">
              <a:defRPr sz="3300" b="1" baseline="0"/>
            </a:lvl1pPr>
          </a:lstStyle>
          <a:p>
            <a:r>
              <a:rPr lang="en-US" dirty="0"/>
              <a:t>Click to insert Presentation Title</a:t>
            </a:r>
          </a:p>
        </p:txBody>
      </p:sp>
      <p:sp>
        <p:nvSpPr>
          <p:cNvPr id="3" name="Subtitle 2"/>
          <p:cNvSpPr>
            <a:spLocks noGrp="1"/>
          </p:cNvSpPr>
          <p:nvPr userDrawn="1">
            <p:ph type="subTitle" idx="1" hasCustomPrompt="1"/>
          </p:nvPr>
        </p:nvSpPr>
        <p:spPr>
          <a:xfrm>
            <a:off x="411482" y="2719913"/>
            <a:ext cx="7207623" cy="1181195"/>
          </a:xfrm>
        </p:spPr>
        <p:txBody>
          <a:bodyPr/>
          <a:lstStyle>
            <a:lvl1pPr marL="0" indent="0" algn="l">
              <a:spcBef>
                <a:spcPts val="0"/>
              </a:spcBef>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subtitle</a:t>
            </a:r>
          </a:p>
        </p:txBody>
      </p:sp>
      <p:sp>
        <p:nvSpPr>
          <p:cNvPr id="8" name="Text Placeholder 5"/>
          <p:cNvSpPr>
            <a:spLocks noGrp="1"/>
          </p:cNvSpPr>
          <p:nvPr userDrawn="1">
            <p:ph type="body" sz="quarter" idx="12" hasCustomPrompt="1"/>
          </p:nvPr>
        </p:nvSpPr>
        <p:spPr>
          <a:xfrm>
            <a:off x="6096000" y="5781625"/>
            <a:ext cx="5689600" cy="730656"/>
          </a:xfrm>
        </p:spPr>
        <p:txBody>
          <a:bodyPr tIns="0" rIns="0" bIns="0">
            <a:noAutofit/>
          </a:bodyPr>
          <a:lstStyle>
            <a:lvl1pPr marL="0" indent="0" algn="r">
              <a:buNone/>
              <a:defRPr sz="675" b="0">
                <a:solidFill>
                  <a:schemeClr val="bg1">
                    <a:lumMod val="50000"/>
                  </a:schemeClr>
                </a:solidFill>
                <a:latin typeface="Arial Narrow" panose="020B0606020202030204" pitchFamily="34" charset="0"/>
              </a:defRPr>
            </a:lvl1pPr>
          </a:lstStyle>
          <a:p>
            <a:pPr lvl="0"/>
            <a:r>
              <a:rPr lang="en-US" dirty="0"/>
              <a:t>Click to insert disclaimer paragraph</a:t>
            </a:r>
          </a:p>
        </p:txBody>
      </p:sp>
      <p:sp>
        <p:nvSpPr>
          <p:cNvPr id="15" name="Text Placeholder 5"/>
          <p:cNvSpPr>
            <a:spLocks noGrp="1"/>
          </p:cNvSpPr>
          <p:nvPr userDrawn="1">
            <p:ph type="body" sz="quarter" idx="10" hasCustomPrompt="1"/>
          </p:nvPr>
        </p:nvSpPr>
        <p:spPr>
          <a:xfrm>
            <a:off x="8618071" y="152587"/>
            <a:ext cx="3169920" cy="896287"/>
          </a:xfrm>
        </p:spPr>
        <p:txBody>
          <a:bodyPr>
            <a:noAutofit/>
          </a:bodyPr>
          <a:lstStyle>
            <a:lvl1pPr marL="0" indent="0">
              <a:spcBef>
                <a:spcPts val="225"/>
              </a:spcBef>
              <a:spcAft>
                <a:spcPts val="0"/>
              </a:spcAft>
              <a:buNone/>
              <a:defRPr sz="825"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16" name="Text Placeholder 5"/>
          <p:cNvSpPr>
            <a:spLocks noGrp="1"/>
          </p:cNvSpPr>
          <p:nvPr userDrawn="1">
            <p:ph type="body" sz="quarter" idx="11" hasCustomPrompt="1"/>
          </p:nvPr>
        </p:nvSpPr>
        <p:spPr>
          <a:xfrm>
            <a:off x="8618071" y="1111722"/>
            <a:ext cx="3169920" cy="259884"/>
          </a:xfrm>
        </p:spPr>
        <p:txBody>
          <a:bodyPr>
            <a:noAutofit/>
          </a:bodyPr>
          <a:lstStyle>
            <a:lvl1pPr marL="0" indent="0">
              <a:buNone/>
              <a:defRPr sz="788" b="0"/>
            </a:lvl1pPr>
          </a:lstStyle>
          <a:p>
            <a:pPr lvl="0"/>
            <a:r>
              <a:rPr lang="en-US" dirty="0"/>
              <a:t>Click to insert date</a:t>
            </a:r>
          </a:p>
        </p:txBody>
      </p:sp>
      <p:sp>
        <p:nvSpPr>
          <p:cNvPr id="10" name="Rectangle 9"/>
          <p:cNvSpPr/>
          <p:nvPr userDrawn="1"/>
        </p:nvSpPr>
        <p:spPr>
          <a:xfrm>
            <a:off x="12287026" y="-4041"/>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Cover</a:t>
            </a:r>
            <a:endParaRPr lang="en-US" sz="750" b="1" baseline="0" dirty="0">
              <a:solidFill>
                <a:schemeClr val="tx1"/>
              </a:solidFill>
            </a:endParaRPr>
          </a:p>
          <a:p>
            <a:pPr algn="l"/>
            <a:r>
              <a:rPr lang="en-US" sz="750" baseline="0" dirty="0">
                <a:solidFill>
                  <a:schemeClr val="tx1"/>
                </a:solidFill>
              </a:rPr>
              <a:t>Do not change the size of the title. Keep the title short and use the subtitle area for longer descriptions if needed. </a:t>
            </a:r>
          </a:p>
          <a:p>
            <a:pPr algn="l"/>
            <a:endParaRPr lang="en-US" sz="750" baseline="0" dirty="0">
              <a:solidFill>
                <a:schemeClr val="tx1"/>
              </a:solidFill>
            </a:endParaRPr>
          </a:p>
          <a:p>
            <a:pPr algn="l"/>
            <a:r>
              <a:rPr lang="en-US" sz="750" baseline="0" dirty="0">
                <a:solidFill>
                  <a:schemeClr val="tx1"/>
                </a:solidFill>
              </a:rPr>
              <a:t>Choose where to add presenter name(s) – upper right corner and under title/ subtitle. Remove unused placeholders. </a:t>
            </a:r>
          </a:p>
        </p:txBody>
      </p:sp>
      <p:sp>
        <p:nvSpPr>
          <p:cNvPr id="11" name="Text Placeholder 5"/>
          <p:cNvSpPr>
            <a:spLocks noGrp="1"/>
          </p:cNvSpPr>
          <p:nvPr userDrawn="1">
            <p:ph type="body" sz="quarter" idx="13" hasCustomPrompt="1"/>
          </p:nvPr>
        </p:nvSpPr>
        <p:spPr>
          <a:xfrm>
            <a:off x="411481" y="4196051"/>
            <a:ext cx="7231529" cy="896287"/>
          </a:xfrm>
        </p:spPr>
        <p:txBody>
          <a:bodyPr>
            <a:noAutofit/>
          </a:bodyPr>
          <a:lstStyle>
            <a:lvl1pPr marL="0" indent="0">
              <a:spcBef>
                <a:spcPts val="225"/>
              </a:spcBef>
              <a:spcAft>
                <a:spcPts val="0"/>
              </a:spcAft>
              <a:buNone/>
              <a:defRPr sz="825"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2" name="Text Placeholder 5"/>
          <p:cNvSpPr>
            <a:spLocks noGrp="1"/>
          </p:cNvSpPr>
          <p:nvPr userDrawn="1">
            <p:ph type="body" sz="quarter" idx="14" hasCustomPrompt="1"/>
          </p:nvPr>
        </p:nvSpPr>
        <p:spPr>
          <a:xfrm>
            <a:off x="411480" y="5155186"/>
            <a:ext cx="3169920" cy="259884"/>
          </a:xfrm>
        </p:spPr>
        <p:txBody>
          <a:bodyPr>
            <a:noAutofit/>
          </a:bodyPr>
          <a:lstStyle>
            <a:lvl1pPr marL="0" indent="0">
              <a:buNone/>
              <a:defRPr sz="788" b="0"/>
            </a:lvl1pPr>
          </a:lstStyle>
          <a:p>
            <a:pPr lvl="0"/>
            <a:r>
              <a:rPr lang="en-US" dirty="0"/>
              <a:t>Click to insert date</a:t>
            </a:r>
          </a:p>
        </p:txBody>
      </p:sp>
      <p:sp>
        <p:nvSpPr>
          <p:cNvPr id="13" name="Rectangle 12"/>
          <p:cNvSpPr/>
          <p:nvPr userDrawn="1"/>
        </p:nvSpPr>
        <p:spPr>
          <a:xfrm>
            <a:off x="-13250"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err="1">
              <a:solidFill>
                <a:schemeClr val="tx1"/>
              </a:solidFill>
            </a:endParaRPr>
          </a:p>
        </p:txBody>
      </p:sp>
      <p:grpSp>
        <p:nvGrpSpPr>
          <p:cNvPr id="20" name="Group 19"/>
          <p:cNvGrpSpPr/>
          <p:nvPr userDrawn="1"/>
        </p:nvGrpSpPr>
        <p:grpSpPr>
          <a:xfrm>
            <a:off x="12284311" y="2497574"/>
            <a:ext cx="1389888" cy="1233768"/>
            <a:chOff x="9215268" y="3023356"/>
            <a:chExt cx="1389888" cy="1233768"/>
          </a:xfrm>
        </p:grpSpPr>
        <p:sp>
          <p:nvSpPr>
            <p:cNvPr id="21" name="Rectangle 2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22" name="Rectangle 2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pic>
        <p:nvPicPr>
          <p:cNvPr id="18" name="Ratings"/>
          <p:cNvPicPr>
            <a:picLocks noChangeAspect="1"/>
          </p:cNvPicPr>
          <p:nvPr userDrawn="1"/>
        </p:nvPicPr>
        <p:blipFill>
          <a:blip r:embed="rId2"/>
          <a:stretch>
            <a:fillRect/>
          </a:stretch>
        </p:blipFill>
        <p:spPr>
          <a:xfrm>
            <a:off x="142184" y="5514533"/>
            <a:ext cx="2213664" cy="1257096"/>
          </a:xfrm>
          <a:prstGeom prst="rect">
            <a:avLst/>
          </a:prstGeom>
        </p:spPr>
      </p:pic>
    </p:spTree>
    <p:extLst>
      <p:ext uri="{BB962C8B-B14F-4D97-AF65-F5344CB8AC3E}">
        <p14:creationId xmlns:p14="http://schemas.microsoft.com/office/powerpoint/2010/main" val="22658252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black plai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46304"/>
            <a:ext cx="7205472" cy="2578608"/>
          </a:xfrm>
        </p:spPr>
        <p:txBody>
          <a:bodyPr tIns="0" anchor="t">
            <a:noAutofit/>
          </a:bodyPr>
          <a:lstStyle>
            <a:lvl1pPr algn="l">
              <a:defRPr sz="3300" b="1" baseline="0"/>
            </a:lvl1pPr>
          </a:lstStyle>
          <a:p>
            <a:r>
              <a:rPr lang="en-US" dirty="0"/>
              <a:t>Click to insert Presentation Title</a:t>
            </a:r>
          </a:p>
        </p:txBody>
      </p:sp>
      <p:sp>
        <p:nvSpPr>
          <p:cNvPr id="3" name="Subtitle 2"/>
          <p:cNvSpPr>
            <a:spLocks noGrp="1"/>
          </p:cNvSpPr>
          <p:nvPr>
            <p:ph type="subTitle" idx="1" hasCustomPrompt="1"/>
          </p:nvPr>
        </p:nvSpPr>
        <p:spPr>
          <a:xfrm>
            <a:off x="411480" y="2743200"/>
            <a:ext cx="7205472" cy="1179576"/>
          </a:xfrm>
        </p:spPr>
        <p:txBody>
          <a:bodyPr/>
          <a:lstStyle>
            <a:lvl1pPr marL="0" indent="0" algn="l">
              <a:spcBef>
                <a:spcPts val="0"/>
              </a:spcBef>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subtitle</a:t>
            </a:r>
          </a:p>
        </p:txBody>
      </p:sp>
      <p:sp>
        <p:nvSpPr>
          <p:cNvPr id="7" name="Text Placeholder 5"/>
          <p:cNvSpPr>
            <a:spLocks noGrp="1"/>
          </p:cNvSpPr>
          <p:nvPr>
            <p:ph type="body" sz="quarter" idx="11" hasCustomPrompt="1"/>
          </p:nvPr>
        </p:nvSpPr>
        <p:spPr>
          <a:xfrm>
            <a:off x="8618071" y="1111722"/>
            <a:ext cx="3169920" cy="259884"/>
          </a:xfrm>
        </p:spPr>
        <p:txBody>
          <a:bodyPr>
            <a:noAutofit/>
          </a:bodyPr>
          <a:lstStyle>
            <a:lvl1pPr marL="0" indent="0">
              <a:buNone/>
              <a:defRPr sz="788" b="0"/>
            </a:lvl1pPr>
          </a:lstStyle>
          <a:p>
            <a:pPr lvl="0"/>
            <a:r>
              <a:rPr lang="en-US" dirty="0"/>
              <a:t>Click to insert date</a:t>
            </a:r>
          </a:p>
        </p:txBody>
      </p:sp>
      <p:sp>
        <p:nvSpPr>
          <p:cNvPr id="13" name="Text Placeholder 5"/>
          <p:cNvSpPr>
            <a:spLocks noGrp="1"/>
          </p:cNvSpPr>
          <p:nvPr>
            <p:ph type="body" sz="quarter" idx="10" hasCustomPrompt="1"/>
          </p:nvPr>
        </p:nvSpPr>
        <p:spPr>
          <a:xfrm>
            <a:off x="8618071" y="152587"/>
            <a:ext cx="3169920" cy="896287"/>
          </a:xfrm>
        </p:spPr>
        <p:txBody>
          <a:bodyPr>
            <a:noAutofit/>
          </a:bodyPr>
          <a:lstStyle>
            <a:lvl1pPr marL="0" indent="0">
              <a:spcBef>
                <a:spcPts val="225"/>
              </a:spcBef>
              <a:spcAft>
                <a:spcPts val="0"/>
              </a:spcAft>
              <a:buNone/>
              <a:defRPr sz="825" b="1" baseline="0"/>
            </a:lvl1pPr>
          </a:lstStyle>
          <a:p>
            <a:pPr lvl="0"/>
            <a:r>
              <a:rPr lang="en-US" dirty="0"/>
              <a:t>Alternative 2: 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6" y="-4042"/>
            <a:ext cx="1386247" cy="2431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baseline="0" dirty="0">
                <a:solidFill>
                  <a:schemeClr val="bg1"/>
                </a:solidFill>
              </a:rPr>
              <a:t>Cover</a:t>
            </a:r>
          </a:p>
          <a:p>
            <a:pPr algn="l"/>
            <a:r>
              <a:rPr lang="en-US" sz="750" baseline="0" dirty="0">
                <a:solidFill>
                  <a:schemeClr val="bg1"/>
                </a:solidFill>
              </a:rPr>
              <a:t>Do not change the size of the title. Keep the title short and use the subtitle area for longer descriptions if needed. </a:t>
            </a:r>
            <a:endParaRPr lang="en-US" sz="750" dirty="0">
              <a:solidFill>
                <a:schemeClr val="bg1"/>
              </a:solidFill>
            </a:endParaRPr>
          </a:p>
        </p:txBody>
      </p:sp>
      <p:sp>
        <p:nvSpPr>
          <p:cNvPr id="11"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675" b="0">
                <a:solidFill>
                  <a:schemeClr val="tx1"/>
                </a:solidFill>
                <a:latin typeface="Arial Narrow" panose="020B0606020202030204" pitchFamily="34" charset="0"/>
              </a:defRPr>
            </a:lvl1pPr>
          </a:lstStyle>
          <a:p>
            <a:pPr lvl="0"/>
            <a:r>
              <a:rPr lang="en-US" dirty="0"/>
              <a:t>Click to insert disclaimer paragraph</a:t>
            </a:r>
          </a:p>
        </p:txBody>
      </p:sp>
      <p:sp>
        <p:nvSpPr>
          <p:cNvPr id="12" name="Text Placeholder 5"/>
          <p:cNvSpPr>
            <a:spLocks noGrp="1"/>
          </p:cNvSpPr>
          <p:nvPr>
            <p:ph type="body" sz="quarter" idx="13" hasCustomPrompt="1"/>
          </p:nvPr>
        </p:nvSpPr>
        <p:spPr>
          <a:xfrm>
            <a:off x="411481" y="4196051"/>
            <a:ext cx="7231529" cy="896287"/>
          </a:xfrm>
        </p:spPr>
        <p:txBody>
          <a:bodyPr>
            <a:noAutofit/>
          </a:bodyPr>
          <a:lstStyle>
            <a:lvl1pPr marL="0" indent="0">
              <a:spcBef>
                <a:spcPts val="225"/>
              </a:spcBef>
              <a:spcAft>
                <a:spcPts val="0"/>
              </a:spcAft>
              <a:buNone/>
              <a:defRPr sz="825" b="1" baseline="0"/>
            </a:lvl1pPr>
          </a:lstStyle>
          <a:p>
            <a:pPr lvl="0"/>
            <a:r>
              <a:rPr lang="en-US" dirty="0"/>
              <a:t>Alternative 1: Click to insert Presenter Name(s)</a:t>
            </a:r>
            <a:br>
              <a:rPr lang="en-US" dirty="0"/>
            </a:br>
            <a:r>
              <a:rPr lang="en-US" dirty="0"/>
              <a:t>Job Title</a:t>
            </a:r>
            <a:br>
              <a:rPr lang="en-US" dirty="0"/>
            </a:br>
            <a:r>
              <a:rPr lang="en-US" dirty="0"/>
              <a:t>Department / Sector</a:t>
            </a:r>
          </a:p>
        </p:txBody>
      </p:sp>
      <p:sp>
        <p:nvSpPr>
          <p:cNvPr id="14" name="Text Placeholder 5"/>
          <p:cNvSpPr>
            <a:spLocks noGrp="1"/>
          </p:cNvSpPr>
          <p:nvPr>
            <p:ph type="body" sz="quarter" idx="14" hasCustomPrompt="1"/>
          </p:nvPr>
        </p:nvSpPr>
        <p:spPr>
          <a:xfrm>
            <a:off x="411480" y="5155186"/>
            <a:ext cx="3169920" cy="259884"/>
          </a:xfrm>
        </p:spPr>
        <p:txBody>
          <a:bodyPr>
            <a:noAutofit/>
          </a:bodyPr>
          <a:lstStyle>
            <a:lvl1pPr marL="0" indent="0">
              <a:buNone/>
              <a:defRPr sz="788" b="0"/>
            </a:lvl1pPr>
          </a:lstStyle>
          <a:p>
            <a:pPr lvl="0"/>
            <a:r>
              <a:rPr lang="en-US" dirty="0"/>
              <a:t>Click to insert date</a:t>
            </a:r>
          </a:p>
        </p:txBody>
      </p:sp>
      <p:sp>
        <p:nvSpPr>
          <p:cNvPr id="15" name="Rectangle 14"/>
          <p:cNvSpPr/>
          <p:nvPr userDrawn="1"/>
        </p:nvSpPr>
        <p:spPr>
          <a:xfrm>
            <a:off x="-13250" y="6867939"/>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err="1">
              <a:solidFill>
                <a:schemeClr val="tx1"/>
              </a:solidFill>
            </a:endParaRPr>
          </a:p>
        </p:txBody>
      </p:sp>
      <p:grpSp>
        <p:nvGrpSpPr>
          <p:cNvPr id="24" name="Group 23"/>
          <p:cNvGrpSpPr/>
          <p:nvPr userDrawn="1"/>
        </p:nvGrpSpPr>
        <p:grpSpPr>
          <a:xfrm>
            <a:off x="12284311"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bg1"/>
                  </a:solidFill>
                </a:rPr>
                <a:t>Only use </a:t>
              </a:r>
              <a:r>
                <a:rPr lang="en-US" sz="750" b="0" baseline="0" dirty="0">
                  <a:solidFill>
                    <a:srgbClr val="D6002A"/>
                  </a:solidFill>
                </a:rPr>
                <a:t>S&amp;P Global Red </a:t>
              </a:r>
              <a:r>
                <a:rPr lang="en-US" sz="750" b="0" baseline="0" dirty="0">
                  <a:solidFill>
                    <a:schemeClr val="bg1"/>
                  </a:solidFill>
                </a:rPr>
                <a:t>for key text high-lights, not shapes or charts. </a:t>
              </a:r>
              <a:br>
                <a:rPr lang="en-US" sz="750" b="0" baseline="0" dirty="0">
                  <a:solidFill>
                    <a:schemeClr val="bg1"/>
                  </a:solidFill>
                </a:rPr>
              </a:br>
              <a:r>
                <a:rPr lang="en-US" sz="750" b="0" baseline="0" dirty="0">
                  <a:solidFill>
                    <a:schemeClr val="bg1"/>
                  </a:solidFill>
                </a:rPr>
                <a:t>It’s available in the custom color palette</a:t>
              </a:r>
              <a:r>
                <a:rPr lang="en-US" sz="75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pic>
        <p:nvPicPr>
          <p:cNvPr id="17" name="Ratings"/>
          <p:cNvPicPr>
            <a:picLocks noChangeAspect="1"/>
          </p:cNvPicPr>
          <p:nvPr userDrawn="1"/>
        </p:nvPicPr>
        <p:blipFill>
          <a:blip r:embed="rId2"/>
          <a:stretch>
            <a:fillRect/>
          </a:stretch>
        </p:blipFill>
        <p:spPr>
          <a:xfrm>
            <a:off x="142525" y="5505921"/>
            <a:ext cx="2223299" cy="1261872"/>
          </a:xfrm>
          <a:prstGeom prst="rect">
            <a:avLst/>
          </a:prstGeom>
        </p:spPr>
      </p:pic>
    </p:spTree>
    <p:extLst>
      <p:ext uri="{BB962C8B-B14F-4D97-AF65-F5344CB8AC3E}">
        <p14:creationId xmlns:p14="http://schemas.microsoft.com/office/powerpoint/2010/main" val="3268613907"/>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white Slim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236"/>
            <a:ext cx="6705600" cy="1568639"/>
          </a:xfrm>
        </p:spPr>
        <p:txBody>
          <a:bodyPr tIns="0" anchor="t">
            <a:normAutofit/>
          </a:bodyPr>
          <a:lstStyle>
            <a:lvl1pPr algn="l">
              <a:defRPr sz="2700" b="1" baseline="0"/>
            </a:lvl1pPr>
          </a:lstStyle>
          <a:p>
            <a:r>
              <a:rPr lang="en-US" dirty="0"/>
              <a:t>Click to insert Presentation Title </a:t>
            </a:r>
          </a:p>
        </p:txBody>
      </p:sp>
      <p:sp>
        <p:nvSpPr>
          <p:cNvPr id="3" name="Subtitle 2"/>
          <p:cNvSpPr>
            <a:spLocks noGrp="1"/>
          </p:cNvSpPr>
          <p:nvPr>
            <p:ph type="subTitle" idx="1" hasCustomPrompt="1"/>
          </p:nvPr>
        </p:nvSpPr>
        <p:spPr>
          <a:xfrm>
            <a:off x="411480" y="1751715"/>
            <a:ext cx="6705600" cy="579110"/>
          </a:xfrm>
        </p:spPr>
        <p:txBody>
          <a:bodyPr>
            <a:normAutofit/>
          </a:bodyPr>
          <a:lstStyle>
            <a:lvl1pPr marL="0" indent="0" algn="l">
              <a:spcBef>
                <a:spcPts val="0"/>
              </a:spcBef>
              <a:buNone/>
              <a:defRPr sz="7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788"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2" name="Text Placeholder 5"/>
          <p:cNvSpPr>
            <a:spLocks noGrp="1"/>
          </p:cNvSpPr>
          <p:nvPr>
            <p:ph type="body" sz="quarter" idx="10" hasCustomPrompt="1"/>
          </p:nvPr>
        </p:nvSpPr>
        <p:spPr>
          <a:xfrm>
            <a:off x="8618071" y="152587"/>
            <a:ext cx="3169920" cy="896287"/>
          </a:xfrm>
        </p:spPr>
        <p:txBody>
          <a:bodyPr>
            <a:noAutofit/>
          </a:bodyPr>
          <a:lstStyle>
            <a:lvl1pPr marL="0" indent="0">
              <a:spcBef>
                <a:spcPts val="225"/>
              </a:spcBef>
              <a:spcAft>
                <a:spcPts val="0"/>
              </a:spcAft>
              <a:buNone/>
              <a:defRPr sz="825"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6"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Cover</a:t>
            </a:r>
            <a:r>
              <a:rPr lang="en-US" sz="750" b="1" baseline="0" dirty="0">
                <a:solidFill>
                  <a:schemeClr val="tx1"/>
                </a:solidFill>
              </a:rPr>
              <a:t> + Image</a:t>
            </a:r>
          </a:p>
          <a:p>
            <a:pPr algn="l"/>
            <a:r>
              <a:rPr lang="en-US" sz="750" baseline="0" dirty="0">
                <a:solidFill>
                  <a:schemeClr val="tx1"/>
                </a:solidFill>
              </a:rPr>
              <a:t>Do not change the size of the title. Keep the title short and use the subtitle area for longer descriptions if needed. Insert rectangular image by clicking the image icon. </a:t>
            </a:r>
            <a:endParaRPr lang="en-US" sz="750" dirty="0">
              <a:solidFill>
                <a:schemeClr val="tx1"/>
              </a:solidFill>
            </a:endParaRPr>
          </a:p>
        </p:txBody>
      </p:sp>
      <p:sp>
        <p:nvSpPr>
          <p:cNvPr id="14" name="Rectangle 13"/>
          <p:cNvSpPr/>
          <p:nvPr userDrawn="1"/>
        </p:nvSpPr>
        <p:spPr>
          <a:xfrm>
            <a:off x="-13250" y="6878697"/>
            <a:ext cx="12205252" cy="367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err="1">
              <a:solidFill>
                <a:schemeClr val="tx1"/>
              </a:solidFill>
            </a:endParaRPr>
          </a:p>
        </p:txBody>
      </p:sp>
      <p:sp>
        <p:nvSpPr>
          <p:cNvPr id="36" name="Text Placeholder 5"/>
          <p:cNvSpPr>
            <a:spLocks noGrp="1"/>
          </p:cNvSpPr>
          <p:nvPr>
            <p:ph type="body" sz="quarter" idx="12" hasCustomPrompt="1"/>
          </p:nvPr>
        </p:nvSpPr>
        <p:spPr>
          <a:xfrm>
            <a:off x="6096000" y="5920969"/>
            <a:ext cx="5689600" cy="730656"/>
          </a:xfrm>
        </p:spPr>
        <p:txBody>
          <a:bodyPr tIns="0" rIns="0" bIns="0">
            <a:noAutofit/>
          </a:bodyPr>
          <a:lstStyle>
            <a:lvl1pPr marL="0" indent="0" algn="r">
              <a:buNone/>
              <a:defRPr sz="675" b="0">
                <a:solidFill>
                  <a:schemeClr val="bg1">
                    <a:lumMod val="50000"/>
                  </a:schemeClr>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1"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pic>
        <p:nvPicPr>
          <p:cNvPr id="15" name="Ratings"/>
          <p:cNvPicPr>
            <a:picLocks noChangeAspect="1"/>
          </p:cNvPicPr>
          <p:nvPr userDrawn="1"/>
        </p:nvPicPr>
        <p:blipFill>
          <a:blip r:embed="rId2"/>
          <a:stretch>
            <a:fillRect/>
          </a:stretch>
        </p:blipFill>
        <p:spPr>
          <a:xfrm>
            <a:off x="142184" y="5514533"/>
            <a:ext cx="2213664" cy="1257096"/>
          </a:xfrm>
          <a:prstGeom prst="rect">
            <a:avLst/>
          </a:prstGeom>
        </p:spPr>
      </p:pic>
    </p:spTree>
    <p:extLst>
      <p:ext uri="{BB962C8B-B14F-4D97-AF65-F5344CB8AC3E}">
        <p14:creationId xmlns:p14="http://schemas.microsoft.com/office/powerpoint/2010/main" val="36249192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ver black Slim 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 y="164595"/>
            <a:ext cx="6705600" cy="1568639"/>
          </a:xfrm>
        </p:spPr>
        <p:txBody>
          <a:bodyPr tIns="0" anchor="t">
            <a:normAutofit/>
          </a:bodyPr>
          <a:lstStyle>
            <a:lvl1pPr algn="l">
              <a:defRPr sz="2700" b="1" baseline="0"/>
            </a:lvl1pPr>
          </a:lstStyle>
          <a:p>
            <a:r>
              <a:rPr lang="en-US" dirty="0"/>
              <a:t>Click to insert Presentation Title</a:t>
            </a:r>
          </a:p>
        </p:txBody>
      </p:sp>
      <p:sp>
        <p:nvSpPr>
          <p:cNvPr id="3" name="Subtitle 2"/>
          <p:cNvSpPr>
            <a:spLocks noGrp="1"/>
          </p:cNvSpPr>
          <p:nvPr>
            <p:ph type="subTitle" idx="1" hasCustomPrompt="1"/>
          </p:nvPr>
        </p:nvSpPr>
        <p:spPr>
          <a:xfrm>
            <a:off x="411480" y="1755648"/>
            <a:ext cx="6705600" cy="579110"/>
          </a:xfrm>
        </p:spPr>
        <p:txBody>
          <a:bodyPr>
            <a:normAutofit/>
          </a:bodyPr>
          <a:lstStyle>
            <a:lvl1pPr marL="0" indent="0" algn="l">
              <a:spcBef>
                <a:spcPts val="0"/>
              </a:spcBef>
              <a:buNone/>
              <a:defRPr sz="7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subtitle</a:t>
            </a:r>
          </a:p>
        </p:txBody>
      </p:sp>
      <p:sp>
        <p:nvSpPr>
          <p:cNvPr id="7" name="Text Placeholder 5"/>
          <p:cNvSpPr>
            <a:spLocks noGrp="1"/>
          </p:cNvSpPr>
          <p:nvPr>
            <p:ph type="body" sz="quarter" idx="11" hasCustomPrompt="1"/>
          </p:nvPr>
        </p:nvSpPr>
        <p:spPr>
          <a:xfrm>
            <a:off x="8618069" y="1111722"/>
            <a:ext cx="3169920" cy="259884"/>
          </a:xfrm>
        </p:spPr>
        <p:txBody>
          <a:bodyPr>
            <a:noAutofit/>
          </a:bodyPr>
          <a:lstStyle>
            <a:lvl1pPr marL="0" indent="0">
              <a:buNone/>
              <a:defRPr sz="788" b="0"/>
            </a:lvl1pPr>
          </a:lstStyle>
          <a:p>
            <a:pPr lvl="0"/>
            <a:r>
              <a:rPr lang="en-US" dirty="0"/>
              <a:t>Click to insert date</a:t>
            </a:r>
          </a:p>
        </p:txBody>
      </p:sp>
      <p:sp>
        <p:nvSpPr>
          <p:cNvPr id="5" name="Picture Placeholder 4"/>
          <p:cNvSpPr>
            <a:spLocks noGrp="1"/>
          </p:cNvSpPr>
          <p:nvPr>
            <p:ph type="pic" sz="quarter" idx="13" hasCustomPrompt="1"/>
          </p:nvPr>
        </p:nvSpPr>
        <p:spPr>
          <a:xfrm>
            <a:off x="411480" y="2423160"/>
            <a:ext cx="11379200" cy="2542032"/>
          </a:xfrm>
        </p:spPr>
        <p:txBody>
          <a:bodyPr anchor="ctr"/>
          <a:lstStyle>
            <a:lvl1pPr marL="0" indent="0" algn="ctr">
              <a:buNone/>
              <a:defRPr/>
            </a:lvl1pPr>
          </a:lstStyle>
          <a:p>
            <a:r>
              <a:rPr lang="en-US" dirty="0"/>
              <a:t>Click to insert cover image</a:t>
            </a:r>
          </a:p>
        </p:txBody>
      </p:sp>
      <p:sp>
        <p:nvSpPr>
          <p:cNvPr id="14" name="Text Placeholder 5"/>
          <p:cNvSpPr>
            <a:spLocks noGrp="1"/>
          </p:cNvSpPr>
          <p:nvPr>
            <p:ph type="body" sz="quarter" idx="10" hasCustomPrompt="1"/>
          </p:nvPr>
        </p:nvSpPr>
        <p:spPr>
          <a:xfrm>
            <a:off x="8618071" y="152587"/>
            <a:ext cx="3169920" cy="896287"/>
          </a:xfrm>
        </p:spPr>
        <p:txBody>
          <a:bodyPr>
            <a:noAutofit/>
          </a:bodyPr>
          <a:lstStyle>
            <a:lvl1pPr marL="0" indent="0">
              <a:spcBef>
                <a:spcPts val="225"/>
              </a:spcBef>
              <a:spcAft>
                <a:spcPts val="0"/>
              </a:spcAft>
              <a:buNone/>
              <a:defRPr sz="825" b="1" baseline="0"/>
            </a:lvl1pPr>
          </a:lstStyle>
          <a:p>
            <a:pPr lvl="0"/>
            <a:r>
              <a:rPr lang="en-US" dirty="0"/>
              <a:t>Click to insert Presenter Name(s)</a:t>
            </a:r>
            <a:br>
              <a:rPr lang="en-US" dirty="0"/>
            </a:br>
            <a:r>
              <a:rPr lang="en-US" dirty="0"/>
              <a:t>Job Title</a:t>
            </a:r>
            <a:br>
              <a:rPr lang="en-US" dirty="0"/>
            </a:br>
            <a:r>
              <a:rPr lang="en-US" dirty="0"/>
              <a:t>Department / Sector</a:t>
            </a:r>
          </a:p>
        </p:txBody>
      </p:sp>
      <p:sp>
        <p:nvSpPr>
          <p:cNvPr id="9" name="Rectangle 8"/>
          <p:cNvSpPr/>
          <p:nvPr userDrawn="1"/>
        </p:nvSpPr>
        <p:spPr>
          <a:xfrm>
            <a:off x="12287026" y="-4043"/>
            <a:ext cx="1386247" cy="2429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bg1"/>
                </a:solidFill>
              </a:rPr>
              <a:t>Cover</a:t>
            </a:r>
            <a:r>
              <a:rPr lang="en-US" sz="750" b="1" baseline="0" dirty="0">
                <a:solidFill>
                  <a:schemeClr val="bg1"/>
                </a:solidFill>
              </a:rPr>
              <a:t> + Image</a:t>
            </a:r>
          </a:p>
          <a:p>
            <a:pPr algn="l"/>
            <a:r>
              <a:rPr lang="en-US" sz="750" baseline="0" dirty="0">
                <a:solidFill>
                  <a:schemeClr val="bg1"/>
                </a:solidFill>
              </a:rPr>
              <a:t>Do not change the size of the title. Keep the title short and use the subtitle area for longer descriptions if needed. Insert rectangular image by clicking the image icon. </a:t>
            </a:r>
            <a:endParaRPr lang="en-US" sz="750" dirty="0">
              <a:solidFill>
                <a:schemeClr val="bg1"/>
              </a:solidFill>
            </a:endParaRPr>
          </a:p>
        </p:txBody>
      </p:sp>
      <p:sp>
        <p:nvSpPr>
          <p:cNvPr id="23" name="Text Placeholder 5"/>
          <p:cNvSpPr>
            <a:spLocks noGrp="1"/>
          </p:cNvSpPr>
          <p:nvPr>
            <p:ph type="body" sz="quarter" idx="12" hasCustomPrompt="1"/>
          </p:nvPr>
        </p:nvSpPr>
        <p:spPr>
          <a:xfrm>
            <a:off x="6096000" y="5764754"/>
            <a:ext cx="5689600" cy="738818"/>
          </a:xfrm>
        </p:spPr>
        <p:txBody>
          <a:bodyPr tIns="0" rIns="0" bIns="0">
            <a:noAutofit/>
          </a:bodyPr>
          <a:lstStyle>
            <a:lvl1pPr marL="0" indent="0" algn="r">
              <a:buNone/>
              <a:defRPr sz="675" b="0">
                <a:solidFill>
                  <a:schemeClr val="tx1"/>
                </a:solidFill>
                <a:latin typeface="Arial Narrow" panose="020B0606020202030204" pitchFamily="34" charset="0"/>
              </a:defRPr>
            </a:lvl1pPr>
          </a:lstStyle>
          <a:p>
            <a:pPr lvl="0"/>
            <a:r>
              <a:rPr lang="en-US" dirty="0"/>
              <a:t>Click to insert disclaimer paragraph</a:t>
            </a:r>
          </a:p>
        </p:txBody>
      </p:sp>
      <p:grpSp>
        <p:nvGrpSpPr>
          <p:cNvPr id="24" name="Group 23"/>
          <p:cNvGrpSpPr/>
          <p:nvPr userDrawn="1"/>
        </p:nvGrpSpPr>
        <p:grpSpPr>
          <a:xfrm>
            <a:off x="12284311" y="2497574"/>
            <a:ext cx="1389888" cy="1233768"/>
            <a:chOff x="9215268" y="3023356"/>
            <a:chExt cx="1389888" cy="1233768"/>
          </a:xfrm>
        </p:grpSpPr>
        <p:sp>
          <p:nvSpPr>
            <p:cNvPr id="25" name="Rectangle 24"/>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bg1"/>
                  </a:solidFill>
                </a:rPr>
                <a:t>Only use </a:t>
              </a:r>
              <a:r>
                <a:rPr lang="en-US" sz="750" b="0" baseline="0" dirty="0">
                  <a:solidFill>
                    <a:srgbClr val="D6002A"/>
                  </a:solidFill>
                </a:rPr>
                <a:t>S&amp;P Global Red </a:t>
              </a:r>
              <a:r>
                <a:rPr lang="en-US" sz="750" b="0" baseline="0" dirty="0">
                  <a:solidFill>
                    <a:schemeClr val="bg1"/>
                  </a:solidFill>
                </a:rPr>
                <a:t>for key text high-lights, not shapes or charts. </a:t>
              </a:r>
              <a:br>
                <a:rPr lang="en-US" sz="750" b="0" baseline="0" dirty="0">
                  <a:solidFill>
                    <a:schemeClr val="bg1"/>
                  </a:solidFill>
                </a:rPr>
              </a:br>
              <a:r>
                <a:rPr lang="en-US" sz="750" b="0" baseline="0" dirty="0">
                  <a:solidFill>
                    <a:schemeClr val="bg1"/>
                  </a:solidFill>
                </a:rPr>
                <a:t>It’s available in the custom color palette</a:t>
              </a:r>
              <a:r>
                <a:rPr lang="en-US" sz="750" b="0" baseline="0" dirty="0">
                  <a:solidFill>
                    <a:schemeClr val="tx1"/>
                  </a:solidFill>
                </a:rPr>
                <a:t>. </a:t>
              </a:r>
            </a:p>
          </p:txBody>
        </p:sp>
        <p:sp>
          <p:nvSpPr>
            <p:cNvPr id="26" name="Rectangle 25"/>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pic>
        <p:nvPicPr>
          <p:cNvPr id="13" name="Ratings"/>
          <p:cNvPicPr>
            <a:picLocks noChangeAspect="1"/>
          </p:cNvPicPr>
          <p:nvPr userDrawn="1"/>
        </p:nvPicPr>
        <p:blipFill>
          <a:blip r:embed="rId2"/>
          <a:stretch>
            <a:fillRect/>
          </a:stretch>
        </p:blipFill>
        <p:spPr>
          <a:xfrm>
            <a:off x="142525" y="5505921"/>
            <a:ext cx="2223299" cy="1261872"/>
          </a:xfrm>
          <a:prstGeom prst="rect">
            <a:avLst/>
          </a:prstGeom>
        </p:spPr>
      </p:pic>
    </p:spTree>
    <p:extLst>
      <p:ext uri="{BB962C8B-B14F-4D97-AF65-F5344CB8AC3E}">
        <p14:creationId xmlns:p14="http://schemas.microsoft.com/office/powerpoint/2010/main" val="2052362963"/>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Divider white plain">
    <p:spTree>
      <p:nvGrpSpPr>
        <p:cNvPr id="1" name=""/>
        <p:cNvGrpSpPr/>
        <p:nvPr/>
      </p:nvGrpSpPr>
      <p:grpSpPr>
        <a:xfrm>
          <a:off x="0" y="0"/>
          <a:ext cx="0" cy="0"/>
          <a:chOff x="0" y="0"/>
          <a:chExt cx="0" cy="0"/>
        </a:xfrm>
      </p:grpSpPr>
      <p:sp>
        <p:nvSpPr>
          <p:cNvPr id="2" name="Title 1"/>
          <p:cNvSpPr>
            <a:spLocks noGrp="1"/>
          </p:cNvSpPr>
          <p:nvPr>
            <p:ph type="title"/>
          </p:nvPr>
        </p:nvSpPr>
        <p:spPr>
          <a:xfrm>
            <a:off x="411481" y="206375"/>
            <a:ext cx="9490635" cy="4249084"/>
          </a:xfrm>
        </p:spPr>
        <p:txBody>
          <a:bodyPr tIns="0" anchor="t"/>
          <a:lstStyle>
            <a:lvl1pPr>
              <a:defRPr sz="4050" b="1"/>
            </a:lvl1pPr>
          </a:lstStyle>
          <a:p>
            <a:r>
              <a:rPr lang="en-US"/>
              <a:t>Click to edit Master title style</a:t>
            </a:r>
            <a:endParaRPr lang="en-US" dirty="0"/>
          </a:p>
        </p:txBody>
      </p:sp>
      <p:sp>
        <p:nvSpPr>
          <p:cNvPr id="3" name="Text Placeholder 2"/>
          <p:cNvSpPr>
            <a:spLocks noGrp="1"/>
          </p:cNvSpPr>
          <p:nvPr>
            <p:ph type="body" idx="1"/>
          </p:nvPr>
        </p:nvSpPr>
        <p:spPr>
          <a:xfrm>
            <a:off x="411481" y="4574876"/>
            <a:ext cx="9490635" cy="1516362"/>
          </a:xfrm>
        </p:spPr>
        <p:txBody>
          <a:bodyPr anchor="t"/>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Rectangle 3"/>
          <p:cNvSpPr/>
          <p:nvPr userDrawn="1"/>
        </p:nvSpPr>
        <p:spPr>
          <a:xfrm>
            <a:off x="12287026" y="-4043"/>
            <a:ext cx="1386247" cy="24297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Divider</a:t>
            </a:r>
            <a:endParaRPr lang="en-US" sz="750" b="1" baseline="0" dirty="0">
              <a:solidFill>
                <a:schemeClr val="tx1"/>
              </a:solidFill>
            </a:endParaRPr>
          </a:p>
          <a:p>
            <a:pPr algn="l"/>
            <a:r>
              <a:rPr lang="en-US" sz="750" baseline="0" dirty="0">
                <a:solidFill>
                  <a:schemeClr val="tx1"/>
                </a:solidFill>
              </a:rPr>
              <a:t>Remove subtitle placeholder if not needed. </a:t>
            </a:r>
            <a:endParaRPr lang="en-US" sz="750" dirty="0">
              <a:solidFill>
                <a:schemeClr val="tx1"/>
              </a:solidFill>
            </a:endParaRPr>
          </a:p>
        </p:txBody>
      </p:sp>
      <p:grpSp>
        <p:nvGrpSpPr>
          <p:cNvPr id="6" name="Group 5"/>
          <p:cNvGrpSpPr/>
          <p:nvPr userDrawn="1"/>
        </p:nvGrpSpPr>
        <p:grpSpPr>
          <a:xfrm>
            <a:off x="12284311" y="2497574"/>
            <a:ext cx="1389888" cy="1233768"/>
            <a:chOff x="9215268" y="3023356"/>
            <a:chExt cx="1389888" cy="1233768"/>
          </a:xfrm>
        </p:grpSpPr>
        <p:sp>
          <p:nvSpPr>
            <p:cNvPr id="7" name="Rectangle 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8" name="Rectangle 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2291584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black plain">
    <p:bg>
      <p:bgRef idx="1001">
        <a:schemeClr val="bg1"/>
      </p:bgRef>
    </p:bg>
    <p:spTree>
      <p:nvGrpSpPr>
        <p:cNvPr id="1" name=""/>
        <p:cNvGrpSpPr/>
        <p:nvPr/>
      </p:nvGrpSpPr>
      <p:grpSpPr>
        <a:xfrm>
          <a:off x="0" y="0"/>
          <a:ext cx="0" cy="0"/>
          <a:chOff x="0" y="0"/>
          <a:chExt cx="0" cy="0"/>
        </a:xfrm>
      </p:grpSpPr>
      <p:pic>
        <p:nvPicPr>
          <p:cNvPr id="67" name="Ratings"/>
          <p:cNvPicPr>
            <a:picLocks noChangeAspect="1"/>
          </p:cNvPicPr>
          <p:nvPr userDrawn="1"/>
        </p:nvPicPr>
        <p:blipFill>
          <a:blip r:embed="rId2"/>
          <a:stretch>
            <a:fillRect/>
          </a:stretch>
        </p:blipFill>
        <p:spPr>
          <a:xfrm>
            <a:off x="267577" y="6081748"/>
            <a:ext cx="1256647" cy="713232"/>
          </a:xfrm>
          <a:prstGeom prst="rect">
            <a:avLst/>
          </a:prstGeom>
        </p:spPr>
      </p:pic>
      <p:sp>
        <p:nvSpPr>
          <p:cNvPr id="2" name="Title 1"/>
          <p:cNvSpPr>
            <a:spLocks noGrp="1"/>
          </p:cNvSpPr>
          <p:nvPr>
            <p:ph type="title"/>
          </p:nvPr>
        </p:nvSpPr>
        <p:spPr>
          <a:xfrm>
            <a:off x="411481" y="206375"/>
            <a:ext cx="9490635" cy="4249084"/>
          </a:xfrm>
        </p:spPr>
        <p:txBody>
          <a:bodyPr tIns="0" anchor="t"/>
          <a:lstStyle>
            <a:lvl1pPr>
              <a:defRPr sz="4050" b="1"/>
            </a:lvl1pPr>
          </a:lstStyle>
          <a:p>
            <a:r>
              <a:rPr lang="en-US"/>
              <a:t>Click to edit Master title style</a:t>
            </a:r>
            <a:endParaRPr lang="en-US" dirty="0"/>
          </a:p>
        </p:txBody>
      </p:sp>
      <p:sp>
        <p:nvSpPr>
          <p:cNvPr id="3" name="Text Placeholder 2"/>
          <p:cNvSpPr>
            <a:spLocks noGrp="1"/>
          </p:cNvSpPr>
          <p:nvPr>
            <p:ph type="body" idx="1"/>
          </p:nvPr>
        </p:nvSpPr>
        <p:spPr>
          <a:xfrm>
            <a:off x="411481" y="4574876"/>
            <a:ext cx="9490635" cy="1516362"/>
          </a:xfrm>
        </p:spPr>
        <p:txBody>
          <a:bodyPr anchor="t"/>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Rectangle 6"/>
          <p:cNvSpPr/>
          <p:nvPr userDrawn="1"/>
        </p:nvSpPr>
        <p:spPr>
          <a:xfrm>
            <a:off x="12287026"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bg1"/>
                </a:solidFill>
              </a:rPr>
              <a:t>Divider</a:t>
            </a:r>
            <a:endParaRPr lang="en-US" sz="750" b="1" baseline="0" dirty="0">
              <a:solidFill>
                <a:schemeClr val="bg1"/>
              </a:solidFill>
            </a:endParaRPr>
          </a:p>
          <a:p>
            <a:pPr algn="l"/>
            <a:r>
              <a:rPr lang="en-US" sz="750" baseline="0" dirty="0">
                <a:solidFill>
                  <a:schemeClr val="bg1"/>
                </a:solidFill>
              </a:rPr>
              <a:t>Remove subtitle placeholder if not needed. </a:t>
            </a:r>
          </a:p>
          <a:p>
            <a:pPr algn="l"/>
            <a:endParaRPr lang="en-US" sz="750" baseline="0" dirty="0">
              <a:solidFill>
                <a:schemeClr val="bg1"/>
              </a:solidFill>
            </a:endParaRPr>
          </a:p>
        </p:txBody>
      </p:sp>
      <p:sp>
        <p:nvSpPr>
          <p:cNvPr id="9" name="Rectangle 8"/>
          <p:cNvSpPr/>
          <p:nvPr userDrawn="1"/>
        </p:nvSpPr>
        <p:spPr>
          <a:xfrm>
            <a:off x="-13250"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err="1">
              <a:solidFill>
                <a:schemeClr val="tx1"/>
              </a:solidFill>
            </a:endParaRPr>
          </a:p>
        </p:txBody>
      </p:sp>
      <p:sp>
        <p:nvSpPr>
          <p:cNvPr id="18" name="TextBox 17"/>
          <p:cNvSpPr txBox="1"/>
          <p:nvPr userDrawn="1"/>
        </p:nvSpPr>
        <p:spPr>
          <a:xfrm>
            <a:off x="12287024" y="5975776"/>
            <a:ext cx="1706880" cy="142555"/>
          </a:xfrm>
          <a:prstGeom prst="rect">
            <a:avLst/>
          </a:prstGeom>
          <a:noFill/>
        </p:spPr>
        <p:txBody>
          <a:bodyPr wrap="square" lIns="0" tIns="0" rIns="0" bIns="0" rtlCol="0">
            <a:noAutofit/>
          </a:bodyPr>
          <a:lstStyle/>
          <a:p>
            <a:pPr algn="l"/>
            <a:r>
              <a:rPr lang="en-US" sz="600" dirty="0">
                <a:solidFill>
                  <a:schemeClr val="tx1">
                    <a:lumMod val="65000"/>
                  </a:schemeClr>
                </a:solidFill>
                <a:latin typeface="Arial Narrow" panose="020B0606020202030204" pitchFamily="34" charset="0"/>
              </a:rPr>
              <a:t>No content below the line</a:t>
            </a:r>
          </a:p>
        </p:txBody>
      </p:sp>
      <p:sp>
        <p:nvSpPr>
          <p:cNvPr id="19" name="TextBox 18"/>
          <p:cNvSpPr txBox="1"/>
          <p:nvPr userDrawn="1"/>
        </p:nvSpPr>
        <p:spPr>
          <a:xfrm>
            <a:off x="-1786823" y="5987534"/>
            <a:ext cx="1706880" cy="142555"/>
          </a:xfrm>
          <a:prstGeom prst="rect">
            <a:avLst/>
          </a:prstGeom>
          <a:noFill/>
        </p:spPr>
        <p:txBody>
          <a:bodyPr wrap="square" lIns="0" tIns="0" rIns="0" bIns="0" rtlCol="0">
            <a:noAutofit/>
          </a:bodyPr>
          <a:lstStyle/>
          <a:p>
            <a:pPr algn="r"/>
            <a:r>
              <a:rPr lang="en-US" sz="600" dirty="0">
                <a:solidFill>
                  <a:schemeClr val="tx1">
                    <a:lumMod val="65000"/>
                  </a:schemeClr>
                </a:solidFill>
                <a:latin typeface="Arial Narrow" panose="020B0606020202030204" pitchFamily="34" charset="0"/>
              </a:rPr>
              <a:t>No content below the line</a:t>
            </a:r>
          </a:p>
        </p:txBody>
      </p:sp>
      <p:cxnSp>
        <p:nvCxnSpPr>
          <p:cNvPr id="20" name="Straight Connector 19"/>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userDrawn="1"/>
        </p:nvGrpSpPr>
        <p:grpSpPr>
          <a:xfrm>
            <a:off x="12284311"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bg1"/>
                  </a:solidFill>
                </a:rPr>
                <a:t>Only use </a:t>
              </a:r>
              <a:r>
                <a:rPr lang="en-US" sz="750" b="0" baseline="0" dirty="0">
                  <a:solidFill>
                    <a:srgbClr val="D6002A"/>
                  </a:solidFill>
                </a:rPr>
                <a:t>S&amp;P Global Red </a:t>
              </a:r>
              <a:r>
                <a:rPr lang="en-US" sz="750" b="0" baseline="0" dirty="0">
                  <a:solidFill>
                    <a:schemeClr val="bg1"/>
                  </a:solidFill>
                </a:rPr>
                <a:t>for key text high-lights, not shapes or charts. </a:t>
              </a:r>
              <a:br>
                <a:rPr lang="en-US" sz="750" b="0" baseline="0" dirty="0">
                  <a:solidFill>
                    <a:schemeClr val="bg1"/>
                  </a:solidFill>
                </a:rPr>
              </a:br>
              <a:r>
                <a:rPr lang="en-US" sz="750" b="0" baseline="0" dirty="0">
                  <a:solidFill>
                    <a:schemeClr val="bg1"/>
                  </a:solidFill>
                </a:rPr>
                <a:t>It’s available in the custom color palette</a:t>
              </a:r>
              <a:r>
                <a:rPr lang="en-US" sz="750" b="0" baseline="0" dirty="0">
                  <a:solidFill>
                    <a:schemeClr val="tx1"/>
                  </a:solidFill>
                </a:rPr>
                <a:t>.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
        <p:nvSpPr>
          <p:cNvPr id="14" name="Rectangle 13"/>
          <p:cNvSpPr/>
          <p:nvPr userDrawn="1"/>
        </p:nvSpPr>
        <p:spPr>
          <a:xfrm>
            <a:off x="-13250"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err="1">
              <a:solidFill>
                <a:schemeClr val="tx1"/>
              </a:solidFill>
            </a:endParaRPr>
          </a:p>
        </p:txBody>
      </p:sp>
      <p:sp>
        <p:nvSpPr>
          <p:cNvPr id="15" name="Rectangle 14"/>
          <p:cNvSpPr/>
          <p:nvPr userDrawn="1"/>
        </p:nvSpPr>
        <p:spPr>
          <a:xfrm>
            <a:off x="0" y="6874280"/>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cxnSp>
        <p:nvCxnSpPr>
          <p:cNvPr id="16" name="Straight Connector 15"/>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6311592" y="6892982"/>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0" rIns="34290" bIns="0" rtlCol="0" anchor="ctr"/>
          <a:lstStyle/>
          <a:p>
            <a:pPr algn="l"/>
            <a:r>
              <a:rPr lang="en-US" sz="750" b="1" baseline="0" dirty="0">
                <a:solidFill>
                  <a:schemeClr val="bg1"/>
                </a:solidFill>
              </a:rPr>
              <a:t>Footer :  </a:t>
            </a:r>
            <a:r>
              <a:rPr lang="en-US" sz="750" baseline="0" dirty="0">
                <a:solidFill>
                  <a:schemeClr val="bg1"/>
                </a:solidFill>
                <a:sym typeface="Wingdings 3" panose="05040102010807070707" pitchFamily="18" charset="2"/>
              </a:rPr>
              <a:t>Never change the footer text on individual slides. Change, t</a:t>
            </a:r>
            <a:r>
              <a:rPr lang="en-US" sz="750" baseline="0" dirty="0">
                <a:solidFill>
                  <a:schemeClr val="bg1"/>
                </a:solidFill>
              </a:rPr>
              <a:t>urn on or off footer by using </a:t>
            </a:r>
            <a:br>
              <a:rPr lang="en-US" sz="750" baseline="0" dirty="0">
                <a:solidFill>
                  <a:schemeClr val="bg1"/>
                </a:solidFill>
              </a:rPr>
            </a:br>
            <a:r>
              <a:rPr lang="en-US" sz="750" baseline="0" dirty="0">
                <a:solidFill>
                  <a:schemeClr val="bg1"/>
                </a:solidFill>
              </a:rPr>
              <a:t>Insert </a:t>
            </a:r>
            <a:r>
              <a:rPr lang="en-US" sz="750" baseline="0" dirty="0">
                <a:solidFill>
                  <a:schemeClr val="bg1"/>
                </a:solidFill>
                <a:sym typeface="Wingdings 3" panose="05040102010807070707" pitchFamily="18" charset="2"/>
              </a:rPr>
              <a:t> Header &amp; Footer Enter / change text  Click Apply All. </a:t>
            </a:r>
            <a:endParaRPr lang="en-US" sz="750" baseline="0" dirty="0">
              <a:solidFill>
                <a:schemeClr val="bg1"/>
              </a:solidFill>
            </a:endParaRPr>
          </a:p>
        </p:txBody>
      </p:sp>
      <p:sp>
        <p:nvSpPr>
          <p:cNvPr id="26" name="TextBox 25"/>
          <p:cNvSpPr txBox="1"/>
          <p:nvPr userDrawn="1"/>
        </p:nvSpPr>
        <p:spPr>
          <a:xfrm>
            <a:off x="55813" y="6883561"/>
            <a:ext cx="903163" cy="142555"/>
          </a:xfrm>
          <a:prstGeom prst="rect">
            <a:avLst/>
          </a:prstGeom>
          <a:noFill/>
        </p:spPr>
        <p:txBody>
          <a:bodyPr wrap="square" lIns="0" tIns="0" rIns="0" bIns="0" rtlCol="0">
            <a:noAutofit/>
          </a:bodyPr>
          <a:lstStyle/>
          <a:p>
            <a:pPr algn="l"/>
            <a:r>
              <a:rPr lang="en-US" sz="600" dirty="0">
                <a:solidFill>
                  <a:schemeClr val="bg1"/>
                </a:solidFill>
                <a:latin typeface="Arial Narrow" panose="020B0606020202030204" pitchFamily="34" charset="0"/>
              </a:rPr>
              <a:t>Data color order</a:t>
            </a:r>
            <a:r>
              <a:rPr lang="en-US" sz="600" baseline="0" dirty="0">
                <a:solidFill>
                  <a:schemeClr val="bg1"/>
                </a:solidFill>
                <a:latin typeface="Arial Narrow" panose="020B0606020202030204" pitchFamily="34" charset="0"/>
              </a:rPr>
              <a:t>:</a:t>
            </a:r>
            <a:endParaRPr lang="en-US" sz="600" dirty="0">
              <a:solidFill>
                <a:schemeClr val="bg1"/>
              </a:solidFill>
              <a:latin typeface="Arial Narrow" panose="020B0606020202030204" pitchFamily="34" charset="0"/>
            </a:endParaRPr>
          </a:p>
        </p:txBody>
      </p:sp>
      <p:sp>
        <p:nvSpPr>
          <p:cNvPr id="27" name="TextBox 26"/>
          <p:cNvSpPr txBox="1"/>
          <p:nvPr userDrawn="1"/>
        </p:nvSpPr>
        <p:spPr>
          <a:xfrm>
            <a:off x="2804798" y="7042641"/>
            <a:ext cx="1320629" cy="136444"/>
          </a:xfrm>
          <a:prstGeom prst="rect">
            <a:avLst/>
          </a:prstGeom>
          <a:noFill/>
        </p:spPr>
        <p:txBody>
          <a:bodyPr wrap="square" lIns="0" tIns="0" rIns="0" bIns="0" rtlCol="0">
            <a:noAutofit/>
          </a:bodyPr>
          <a:lstStyle/>
          <a:p>
            <a:pPr algn="l"/>
            <a:r>
              <a:rPr lang="en-US" sz="600" dirty="0">
                <a:solidFill>
                  <a:schemeClr val="bg1"/>
                </a:solidFill>
                <a:latin typeface="Arial Narrow" panose="020B0606020202030204" pitchFamily="34" charset="0"/>
              </a:rPr>
              <a:t>Used with accent colors: </a:t>
            </a:r>
          </a:p>
        </p:txBody>
      </p:sp>
      <p:grpSp>
        <p:nvGrpSpPr>
          <p:cNvPr id="28" name="Group 27"/>
          <p:cNvGrpSpPr/>
          <p:nvPr userDrawn="1"/>
        </p:nvGrpSpPr>
        <p:grpSpPr>
          <a:xfrm>
            <a:off x="731577" y="6907927"/>
            <a:ext cx="1601607" cy="100584"/>
            <a:chOff x="914339" y="6913770"/>
            <a:chExt cx="1558450" cy="100584"/>
          </a:xfrm>
        </p:grpSpPr>
        <p:sp>
          <p:nvSpPr>
            <p:cNvPr id="29" name="Rectangle 28"/>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0" name="Rectangle 29"/>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1" name="Rectangle 30"/>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2" name="Rectangle 31"/>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7" name="Rectangle 36"/>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pt-BR"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8" name="Rectangle 37"/>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39" name="Rectangle 38"/>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0" name="Rectangle 39"/>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1" name="Rectangle 40"/>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pt-BR"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2" name="Rectangle 41"/>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3" name="TextBox 42"/>
          <p:cNvSpPr txBox="1"/>
          <p:nvPr userDrawn="1"/>
        </p:nvSpPr>
        <p:spPr>
          <a:xfrm>
            <a:off x="2535079" y="6883561"/>
            <a:ext cx="907901" cy="142555"/>
          </a:xfrm>
          <a:prstGeom prst="rect">
            <a:avLst/>
          </a:prstGeom>
          <a:noFill/>
        </p:spPr>
        <p:txBody>
          <a:bodyPr wrap="square" lIns="0" tIns="0" rIns="0" bIns="0" rtlCol="0">
            <a:noAutofit/>
          </a:bodyPr>
          <a:lstStyle/>
          <a:p>
            <a:pPr algn="l"/>
            <a:r>
              <a:rPr lang="en-US" sz="600" dirty="0">
                <a:solidFill>
                  <a:schemeClr val="bg1"/>
                </a:solidFill>
                <a:latin typeface="Arial Narrow" panose="020B0606020202030204" pitchFamily="34" charset="0"/>
              </a:rPr>
              <a:t>Complimentary colors:</a:t>
            </a:r>
          </a:p>
        </p:txBody>
      </p:sp>
      <p:grpSp>
        <p:nvGrpSpPr>
          <p:cNvPr id="44" name="Group 43"/>
          <p:cNvGrpSpPr/>
          <p:nvPr userDrawn="1"/>
        </p:nvGrpSpPr>
        <p:grpSpPr>
          <a:xfrm>
            <a:off x="2551547" y="7022893"/>
            <a:ext cx="218964" cy="91440"/>
            <a:chOff x="2279174" y="7027888"/>
            <a:chExt cx="164223" cy="91440"/>
          </a:xfrm>
        </p:grpSpPr>
        <p:cxnSp>
          <p:nvCxnSpPr>
            <p:cNvPr id="45" name="Straight Arrow Connector 44"/>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userDrawn="1"/>
        </p:nvGrpSpPr>
        <p:grpSpPr>
          <a:xfrm>
            <a:off x="3760820" y="7063094"/>
            <a:ext cx="778165" cy="100584"/>
            <a:chOff x="1566748" y="7022234"/>
            <a:chExt cx="778165" cy="100584"/>
          </a:xfrm>
        </p:grpSpPr>
        <p:sp>
          <p:nvSpPr>
            <p:cNvPr id="48" name="Rectangle 47"/>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9" name="Rectangle 48"/>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0" name="Rectangle 49"/>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1" name="Rectangle 50"/>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5" name="Group 54"/>
          <p:cNvGrpSpPr/>
          <p:nvPr userDrawn="1"/>
        </p:nvGrpSpPr>
        <p:grpSpPr>
          <a:xfrm>
            <a:off x="3475603" y="6905748"/>
            <a:ext cx="549776" cy="100584"/>
            <a:chOff x="3141899" y="6907927"/>
            <a:chExt cx="549776" cy="100584"/>
          </a:xfrm>
        </p:grpSpPr>
        <p:sp>
          <p:nvSpPr>
            <p:cNvPr id="56" name="Rectangle 55"/>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7" name="Rectangle 56"/>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8" name="Rectangle 57"/>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9" name="Rectangle 58"/>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1" name="Group 60"/>
          <p:cNvGrpSpPr/>
          <p:nvPr userDrawn="1"/>
        </p:nvGrpSpPr>
        <p:grpSpPr>
          <a:xfrm>
            <a:off x="4110316" y="6905748"/>
            <a:ext cx="549777" cy="100584"/>
            <a:chOff x="2057435" y="7026985"/>
            <a:chExt cx="549777" cy="100584"/>
          </a:xfrm>
        </p:grpSpPr>
        <p:sp>
          <p:nvSpPr>
            <p:cNvPr id="62" name="Rectangle 61"/>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3" name="Rectangle 62"/>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4" name="Rectangle 63"/>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5" name="Rectangle 64"/>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Tree>
    <p:extLst>
      <p:ext uri="{BB962C8B-B14F-4D97-AF65-F5344CB8AC3E}">
        <p14:creationId xmlns:p14="http://schemas.microsoft.com/office/powerpoint/2010/main" val="1943896910"/>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Image Big title">
    <p:spTree>
      <p:nvGrpSpPr>
        <p:cNvPr id="1" name=""/>
        <p:cNvGrpSpPr/>
        <p:nvPr/>
      </p:nvGrpSpPr>
      <p:grpSpPr>
        <a:xfrm>
          <a:off x="0" y="0"/>
          <a:ext cx="0" cy="0"/>
          <a:chOff x="0" y="0"/>
          <a:chExt cx="0" cy="0"/>
        </a:xfrm>
      </p:grpSpPr>
      <p:sp>
        <p:nvSpPr>
          <p:cNvPr id="2" name="Title 1"/>
          <p:cNvSpPr>
            <a:spLocks noGrp="1"/>
          </p:cNvSpPr>
          <p:nvPr>
            <p:ph type="title"/>
          </p:nvPr>
        </p:nvSpPr>
        <p:spPr>
          <a:xfrm>
            <a:off x="411481" y="206376"/>
            <a:ext cx="9490635" cy="2115484"/>
          </a:xfrm>
        </p:spPr>
        <p:txBody>
          <a:bodyPr tIns="0" anchor="t"/>
          <a:lstStyle>
            <a:lvl1pPr>
              <a:defRPr sz="3300" b="1"/>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4" name="Rectangle 3"/>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Divider + Image</a:t>
            </a:r>
            <a:endParaRPr lang="en-US" sz="750" b="1" baseline="0" dirty="0">
              <a:solidFill>
                <a:schemeClr val="tx1"/>
              </a:solidFill>
            </a:endParaRPr>
          </a:p>
          <a:p>
            <a:pPr algn="l"/>
            <a:r>
              <a:rPr lang="en-US" sz="750" baseline="0" dirty="0">
                <a:solidFill>
                  <a:schemeClr val="tx1"/>
                </a:solidFill>
              </a:rPr>
              <a:t>Click image icon to insert rectangular image. </a:t>
            </a:r>
            <a:endParaRPr lang="en-US" sz="750" dirty="0">
              <a:solidFill>
                <a:schemeClr val="tx1"/>
              </a:solidFill>
            </a:endParaRPr>
          </a:p>
        </p:txBody>
      </p:sp>
      <p:grpSp>
        <p:nvGrpSpPr>
          <p:cNvPr id="7" name="Group 6"/>
          <p:cNvGrpSpPr/>
          <p:nvPr userDrawn="1"/>
        </p:nvGrpSpPr>
        <p:grpSpPr>
          <a:xfrm>
            <a:off x="12284311" y="2497574"/>
            <a:ext cx="1389888" cy="1233768"/>
            <a:chOff x="9215268" y="3023356"/>
            <a:chExt cx="1389888" cy="1233768"/>
          </a:xfrm>
        </p:grpSpPr>
        <p:sp>
          <p:nvSpPr>
            <p:cNvPr id="8" name="Rectangle 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9" name="Rectangle 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15752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Black Image Small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11481" y="206376"/>
            <a:ext cx="9490635" cy="2115484"/>
          </a:xfrm>
        </p:spPr>
        <p:txBody>
          <a:bodyPr tIns="0" anchor="t"/>
          <a:lstStyle>
            <a:lvl1pPr>
              <a:defRPr sz="3300" b="1"/>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411480" y="2411508"/>
            <a:ext cx="11379200" cy="3390900"/>
          </a:xfrm>
        </p:spPr>
        <p:txBody>
          <a:bodyPr anchor="ctr"/>
          <a:lstStyle>
            <a:lvl1pPr marL="0" indent="0" algn="ctr">
              <a:buNone/>
              <a:defRPr b="1"/>
            </a:lvl1pPr>
          </a:lstStyle>
          <a:p>
            <a:r>
              <a:rPr lang="en-US" dirty="0"/>
              <a:t>Click to add image</a:t>
            </a:r>
          </a:p>
        </p:txBody>
      </p:sp>
      <p:sp>
        <p:nvSpPr>
          <p:cNvPr id="8" name="Rectangle 7"/>
          <p:cNvSpPr/>
          <p:nvPr userDrawn="1"/>
        </p:nvSpPr>
        <p:spPr>
          <a:xfrm>
            <a:off x="12287026" y="-4043"/>
            <a:ext cx="1386247" cy="2431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bg1"/>
                </a:solidFill>
              </a:rPr>
              <a:t>Divider + Image</a:t>
            </a:r>
            <a:endParaRPr lang="en-US" sz="750" b="1" baseline="0" dirty="0">
              <a:solidFill>
                <a:schemeClr val="bg1"/>
              </a:solidFill>
            </a:endParaRPr>
          </a:p>
          <a:p>
            <a:pPr algn="l"/>
            <a:r>
              <a:rPr lang="en-US" sz="750" baseline="0" dirty="0">
                <a:solidFill>
                  <a:schemeClr val="bg1"/>
                </a:solidFill>
              </a:rPr>
              <a:t>Click image icon to insert rectangular image. </a:t>
            </a:r>
            <a:endParaRPr lang="en-US" sz="750" dirty="0">
              <a:solidFill>
                <a:schemeClr val="bg1"/>
              </a:solidFill>
            </a:endParaRPr>
          </a:p>
        </p:txBody>
      </p:sp>
      <p:sp>
        <p:nvSpPr>
          <p:cNvPr id="10" name="Rectangle 9"/>
          <p:cNvSpPr/>
          <p:nvPr userDrawn="1"/>
        </p:nvSpPr>
        <p:spPr>
          <a:xfrm>
            <a:off x="-13250" y="6889455"/>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err="1">
              <a:solidFill>
                <a:schemeClr val="tx1"/>
              </a:solidFill>
            </a:endParaRPr>
          </a:p>
        </p:txBody>
      </p:sp>
      <p:sp>
        <p:nvSpPr>
          <p:cNvPr id="21" name="TextBox 20"/>
          <p:cNvSpPr txBox="1"/>
          <p:nvPr userDrawn="1"/>
        </p:nvSpPr>
        <p:spPr>
          <a:xfrm>
            <a:off x="12287024" y="5975776"/>
            <a:ext cx="1706880" cy="142555"/>
          </a:xfrm>
          <a:prstGeom prst="rect">
            <a:avLst/>
          </a:prstGeom>
          <a:noFill/>
        </p:spPr>
        <p:txBody>
          <a:bodyPr wrap="square" lIns="0" tIns="0" rIns="0" bIns="0" rtlCol="0">
            <a:noAutofit/>
          </a:bodyPr>
          <a:lstStyle/>
          <a:p>
            <a:pPr algn="l"/>
            <a:r>
              <a:rPr lang="en-US" sz="600" dirty="0">
                <a:solidFill>
                  <a:schemeClr val="tx1">
                    <a:lumMod val="65000"/>
                  </a:schemeClr>
                </a:solidFill>
                <a:latin typeface="Arial Narrow" panose="020B0606020202030204" pitchFamily="34" charset="0"/>
              </a:rPr>
              <a:t>No content below the line</a:t>
            </a:r>
          </a:p>
        </p:txBody>
      </p:sp>
      <p:sp>
        <p:nvSpPr>
          <p:cNvPr id="22" name="TextBox 21"/>
          <p:cNvSpPr txBox="1"/>
          <p:nvPr userDrawn="1"/>
        </p:nvSpPr>
        <p:spPr>
          <a:xfrm>
            <a:off x="-1786823" y="5987534"/>
            <a:ext cx="1706880" cy="142555"/>
          </a:xfrm>
          <a:prstGeom prst="rect">
            <a:avLst/>
          </a:prstGeom>
          <a:noFill/>
        </p:spPr>
        <p:txBody>
          <a:bodyPr wrap="square" lIns="0" tIns="0" rIns="0" bIns="0" rtlCol="0">
            <a:noAutofit/>
          </a:bodyPr>
          <a:lstStyle/>
          <a:p>
            <a:pPr algn="r"/>
            <a:r>
              <a:rPr lang="en-US" sz="600" dirty="0">
                <a:solidFill>
                  <a:schemeClr val="tx1">
                    <a:lumMod val="65000"/>
                  </a:schemeClr>
                </a:solidFill>
                <a:latin typeface="Arial Narrow" panose="020B0606020202030204" pitchFamily="34" charset="0"/>
              </a:rPr>
              <a:t>No content below the line</a:t>
            </a:r>
          </a:p>
        </p:txBody>
      </p:sp>
      <p:cxnSp>
        <p:nvCxnSpPr>
          <p:cNvPr id="23" name="Straight Connector 22"/>
          <p:cNvCxnSpPr/>
          <p:nvPr userDrawn="1"/>
        </p:nvCxnSpPr>
        <p:spPr>
          <a:xfrm>
            <a:off x="-395621" y="6090880"/>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12284311"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bg1"/>
                  </a:solidFill>
                </a:rPr>
                <a:t>Only use </a:t>
              </a:r>
              <a:r>
                <a:rPr lang="en-US" sz="750" b="0" baseline="0" dirty="0">
                  <a:solidFill>
                    <a:srgbClr val="D6002A"/>
                  </a:solidFill>
                </a:rPr>
                <a:t>S&amp;P Global Red </a:t>
              </a:r>
              <a:r>
                <a:rPr lang="en-US" sz="750" b="0" baseline="0" dirty="0">
                  <a:solidFill>
                    <a:schemeClr val="bg1"/>
                  </a:solidFill>
                </a:rPr>
                <a:t>for key text high-lights, not shapes or charts. </a:t>
              </a:r>
              <a:br>
                <a:rPr lang="en-US" sz="750" b="0" baseline="0" dirty="0">
                  <a:solidFill>
                    <a:schemeClr val="bg1"/>
                  </a:solidFill>
                </a:rPr>
              </a:br>
              <a:r>
                <a:rPr lang="en-US" sz="750" b="0" baseline="0" dirty="0">
                  <a:solidFill>
                    <a:schemeClr val="bg1"/>
                  </a:solidFill>
                </a:rPr>
                <a:t>It’s available in the custom color palette</a:t>
              </a:r>
              <a:r>
                <a:rPr lang="en-US" sz="750" b="0" baseline="0" dirty="0">
                  <a:solidFill>
                    <a:schemeClr val="tx1"/>
                  </a:solidFill>
                </a:rPr>
                <a:t>. </a:t>
              </a:r>
            </a:p>
          </p:txBody>
        </p:sp>
        <p:sp>
          <p:nvSpPr>
            <p:cNvPr id="27" name="Rectangle 2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
        <p:nvSpPr>
          <p:cNvPr id="14" name="Rectangle 13"/>
          <p:cNvSpPr/>
          <p:nvPr userDrawn="1"/>
        </p:nvSpPr>
        <p:spPr>
          <a:xfrm>
            <a:off x="-13250" y="6878697"/>
            <a:ext cx="12205252" cy="367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err="1">
              <a:solidFill>
                <a:schemeClr val="tx1"/>
              </a:solidFill>
            </a:endParaRPr>
          </a:p>
        </p:txBody>
      </p:sp>
      <p:sp>
        <p:nvSpPr>
          <p:cNvPr id="16" name="Rectangle 15"/>
          <p:cNvSpPr/>
          <p:nvPr userDrawn="1"/>
        </p:nvSpPr>
        <p:spPr>
          <a:xfrm>
            <a:off x="0" y="6874280"/>
            <a:ext cx="12192000" cy="3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cxnSp>
        <p:nvCxnSpPr>
          <p:cNvPr id="17" name="Straight Connector 16"/>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6311592" y="6892982"/>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0" rIns="34290" bIns="0" rtlCol="0" anchor="ctr"/>
          <a:lstStyle/>
          <a:p>
            <a:pPr algn="l"/>
            <a:r>
              <a:rPr lang="en-US" sz="750" b="1" baseline="0" dirty="0">
                <a:solidFill>
                  <a:schemeClr val="bg1"/>
                </a:solidFill>
              </a:rPr>
              <a:t>Footer :  </a:t>
            </a:r>
            <a:r>
              <a:rPr lang="en-US" sz="750" baseline="0" dirty="0">
                <a:solidFill>
                  <a:schemeClr val="bg1"/>
                </a:solidFill>
                <a:sym typeface="Wingdings 3" panose="05040102010807070707" pitchFamily="18" charset="2"/>
              </a:rPr>
              <a:t>Never change the footer text on individual slides. Change, t</a:t>
            </a:r>
            <a:r>
              <a:rPr lang="en-US" sz="750" baseline="0" dirty="0">
                <a:solidFill>
                  <a:schemeClr val="bg1"/>
                </a:solidFill>
              </a:rPr>
              <a:t>urn on or off footer by using </a:t>
            </a:r>
            <a:br>
              <a:rPr lang="en-US" sz="750" baseline="0" dirty="0">
                <a:solidFill>
                  <a:schemeClr val="bg1"/>
                </a:solidFill>
              </a:rPr>
            </a:br>
            <a:r>
              <a:rPr lang="en-US" sz="750" baseline="0" dirty="0">
                <a:solidFill>
                  <a:schemeClr val="bg1"/>
                </a:solidFill>
              </a:rPr>
              <a:t>Insert </a:t>
            </a:r>
            <a:r>
              <a:rPr lang="en-US" sz="750" baseline="0" dirty="0">
                <a:solidFill>
                  <a:schemeClr val="bg1"/>
                </a:solidFill>
                <a:sym typeface="Wingdings 3" panose="05040102010807070707" pitchFamily="18" charset="2"/>
              </a:rPr>
              <a:t> Header &amp; Footer Enter / change text  Click Apply All. </a:t>
            </a:r>
            <a:endParaRPr lang="en-US" sz="750" baseline="0" dirty="0">
              <a:solidFill>
                <a:schemeClr val="bg1"/>
              </a:solidFill>
            </a:endParaRPr>
          </a:p>
        </p:txBody>
      </p:sp>
      <p:sp>
        <p:nvSpPr>
          <p:cNvPr id="20" name="TextBox 19"/>
          <p:cNvSpPr txBox="1"/>
          <p:nvPr userDrawn="1"/>
        </p:nvSpPr>
        <p:spPr>
          <a:xfrm>
            <a:off x="55813" y="6883561"/>
            <a:ext cx="903163" cy="142555"/>
          </a:xfrm>
          <a:prstGeom prst="rect">
            <a:avLst/>
          </a:prstGeom>
          <a:noFill/>
        </p:spPr>
        <p:txBody>
          <a:bodyPr wrap="square" lIns="0" tIns="0" rIns="0" bIns="0" rtlCol="0">
            <a:noAutofit/>
          </a:bodyPr>
          <a:lstStyle/>
          <a:p>
            <a:pPr algn="l"/>
            <a:r>
              <a:rPr lang="en-US" sz="600" dirty="0">
                <a:solidFill>
                  <a:schemeClr val="bg1"/>
                </a:solidFill>
                <a:latin typeface="Arial Narrow" panose="020B0606020202030204" pitchFamily="34" charset="0"/>
              </a:rPr>
              <a:t>Data color order</a:t>
            </a:r>
            <a:r>
              <a:rPr lang="en-US" sz="600" baseline="0" dirty="0">
                <a:solidFill>
                  <a:schemeClr val="bg1"/>
                </a:solidFill>
                <a:latin typeface="Arial Narrow" panose="020B0606020202030204" pitchFamily="34" charset="0"/>
              </a:rPr>
              <a:t>:</a:t>
            </a:r>
            <a:endParaRPr lang="en-US" sz="600" dirty="0">
              <a:solidFill>
                <a:schemeClr val="bg1"/>
              </a:solidFill>
              <a:latin typeface="Arial Narrow" panose="020B0606020202030204" pitchFamily="34" charset="0"/>
            </a:endParaRPr>
          </a:p>
        </p:txBody>
      </p:sp>
      <p:sp>
        <p:nvSpPr>
          <p:cNvPr id="28" name="TextBox 27"/>
          <p:cNvSpPr txBox="1"/>
          <p:nvPr userDrawn="1"/>
        </p:nvSpPr>
        <p:spPr>
          <a:xfrm>
            <a:off x="2804798" y="7042641"/>
            <a:ext cx="1320629" cy="136444"/>
          </a:xfrm>
          <a:prstGeom prst="rect">
            <a:avLst/>
          </a:prstGeom>
          <a:noFill/>
        </p:spPr>
        <p:txBody>
          <a:bodyPr wrap="square" lIns="0" tIns="0" rIns="0" bIns="0" rtlCol="0">
            <a:noAutofit/>
          </a:bodyPr>
          <a:lstStyle/>
          <a:p>
            <a:pPr algn="l"/>
            <a:r>
              <a:rPr lang="en-US" sz="600" dirty="0">
                <a:solidFill>
                  <a:schemeClr val="bg1"/>
                </a:solidFill>
                <a:latin typeface="Arial Narrow" panose="020B0606020202030204" pitchFamily="34" charset="0"/>
              </a:rPr>
              <a:t>Used with accent colors: </a:t>
            </a:r>
          </a:p>
        </p:txBody>
      </p:sp>
      <p:grpSp>
        <p:nvGrpSpPr>
          <p:cNvPr id="29" name="Group 28"/>
          <p:cNvGrpSpPr/>
          <p:nvPr userDrawn="1"/>
        </p:nvGrpSpPr>
        <p:grpSpPr>
          <a:xfrm>
            <a:off x="731577" y="6907927"/>
            <a:ext cx="1601607" cy="100584"/>
            <a:chOff x="914339" y="6913770"/>
            <a:chExt cx="1558450" cy="100584"/>
          </a:xfrm>
        </p:grpSpPr>
        <p:sp>
          <p:nvSpPr>
            <p:cNvPr id="30" name="Rectangle 29"/>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1" name="Rectangle 30"/>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2" name="Rectangle 31"/>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3" name="Rectangle 32"/>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4" name="Rectangle 33"/>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5" name="Rectangle 34"/>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6" name="Rectangle 35"/>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37" name="Rectangle 36"/>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38" name="Rectangle 37"/>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pt-BR"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39" name="Rectangle 38"/>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40" name="Rectangle 39"/>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41" name="Rectangle 40"/>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42" name="Rectangle 41"/>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pt-BR"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43" name="Rectangle 42"/>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44" name="TextBox 43"/>
          <p:cNvSpPr txBox="1"/>
          <p:nvPr userDrawn="1"/>
        </p:nvSpPr>
        <p:spPr>
          <a:xfrm>
            <a:off x="2535079" y="6883561"/>
            <a:ext cx="907901" cy="142555"/>
          </a:xfrm>
          <a:prstGeom prst="rect">
            <a:avLst/>
          </a:prstGeom>
          <a:noFill/>
        </p:spPr>
        <p:txBody>
          <a:bodyPr wrap="square" lIns="0" tIns="0" rIns="0" bIns="0" rtlCol="0">
            <a:noAutofit/>
          </a:bodyPr>
          <a:lstStyle/>
          <a:p>
            <a:pPr algn="l"/>
            <a:r>
              <a:rPr lang="en-US" sz="600" dirty="0">
                <a:solidFill>
                  <a:schemeClr val="bg1"/>
                </a:solidFill>
                <a:latin typeface="Arial Narrow" panose="020B0606020202030204" pitchFamily="34" charset="0"/>
              </a:rPr>
              <a:t>Complimentary colors:</a:t>
            </a:r>
          </a:p>
        </p:txBody>
      </p:sp>
      <p:grpSp>
        <p:nvGrpSpPr>
          <p:cNvPr id="45" name="Group 44"/>
          <p:cNvGrpSpPr/>
          <p:nvPr userDrawn="1"/>
        </p:nvGrpSpPr>
        <p:grpSpPr>
          <a:xfrm>
            <a:off x="2551547" y="7022893"/>
            <a:ext cx="218964" cy="91440"/>
            <a:chOff x="2279174" y="7027888"/>
            <a:chExt cx="164223" cy="91440"/>
          </a:xfrm>
        </p:grpSpPr>
        <p:cxnSp>
          <p:nvCxnSpPr>
            <p:cNvPr id="46" name="Straight Arrow Connector 45"/>
            <p:cNvCxnSpPr>
              <a:cxnSpLocks/>
            </p:cNvCxnSpPr>
            <p:nvPr userDrawn="1"/>
          </p:nvCxnSpPr>
          <p:spPr>
            <a:xfrm>
              <a:off x="2279174" y="7114593"/>
              <a:ext cx="164223"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userDrawn="1"/>
          </p:nvCxnSpPr>
          <p:spPr>
            <a:xfrm flipV="1">
              <a:off x="2281672" y="7027888"/>
              <a:ext cx="0" cy="9144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userDrawn="1"/>
        </p:nvGrpSpPr>
        <p:grpSpPr>
          <a:xfrm>
            <a:off x="3760820" y="7063094"/>
            <a:ext cx="778165" cy="100584"/>
            <a:chOff x="1566748" y="7022234"/>
            <a:chExt cx="778165" cy="100584"/>
          </a:xfrm>
        </p:grpSpPr>
        <p:sp>
          <p:nvSpPr>
            <p:cNvPr id="49" name="Rectangle 48"/>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0" name="Rectangle 49"/>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1" name="Rectangle 50"/>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2" name="Rectangle 51"/>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3" name="Rectangle 52"/>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4" name="Rectangle 53"/>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5" name="Rectangle 54"/>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56" name="Group 55"/>
          <p:cNvGrpSpPr/>
          <p:nvPr userDrawn="1"/>
        </p:nvGrpSpPr>
        <p:grpSpPr>
          <a:xfrm>
            <a:off x="3475603" y="6905748"/>
            <a:ext cx="549776" cy="100584"/>
            <a:chOff x="3141899" y="6907927"/>
            <a:chExt cx="549776" cy="100584"/>
          </a:xfrm>
        </p:grpSpPr>
        <p:sp>
          <p:nvSpPr>
            <p:cNvPr id="57" name="Rectangle 56"/>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58" name="Rectangle 57"/>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59" name="Rectangle 58"/>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0" name="Rectangle 59"/>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1" name="Rectangle 60"/>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62" name="Group 61"/>
          <p:cNvGrpSpPr/>
          <p:nvPr userDrawn="1"/>
        </p:nvGrpSpPr>
        <p:grpSpPr>
          <a:xfrm>
            <a:off x="4110316" y="6905748"/>
            <a:ext cx="549777" cy="100584"/>
            <a:chOff x="2057435" y="7026985"/>
            <a:chExt cx="549777" cy="100584"/>
          </a:xfrm>
        </p:grpSpPr>
        <p:sp>
          <p:nvSpPr>
            <p:cNvPr id="63" name="Rectangle 62"/>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4" name="Rectangle 63"/>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65" name="Rectangle 64"/>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6" name="Rectangle 65"/>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67" name="Rectangle 66"/>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pic>
        <p:nvPicPr>
          <p:cNvPr id="68" name="Ratings"/>
          <p:cNvPicPr>
            <a:picLocks noChangeAspect="1"/>
          </p:cNvPicPr>
          <p:nvPr userDrawn="1"/>
        </p:nvPicPr>
        <p:blipFill>
          <a:blip r:embed="rId2"/>
          <a:stretch>
            <a:fillRect/>
          </a:stretch>
        </p:blipFill>
        <p:spPr>
          <a:xfrm>
            <a:off x="267577" y="6081748"/>
            <a:ext cx="1256647" cy="713232"/>
          </a:xfrm>
          <a:prstGeom prst="rect">
            <a:avLst/>
          </a:prstGeom>
        </p:spPr>
      </p:pic>
    </p:spTree>
    <p:extLst>
      <p:ext uri="{BB962C8B-B14F-4D97-AF65-F5344CB8AC3E}">
        <p14:creationId xmlns:p14="http://schemas.microsoft.com/office/powerpoint/2010/main" val="2782764974"/>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371600"/>
            <a:ext cx="11367253" cy="4300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19D61-114E-4792-BEB8-E365ED0CE174}"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Rectangle 7"/>
          <p:cNvSpPr/>
          <p:nvPr userDrawn="1"/>
        </p:nvSpPr>
        <p:spPr>
          <a:xfrm>
            <a:off x="12287026"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Content – No subtitle</a:t>
            </a:r>
          </a:p>
          <a:p>
            <a:pPr algn="l"/>
            <a:r>
              <a:rPr lang="en-US" sz="750" b="0" baseline="0" dirty="0">
                <a:solidFill>
                  <a:schemeClr val="tx1"/>
                </a:solidFill>
              </a:rPr>
              <a:t>Level 1 has a bullet turned on –you can turn bullets off by marking the Level 1 text and unclick the bullet icon on the Home Tab. </a:t>
            </a:r>
          </a:p>
          <a:p>
            <a:pPr algn="l"/>
            <a:endParaRPr lang="en-US" sz="750" b="0" baseline="0" dirty="0">
              <a:solidFill>
                <a:schemeClr val="tx1"/>
              </a:solidFill>
            </a:endParaRPr>
          </a:p>
          <a:p>
            <a:pPr algn="l"/>
            <a:endParaRPr lang="en-US" sz="750" b="0" baseline="0" dirty="0">
              <a:solidFill>
                <a:schemeClr val="tx1"/>
              </a:solidFill>
            </a:endParaRPr>
          </a:p>
          <a:p>
            <a:pPr algn="l"/>
            <a:r>
              <a:rPr lang="en-US" sz="750" b="0" baseline="0" dirty="0">
                <a:solidFill>
                  <a:schemeClr val="tx1"/>
                </a:solidFill>
              </a:rPr>
              <a:t>To get to the next bullet level, use “Increase List level” on the Home Tab.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pic>
        <p:nvPicPr>
          <p:cNvPr id="13" name="bullets"/>
          <p:cNvPicPr>
            <a:picLocks noChangeAspect="1"/>
          </p:cNvPicPr>
          <p:nvPr userDrawn="1"/>
        </p:nvPicPr>
        <p:blipFill rotWithShape="1">
          <a:blip r:embed="rId2"/>
          <a:srcRect l="3717" t="5566" r="8072" b="8645"/>
          <a:stretch/>
        </p:blipFill>
        <p:spPr>
          <a:xfrm>
            <a:off x="12345151" y="1307765"/>
            <a:ext cx="277343" cy="241890"/>
          </a:xfrm>
          <a:prstGeom prst="rect">
            <a:avLst/>
          </a:prstGeom>
          <a:ln>
            <a:noFill/>
          </a:ln>
        </p:spPr>
      </p:pic>
      <p:pic>
        <p:nvPicPr>
          <p:cNvPr id="14" name="increase list level"/>
          <p:cNvPicPr>
            <a:picLocks noChangeAspect="1"/>
          </p:cNvPicPr>
          <p:nvPr userDrawn="1"/>
        </p:nvPicPr>
        <p:blipFill rotWithShape="1">
          <a:blip r:embed="rId3"/>
          <a:srcRect l="3946" t="825" r="7728" b="5818"/>
          <a:stretch/>
        </p:blipFill>
        <p:spPr>
          <a:xfrm>
            <a:off x="12342987" y="2222893"/>
            <a:ext cx="391319" cy="241890"/>
          </a:xfrm>
          <a:prstGeom prst="rect">
            <a:avLst/>
          </a:prstGeom>
        </p:spPr>
      </p:pic>
      <p:grpSp>
        <p:nvGrpSpPr>
          <p:cNvPr id="15" name="Group 14"/>
          <p:cNvGrpSpPr/>
          <p:nvPr userDrawn="1"/>
        </p:nvGrpSpPr>
        <p:grpSpPr>
          <a:xfrm>
            <a:off x="12284311" y="32128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270563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5F97-D1B7-4C5D-9BAE-75D084F3E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C29C21-976C-45E5-B3C7-CE8BF4EF1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8D6C4-50C0-4C2F-9730-86C35AC74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C1D69-39D8-4126-8C5E-C6CE68D79297}"/>
              </a:ext>
            </a:extLst>
          </p:cNvPr>
          <p:cNvSpPr>
            <a:spLocks noGrp="1"/>
          </p:cNvSpPr>
          <p:nvPr>
            <p:ph type="dt" sz="half" idx="10"/>
          </p:nvPr>
        </p:nvSpPr>
        <p:spPr/>
        <p:txBody>
          <a:bodyPr/>
          <a:lstStyle/>
          <a:p>
            <a:fld id="{2ACF0E9E-27CC-4D1B-B37B-0D7C03A3F2C6}" type="datetime1">
              <a:rPr lang="en-US" smtClean="0"/>
              <a:t>9/8/2021</a:t>
            </a:fld>
            <a:endParaRPr lang="en-US"/>
          </a:p>
        </p:txBody>
      </p:sp>
      <p:sp>
        <p:nvSpPr>
          <p:cNvPr id="6" name="Footer Placeholder 5">
            <a:extLst>
              <a:ext uri="{FF2B5EF4-FFF2-40B4-BE49-F238E27FC236}">
                <a16:creationId xmlns:a16="http://schemas.microsoft.com/office/drawing/2014/main" id="{BE7703CD-F9C0-4B77-8AC5-65D37F43E59F}"/>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a:extLst>
              <a:ext uri="{FF2B5EF4-FFF2-40B4-BE49-F238E27FC236}">
                <a16:creationId xmlns:a16="http://schemas.microsoft.com/office/drawing/2014/main" id="{A6B0567B-EA6C-440B-BB0F-59138E8F7F11}"/>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15788703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2 columns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1480" y="1371603"/>
            <a:ext cx="5491389" cy="4300539"/>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7" y="1371603"/>
            <a:ext cx="5491389" cy="4300539"/>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F7CD04-C600-448C-9F3C-CD16B39BED79}"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0" name="Rectangle 9"/>
          <p:cNvSpPr/>
          <p:nvPr userDrawn="1"/>
        </p:nvSpPr>
        <p:spPr>
          <a:xfrm>
            <a:off x="12287026"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Content 2</a:t>
            </a:r>
            <a:r>
              <a:rPr lang="en-US" sz="750" b="1" baseline="0" dirty="0">
                <a:solidFill>
                  <a:schemeClr val="tx1"/>
                </a:solidFill>
              </a:rPr>
              <a:t> columns</a:t>
            </a:r>
            <a:endParaRPr lang="en-US" sz="750" b="1" dirty="0">
              <a:solidFill>
                <a:schemeClr val="tx1"/>
              </a:solidFill>
            </a:endParaRPr>
          </a:p>
          <a:p>
            <a:pPr algn="l"/>
            <a:r>
              <a:rPr lang="en-US" sz="750" b="0" baseline="0" dirty="0">
                <a:solidFill>
                  <a:schemeClr val="tx1"/>
                </a:solidFill>
              </a:rPr>
              <a:t>Level 1 has a bullet turned on –you can turn bullets off by marking the Level 1 text and unclick the bullet icon on the Home Tab. </a:t>
            </a:r>
          </a:p>
          <a:p>
            <a:pPr algn="l"/>
            <a:endParaRPr lang="en-US" sz="750" b="0" baseline="0" dirty="0">
              <a:solidFill>
                <a:schemeClr val="tx1"/>
              </a:solidFill>
            </a:endParaRPr>
          </a:p>
          <a:p>
            <a:pPr algn="l"/>
            <a:endParaRPr lang="en-US" sz="750" b="0" baseline="0" dirty="0">
              <a:solidFill>
                <a:schemeClr val="tx1"/>
              </a:solidFill>
            </a:endParaRPr>
          </a:p>
          <a:p>
            <a:pPr algn="l"/>
            <a:r>
              <a:rPr lang="en-US" sz="750" b="0" baseline="0" dirty="0">
                <a:solidFill>
                  <a:schemeClr val="tx1"/>
                </a:solidFill>
              </a:rPr>
              <a:t>To get to the next bullet level, use “Increase List level” on the Home Tab. </a:t>
            </a: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pic>
        <p:nvPicPr>
          <p:cNvPr id="15" name="bullets"/>
          <p:cNvPicPr>
            <a:picLocks noChangeAspect="1"/>
          </p:cNvPicPr>
          <p:nvPr userDrawn="1"/>
        </p:nvPicPr>
        <p:blipFill rotWithShape="1">
          <a:blip r:embed="rId2"/>
          <a:srcRect l="3717" t="5566" r="8072" b="8645"/>
          <a:stretch/>
        </p:blipFill>
        <p:spPr>
          <a:xfrm>
            <a:off x="12345151" y="1307765"/>
            <a:ext cx="277343" cy="241890"/>
          </a:xfrm>
          <a:prstGeom prst="rect">
            <a:avLst/>
          </a:prstGeom>
          <a:ln>
            <a:noFill/>
          </a:ln>
        </p:spPr>
      </p:pic>
      <p:pic>
        <p:nvPicPr>
          <p:cNvPr id="16" name="increase list level"/>
          <p:cNvPicPr>
            <a:picLocks noChangeAspect="1"/>
          </p:cNvPicPr>
          <p:nvPr userDrawn="1"/>
        </p:nvPicPr>
        <p:blipFill rotWithShape="1">
          <a:blip r:embed="rId3"/>
          <a:srcRect l="3946" t="825" r="7728" b="5818"/>
          <a:stretch/>
        </p:blipFill>
        <p:spPr>
          <a:xfrm>
            <a:off x="12342987" y="2222893"/>
            <a:ext cx="391319" cy="241890"/>
          </a:xfrm>
          <a:prstGeom prst="rect">
            <a:avLst/>
          </a:prstGeom>
        </p:spPr>
      </p:pic>
      <p:grpSp>
        <p:nvGrpSpPr>
          <p:cNvPr id="17" name="Group 16"/>
          <p:cNvGrpSpPr/>
          <p:nvPr userDrawn="1"/>
        </p:nvGrpSpPr>
        <p:grpSpPr>
          <a:xfrm>
            <a:off x="12284311" y="3212874"/>
            <a:ext cx="1389888" cy="1233768"/>
            <a:chOff x="9215268" y="3023356"/>
            <a:chExt cx="1389888" cy="1233768"/>
          </a:xfrm>
        </p:grpSpPr>
        <p:sp>
          <p:nvSpPr>
            <p:cNvPr id="18" name="Rectangle 17"/>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9" name="Rectangle 18"/>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5292306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 Takeawa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1CCFEE-F102-486E-BCAD-EF02F56458E7}"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1046787" y="1814929"/>
            <a:ext cx="10738812" cy="558010"/>
          </a:xfrm>
        </p:spPr>
        <p:txBody>
          <a:bodyPr tIns="0" rIns="0" bIns="0" anchor="ctr"/>
          <a:lstStyle>
            <a:lvl1pPr marL="0" indent="0">
              <a:spcBef>
                <a:spcPts val="150"/>
              </a:spcBef>
              <a:spcAft>
                <a:spcPts val="0"/>
              </a:spcAft>
              <a:buFont typeface="Arial" panose="020B0604020202020204" pitchFamily="34" charset="0"/>
              <a:buNone/>
              <a:defRPr sz="1350" b="1" baseline="0"/>
            </a:lvl1pPr>
            <a:lvl2pPr marL="0" indent="0">
              <a:spcBef>
                <a:spcPts val="0"/>
              </a:spcBef>
              <a:spcAft>
                <a:spcPts val="0"/>
              </a:spcAft>
              <a:buFont typeface="Arial" panose="020B0604020202020204" pitchFamily="34" charset="0"/>
              <a:buNone/>
              <a:defRPr sz="1350"/>
            </a:lvl2pPr>
          </a:lstStyle>
          <a:p>
            <a:pPr lvl="0"/>
            <a:r>
              <a:rPr lang="en-US" dirty="0"/>
              <a:t>Click to add agenda item/takeaway/text – max two rows</a:t>
            </a:r>
          </a:p>
          <a:p>
            <a:pPr lvl="1"/>
            <a:r>
              <a:rPr lang="en-US" dirty="0"/>
              <a:t>Second level</a:t>
            </a:r>
          </a:p>
        </p:txBody>
      </p:sp>
      <p:sp>
        <p:nvSpPr>
          <p:cNvPr id="11" name="Text Placeholder 10"/>
          <p:cNvSpPr>
            <a:spLocks noGrp="1"/>
          </p:cNvSpPr>
          <p:nvPr>
            <p:ph type="body" sz="quarter" idx="17" hasCustomPrompt="1"/>
          </p:nvPr>
        </p:nvSpPr>
        <p:spPr>
          <a:xfrm>
            <a:off x="406402" y="1814930"/>
            <a:ext cx="490071" cy="558009"/>
          </a:xfrm>
        </p:spPr>
        <p:txBody>
          <a:bodyPr tIns="0" rIns="0" bIns="0"/>
          <a:lstStyle>
            <a:lvl1pPr marL="0" indent="0">
              <a:buNone/>
              <a:defRPr sz="3300" b="1"/>
            </a:lvl1pPr>
            <a:lvl2pPr marL="127397" indent="0">
              <a:buNone/>
              <a:defRPr/>
            </a:lvl2pPr>
          </a:lstStyle>
          <a:p>
            <a:pPr lvl="0"/>
            <a:r>
              <a:rPr lang="en-US" dirty="0"/>
              <a:t>#</a:t>
            </a:r>
          </a:p>
        </p:txBody>
      </p:sp>
      <p:sp>
        <p:nvSpPr>
          <p:cNvPr id="12" name="Text Placeholder 10"/>
          <p:cNvSpPr>
            <a:spLocks noGrp="1"/>
          </p:cNvSpPr>
          <p:nvPr>
            <p:ph type="body" sz="quarter" idx="18" hasCustomPrompt="1"/>
          </p:nvPr>
        </p:nvSpPr>
        <p:spPr>
          <a:xfrm>
            <a:off x="406401" y="2558592"/>
            <a:ext cx="490071" cy="558009"/>
          </a:xfrm>
        </p:spPr>
        <p:txBody>
          <a:bodyPr tIns="0" rIns="0" bIns="0"/>
          <a:lstStyle>
            <a:lvl1pPr marL="0" indent="0">
              <a:buNone/>
              <a:defRPr sz="3300" b="1"/>
            </a:lvl1pPr>
            <a:lvl2pPr marL="127397" indent="0">
              <a:buNone/>
              <a:defRPr/>
            </a:lvl2pPr>
          </a:lstStyle>
          <a:p>
            <a:pPr lvl="0"/>
            <a:r>
              <a:rPr lang="en-US" dirty="0"/>
              <a:t>#</a:t>
            </a:r>
          </a:p>
        </p:txBody>
      </p:sp>
      <p:sp>
        <p:nvSpPr>
          <p:cNvPr id="13" name="Text Placeholder 10"/>
          <p:cNvSpPr>
            <a:spLocks noGrp="1"/>
          </p:cNvSpPr>
          <p:nvPr>
            <p:ph type="body" sz="quarter" idx="19" hasCustomPrompt="1"/>
          </p:nvPr>
        </p:nvSpPr>
        <p:spPr>
          <a:xfrm>
            <a:off x="406402" y="3302252"/>
            <a:ext cx="490071" cy="558009"/>
          </a:xfrm>
        </p:spPr>
        <p:txBody>
          <a:bodyPr tIns="0" rIns="0" bIns="0"/>
          <a:lstStyle>
            <a:lvl1pPr marL="0" indent="0">
              <a:buNone/>
              <a:defRPr sz="3300" b="1"/>
            </a:lvl1pPr>
            <a:lvl2pPr marL="127397" indent="0">
              <a:buNone/>
              <a:defRPr/>
            </a:lvl2pPr>
          </a:lstStyle>
          <a:p>
            <a:pPr lvl="0"/>
            <a:r>
              <a:rPr lang="en-US" dirty="0"/>
              <a:t>#</a:t>
            </a:r>
          </a:p>
        </p:txBody>
      </p:sp>
      <p:sp>
        <p:nvSpPr>
          <p:cNvPr id="14" name="Text Placeholder 10"/>
          <p:cNvSpPr>
            <a:spLocks noGrp="1"/>
          </p:cNvSpPr>
          <p:nvPr>
            <p:ph type="body" sz="quarter" idx="20" hasCustomPrompt="1"/>
          </p:nvPr>
        </p:nvSpPr>
        <p:spPr>
          <a:xfrm>
            <a:off x="406399" y="4045912"/>
            <a:ext cx="490071" cy="558009"/>
          </a:xfrm>
        </p:spPr>
        <p:txBody>
          <a:bodyPr tIns="0" rIns="0" bIns="0"/>
          <a:lstStyle>
            <a:lvl1pPr marL="0" indent="0">
              <a:buNone/>
              <a:defRPr sz="3300" b="1"/>
            </a:lvl1pPr>
            <a:lvl2pPr marL="127397" indent="0">
              <a:buNone/>
              <a:defRPr/>
            </a:lvl2pPr>
          </a:lstStyle>
          <a:p>
            <a:pPr lvl="0"/>
            <a:r>
              <a:rPr lang="en-US" dirty="0"/>
              <a:t>#</a:t>
            </a:r>
          </a:p>
        </p:txBody>
      </p:sp>
      <p:sp>
        <p:nvSpPr>
          <p:cNvPr id="15" name="Text Placeholder 8"/>
          <p:cNvSpPr>
            <a:spLocks noGrp="1"/>
          </p:cNvSpPr>
          <p:nvPr>
            <p:ph type="body" sz="quarter" idx="21" hasCustomPrompt="1"/>
          </p:nvPr>
        </p:nvSpPr>
        <p:spPr>
          <a:xfrm>
            <a:off x="1046787" y="2558589"/>
            <a:ext cx="10738812" cy="558010"/>
          </a:xfrm>
        </p:spPr>
        <p:txBody>
          <a:bodyPr tIns="0" rIns="0" bIns="0" anchor="ctr"/>
          <a:lstStyle>
            <a:lvl1pPr marL="0" indent="0">
              <a:spcBef>
                <a:spcPts val="150"/>
              </a:spcBef>
              <a:spcAft>
                <a:spcPts val="0"/>
              </a:spcAft>
              <a:buFont typeface="Arial" panose="020B0604020202020204" pitchFamily="34" charset="0"/>
              <a:buNone/>
              <a:defRPr sz="1350" b="1"/>
            </a:lvl1pPr>
            <a:lvl2pPr marL="0" indent="0">
              <a:spcBef>
                <a:spcPts val="0"/>
              </a:spcBef>
              <a:spcAft>
                <a:spcPts val="0"/>
              </a:spcAft>
              <a:buFont typeface="Arial" panose="020B0604020202020204" pitchFamily="34" charset="0"/>
              <a:buNone/>
              <a:defRPr sz="1350"/>
            </a:lvl2pPr>
          </a:lstStyle>
          <a:p>
            <a:pPr lvl="0"/>
            <a:r>
              <a:rPr lang="en-US" dirty="0"/>
              <a:t>Click to add agenda item/takeaway/text – max two rows</a:t>
            </a:r>
          </a:p>
          <a:p>
            <a:pPr lvl="1"/>
            <a:r>
              <a:rPr lang="en-US" dirty="0"/>
              <a:t>Second level</a:t>
            </a:r>
          </a:p>
        </p:txBody>
      </p:sp>
      <p:sp>
        <p:nvSpPr>
          <p:cNvPr id="16" name="Text Placeholder 8"/>
          <p:cNvSpPr>
            <a:spLocks noGrp="1"/>
          </p:cNvSpPr>
          <p:nvPr>
            <p:ph type="body" sz="quarter" idx="22" hasCustomPrompt="1"/>
          </p:nvPr>
        </p:nvSpPr>
        <p:spPr>
          <a:xfrm>
            <a:off x="1046787" y="3302249"/>
            <a:ext cx="10738812" cy="558010"/>
          </a:xfrm>
        </p:spPr>
        <p:txBody>
          <a:bodyPr tIns="0" rIns="0" bIns="0" anchor="ctr"/>
          <a:lstStyle>
            <a:lvl1pPr marL="0" indent="0">
              <a:spcBef>
                <a:spcPts val="150"/>
              </a:spcBef>
              <a:spcAft>
                <a:spcPts val="0"/>
              </a:spcAft>
              <a:buFont typeface="Arial" panose="020B0604020202020204" pitchFamily="34" charset="0"/>
              <a:buNone/>
              <a:defRPr sz="1350" b="1"/>
            </a:lvl1pPr>
            <a:lvl2pPr marL="0" indent="0">
              <a:spcBef>
                <a:spcPts val="0"/>
              </a:spcBef>
              <a:spcAft>
                <a:spcPts val="0"/>
              </a:spcAft>
              <a:buFont typeface="Arial" panose="020B0604020202020204" pitchFamily="34" charset="0"/>
              <a:buNone/>
              <a:defRPr sz="1350"/>
            </a:lvl2pPr>
          </a:lstStyle>
          <a:p>
            <a:pPr lvl="0"/>
            <a:r>
              <a:rPr lang="en-US" dirty="0"/>
              <a:t>Click to add agenda item/takeaway/text – max two rows</a:t>
            </a:r>
          </a:p>
          <a:p>
            <a:pPr lvl="1"/>
            <a:r>
              <a:rPr lang="en-US" dirty="0"/>
              <a:t>Second level</a:t>
            </a:r>
          </a:p>
        </p:txBody>
      </p:sp>
      <p:sp>
        <p:nvSpPr>
          <p:cNvPr id="17" name="Text Placeholder 8"/>
          <p:cNvSpPr>
            <a:spLocks noGrp="1"/>
          </p:cNvSpPr>
          <p:nvPr>
            <p:ph type="body" sz="quarter" idx="23" hasCustomPrompt="1"/>
          </p:nvPr>
        </p:nvSpPr>
        <p:spPr>
          <a:xfrm>
            <a:off x="1046787" y="4045909"/>
            <a:ext cx="10738812" cy="558010"/>
          </a:xfrm>
        </p:spPr>
        <p:txBody>
          <a:bodyPr tIns="0" rIns="0" bIns="0" anchor="ctr"/>
          <a:lstStyle>
            <a:lvl1pPr marL="0" indent="0">
              <a:spcBef>
                <a:spcPts val="150"/>
              </a:spcBef>
              <a:spcAft>
                <a:spcPts val="0"/>
              </a:spcAft>
              <a:buFont typeface="Arial" panose="020B0604020202020204" pitchFamily="34" charset="0"/>
              <a:buNone/>
              <a:defRPr sz="1350" b="1"/>
            </a:lvl1pPr>
            <a:lvl2pPr marL="0" indent="0">
              <a:spcBef>
                <a:spcPts val="0"/>
              </a:spcBef>
              <a:spcAft>
                <a:spcPts val="0"/>
              </a:spcAft>
              <a:buFont typeface="Arial" panose="020B0604020202020204" pitchFamily="34" charset="0"/>
              <a:buNone/>
              <a:defRPr sz="1350"/>
            </a:lvl2pPr>
          </a:lstStyle>
          <a:p>
            <a:pPr lvl="0"/>
            <a:r>
              <a:rPr lang="en-US" dirty="0"/>
              <a:t>Click to add agenda item/takeaway/text – max two rows</a:t>
            </a:r>
          </a:p>
          <a:p>
            <a:pPr lvl="1"/>
            <a:r>
              <a:rPr lang="en-US" dirty="0"/>
              <a:t>Second level</a:t>
            </a:r>
          </a:p>
        </p:txBody>
      </p:sp>
      <p:sp>
        <p:nvSpPr>
          <p:cNvPr id="18" name="Text Placeholder 8"/>
          <p:cNvSpPr>
            <a:spLocks noGrp="1"/>
          </p:cNvSpPr>
          <p:nvPr>
            <p:ph type="body" sz="quarter" idx="24" hasCustomPrompt="1"/>
          </p:nvPr>
        </p:nvSpPr>
        <p:spPr>
          <a:xfrm>
            <a:off x="1046787" y="4789569"/>
            <a:ext cx="10738812" cy="558010"/>
          </a:xfrm>
        </p:spPr>
        <p:txBody>
          <a:bodyPr tIns="0" rIns="0" bIns="0" anchor="ctr"/>
          <a:lstStyle>
            <a:lvl1pPr marL="0" indent="0">
              <a:spcBef>
                <a:spcPts val="150"/>
              </a:spcBef>
              <a:spcAft>
                <a:spcPts val="0"/>
              </a:spcAft>
              <a:buFont typeface="Arial" panose="020B0604020202020204" pitchFamily="34" charset="0"/>
              <a:buNone/>
              <a:defRPr sz="1350" b="1"/>
            </a:lvl1pPr>
            <a:lvl2pPr marL="0" indent="0">
              <a:spcBef>
                <a:spcPts val="0"/>
              </a:spcBef>
              <a:spcAft>
                <a:spcPts val="0"/>
              </a:spcAft>
              <a:buFont typeface="Arial" panose="020B0604020202020204" pitchFamily="34" charset="0"/>
              <a:buNone/>
              <a:defRPr sz="1350"/>
            </a:lvl2pPr>
          </a:lstStyle>
          <a:p>
            <a:pPr lvl="0"/>
            <a:r>
              <a:rPr lang="en-US" dirty="0"/>
              <a:t>Click to add agenda item/takeaway/text – max two rows</a:t>
            </a:r>
          </a:p>
          <a:p>
            <a:pPr lvl="1"/>
            <a:r>
              <a:rPr lang="en-US" dirty="0"/>
              <a:t>Second level</a:t>
            </a:r>
          </a:p>
        </p:txBody>
      </p:sp>
      <p:sp>
        <p:nvSpPr>
          <p:cNvPr id="20" name="Text Placeholder 10"/>
          <p:cNvSpPr>
            <a:spLocks noGrp="1"/>
          </p:cNvSpPr>
          <p:nvPr>
            <p:ph type="body" sz="quarter" idx="25" hasCustomPrompt="1"/>
          </p:nvPr>
        </p:nvSpPr>
        <p:spPr>
          <a:xfrm>
            <a:off x="408763" y="4789572"/>
            <a:ext cx="490071" cy="558009"/>
          </a:xfrm>
        </p:spPr>
        <p:txBody>
          <a:bodyPr tIns="0" rIns="0" bIns="0"/>
          <a:lstStyle>
            <a:lvl1pPr marL="0" indent="0">
              <a:buNone/>
              <a:defRPr sz="3300" b="1"/>
            </a:lvl1pPr>
            <a:lvl2pPr marL="127397" indent="0">
              <a:buNone/>
              <a:defRPr/>
            </a:lvl2pPr>
          </a:lstStyle>
          <a:p>
            <a:pPr lvl="0"/>
            <a:r>
              <a:rPr lang="en-US" dirty="0"/>
              <a:t>#</a:t>
            </a:r>
          </a:p>
        </p:txBody>
      </p:sp>
      <p:sp>
        <p:nvSpPr>
          <p:cNvPr id="21" name="Text Placeholder 8"/>
          <p:cNvSpPr>
            <a:spLocks noGrp="1"/>
          </p:cNvSpPr>
          <p:nvPr>
            <p:ph type="body" sz="quarter" idx="26" hasCustomPrompt="1"/>
          </p:nvPr>
        </p:nvSpPr>
        <p:spPr>
          <a:xfrm>
            <a:off x="1046787" y="5533229"/>
            <a:ext cx="10738812" cy="558010"/>
          </a:xfrm>
        </p:spPr>
        <p:txBody>
          <a:bodyPr tIns="0" rIns="0" bIns="0" anchor="ctr"/>
          <a:lstStyle>
            <a:lvl1pPr marL="0" indent="0">
              <a:spcBef>
                <a:spcPts val="150"/>
              </a:spcBef>
              <a:spcAft>
                <a:spcPts val="0"/>
              </a:spcAft>
              <a:buFont typeface="Arial" panose="020B0604020202020204" pitchFamily="34" charset="0"/>
              <a:buNone/>
              <a:defRPr sz="1350" b="1"/>
            </a:lvl1pPr>
            <a:lvl2pPr marL="0" indent="0">
              <a:spcBef>
                <a:spcPts val="0"/>
              </a:spcBef>
              <a:spcAft>
                <a:spcPts val="0"/>
              </a:spcAft>
              <a:buFont typeface="Arial" panose="020B0604020202020204" pitchFamily="34" charset="0"/>
              <a:buNone/>
              <a:defRPr sz="1350" baseline="0"/>
            </a:lvl2pPr>
          </a:lstStyle>
          <a:p>
            <a:pPr lvl="0"/>
            <a:r>
              <a:rPr lang="en-US" dirty="0"/>
              <a:t>Click to add agenda item/takeaway/text – max two rows</a:t>
            </a:r>
          </a:p>
          <a:p>
            <a:pPr lvl="1"/>
            <a:r>
              <a:rPr lang="en-US" dirty="0"/>
              <a:t>Second level</a:t>
            </a:r>
          </a:p>
        </p:txBody>
      </p:sp>
      <p:sp>
        <p:nvSpPr>
          <p:cNvPr id="22" name="Text Placeholder 10"/>
          <p:cNvSpPr>
            <a:spLocks noGrp="1"/>
          </p:cNvSpPr>
          <p:nvPr>
            <p:ph type="body" sz="quarter" idx="27" hasCustomPrompt="1"/>
          </p:nvPr>
        </p:nvSpPr>
        <p:spPr>
          <a:xfrm>
            <a:off x="408763" y="5533232"/>
            <a:ext cx="490071" cy="558009"/>
          </a:xfrm>
        </p:spPr>
        <p:txBody>
          <a:bodyPr tIns="0" rIns="0" bIns="0"/>
          <a:lstStyle>
            <a:lvl1pPr marL="0" indent="0">
              <a:buNone/>
              <a:defRPr sz="3300" b="1"/>
            </a:lvl1pPr>
            <a:lvl2pPr marL="127397" indent="0">
              <a:buNone/>
              <a:defRPr/>
            </a:lvl2pPr>
          </a:lstStyle>
          <a:p>
            <a:pPr lvl="0"/>
            <a:r>
              <a:rPr lang="en-US" dirty="0"/>
              <a:t>#</a:t>
            </a:r>
          </a:p>
        </p:txBody>
      </p:sp>
      <p:sp>
        <p:nvSpPr>
          <p:cNvPr id="23" name="Text Placeholder 7"/>
          <p:cNvSpPr>
            <a:spLocks noGrp="1"/>
          </p:cNvSpPr>
          <p:nvPr>
            <p:ph type="body" sz="quarter" idx="13" hasCustomPrompt="1"/>
          </p:nvPr>
        </p:nvSpPr>
        <p:spPr>
          <a:xfrm>
            <a:off x="411480" y="1084266"/>
            <a:ext cx="11379200" cy="706437"/>
          </a:xfrm>
        </p:spPr>
        <p:txBody>
          <a:bodyPr/>
          <a:lstStyle>
            <a:lvl1pPr marL="0" indent="0">
              <a:buNone/>
              <a:defRPr sz="1350" b="0" baseline="0"/>
            </a:lvl1pPr>
            <a:lvl2pPr marL="127397" indent="0">
              <a:buNone/>
              <a:defRPr/>
            </a:lvl2pPr>
          </a:lstStyle>
          <a:p>
            <a:pPr lvl="0"/>
            <a:r>
              <a:rPr lang="en-US" dirty="0"/>
              <a:t>Click to edit date, place or introduction / summary</a:t>
            </a:r>
          </a:p>
        </p:txBody>
      </p:sp>
      <p:sp>
        <p:nvSpPr>
          <p:cNvPr id="19" name="Rectangle 18"/>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Agenda &amp; Takeaways</a:t>
            </a:r>
          </a:p>
          <a:p>
            <a:pPr algn="l"/>
            <a:r>
              <a:rPr lang="en-US" sz="750" b="0" baseline="0" dirty="0">
                <a:solidFill>
                  <a:schemeClr val="tx1"/>
                </a:solidFill>
              </a:rPr>
              <a:t>Replace # with number or letter in left placeholders and explanatory text in right placeholders. Max one row of text.  Remove placeholders not in use. </a:t>
            </a:r>
          </a:p>
        </p:txBody>
      </p:sp>
      <p:grpSp>
        <p:nvGrpSpPr>
          <p:cNvPr id="25" name="Group 24"/>
          <p:cNvGrpSpPr/>
          <p:nvPr userDrawn="1"/>
        </p:nvGrpSpPr>
        <p:grpSpPr>
          <a:xfrm>
            <a:off x="12284311" y="2497574"/>
            <a:ext cx="1389888" cy="1233768"/>
            <a:chOff x="9215268" y="3023356"/>
            <a:chExt cx="1389888" cy="1233768"/>
          </a:xfrm>
        </p:grpSpPr>
        <p:sp>
          <p:nvSpPr>
            <p:cNvPr id="26" name="Rectangle 2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32" name="Rectangle 3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grpSp>
        <p:nvGrpSpPr>
          <p:cNvPr id="33" name="Group 32"/>
          <p:cNvGrpSpPr/>
          <p:nvPr userDrawn="1"/>
        </p:nvGrpSpPr>
        <p:grpSpPr>
          <a:xfrm>
            <a:off x="12287025" y="3841033"/>
            <a:ext cx="1388611" cy="1588569"/>
            <a:chOff x="13673268" y="2618012"/>
            <a:chExt cx="3060457" cy="3501159"/>
          </a:xfrm>
        </p:grpSpPr>
        <p:pic>
          <p:nvPicPr>
            <p:cNvPr id="34" name="Picture 33"/>
            <p:cNvPicPr>
              <a:picLocks noChangeAspect="1"/>
            </p:cNvPicPr>
            <p:nvPr userDrawn="1"/>
          </p:nvPicPr>
          <p:blipFill>
            <a:blip r:embed="rId2"/>
            <a:stretch>
              <a:fillRect/>
            </a:stretch>
          </p:blipFill>
          <p:spPr>
            <a:xfrm>
              <a:off x="13673268" y="4393853"/>
              <a:ext cx="3060457" cy="1725318"/>
            </a:xfrm>
            <a:prstGeom prst="rect">
              <a:avLst/>
            </a:prstGeom>
          </p:spPr>
        </p:pic>
        <p:pic>
          <p:nvPicPr>
            <p:cNvPr id="35" name="Picture 34"/>
            <p:cNvPicPr>
              <a:picLocks noChangeAspect="1"/>
            </p:cNvPicPr>
            <p:nvPr userDrawn="1"/>
          </p:nvPicPr>
          <p:blipFill>
            <a:blip r:embed="rId3"/>
            <a:stretch>
              <a:fillRect/>
            </a:stretch>
          </p:blipFill>
          <p:spPr>
            <a:xfrm>
              <a:off x="13673268" y="2618012"/>
              <a:ext cx="3060457" cy="1725318"/>
            </a:xfrm>
            <a:prstGeom prst="rect">
              <a:avLst/>
            </a:prstGeom>
          </p:spPr>
        </p:pic>
      </p:grpSp>
    </p:spTree>
    <p:extLst>
      <p:ext uri="{BB962C8B-B14F-4D97-AF65-F5344CB8AC3E}">
        <p14:creationId xmlns:p14="http://schemas.microsoft.com/office/powerpoint/2010/main" val="42555640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act / Auth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4DBBCE-9ADB-4F81-AC89-24B1993A03F2}"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1480" y="4249619"/>
            <a:ext cx="5512296" cy="332160"/>
          </a:xfrm>
        </p:spPr>
        <p:txBody>
          <a:bodyPr anchor="ctr">
            <a:noAutofit/>
          </a:bodyPr>
          <a:lstStyle>
            <a:lvl1pPr marL="0" indent="0">
              <a:spcBef>
                <a:spcPts val="0"/>
              </a:spcBef>
              <a:spcAft>
                <a:spcPts val="0"/>
              </a:spcAft>
              <a:buNone/>
              <a:defRPr sz="1350" b="1"/>
            </a:lvl1pPr>
            <a:lvl2pPr marL="127397" indent="0">
              <a:buNone/>
              <a:defRPr/>
            </a:lvl2pPr>
          </a:lstStyle>
          <a:p>
            <a:pPr lvl="0"/>
            <a:r>
              <a:rPr lang="en-US" dirty="0"/>
              <a:t>Click to add name</a:t>
            </a:r>
          </a:p>
        </p:txBody>
      </p:sp>
      <p:sp>
        <p:nvSpPr>
          <p:cNvPr id="8" name="Text Placeholder 7"/>
          <p:cNvSpPr>
            <a:spLocks noGrp="1"/>
          </p:cNvSpPr>
          <p:nvPr>
            <p:ph type="body" sz="quarter" idx="14" hasCustomPrompt="1"/>
          </p:nvPr>
        </p:nvSpPr>
        <p:spPr>
          <a:xfrm>
            <a:off x="414528" y="4506881"/>
            <a:ext cx="5512296" cy="640744"/>
          </a:xfrm>
        </p:spPr>
        <p:txBody>
          <a:bodyPr anchor="t">
            <a:noAutofit/>
          </a:bodyPr>
          <a:lstStyle>
            <a:lvl1pPr marL="0" indent="0">
              <a:spcBef>
                <a:spcPts val="0"/>
              </a:spcBef>
              <a:spcAft>
                <a:spcPts val="0"/>
              </a:spcAft>
              <a:buNone/>
              <a:defRPr sz="1050" b="0" i="0"/>
            </a:lvl1pPr>
            <a:lvl2pPr marL="127397" indent="0">
              <a:buNone/>
              <a:defRPr/>
            </a:lvl2pPr>
          </a:lstStyle>
          <a:p>
            <a:pPr lvl="0"/>
            <a:r>
              <a:rPr lang="en-US" dirty="0"/>
              <a:t>Click to add title</a:t>
            </a:r>
          </a:p>
        </p:txBody>
      </p:sp>
      <p:sp>
        <p:nvSpPr>
          <p:cNvPr id="9" name="Text Placeholder 7"/>
          <p:cNvSpPr>
            <a:spLocks noGrp="1"/>
          </p:cNvSpPr>
          <p:nvPr>
            <p:ph type="body" sz="quarter" idx="15" hasCustomPrompt="1"/>
          </p:nvPr>
        </p:nvSpPr>
        <p:spPr>
          <a:xfrm>
            <a:off x="411480" y="5244905"/>
            <a:ext cx="5512296" cy="332160"/>
          </a:xfrm>
        </p:spPr>
        <p:txBody>
          <a:bodyPr anchor="ctr">
            <a:noAutofit/>
          </a:bodyPr>
          <a:lstStyle>
            <a:lvl1pPr marL="0" indent="0">
              <a:buNone/>
              <a:defRPr sz="1050" b="0"/>
            </a:lvl1pPr>
            <a:lvl2pPr marL="127397" indent="0">
              <a:buNone/>
              <a:defRPr/>
            </a:lvl2pPr>
          </a:lstStyle>
          <a:p>
            <a:r>
              <a:rPr lang="en-US" dirty="0"/>
              <a:t>Click to add contact info (email/phone/fax)</a:t>
            </a:r>
          </a:p>
        </p:txBody>
      </p:sp>
      <p:sp>
        <p:nvSpPr>
          <p:cNvPr id="10" name="Text Placeholder 7"/>
          <p:cNvSpPr>
            <a:spLocks noGrp="1"/>
          </p:cNvSpPr>
          <p:nvPr>
            <p:ph type="body" sz="quarter" idx="16" hasCustomPrompt="1"/>
          </p:nvPr>
        </p:nvSpPr>
        <p:spPr>
          <a:xfrm>
            <a:off x="411481" y="5545454"/>
            <a:ext cx="5512297" cy="332160"/>
          </a:xfrm>
        </p:spPr>
        <p:txBody>
          <a:bodyPr anchor="ctr">
            <a:noAutofit/>
          </a:bodyPr>
          <a:lstStyle>
            <a:lvl1pPr marL="0" indent="0">
              <a:buNone/>
              <a:defRPr sz="1050" b="0"/>
            </a:lvl1pPr>
            <a:lvl2pPr marL="127397" indent="0">
              <a:buNone/>
              <a:defRPr/>
            </a:lvl2pPr>
          </a:lstStyle>
          <a:p>
            <a:r>
              <a:rPr lang="en-US" dirty="0"/>
              <a:t>Click to add contact info (email/phone/fax)</a:t>
            </a:r>
          </a:p>
        </p:txBody>
      </p:sp>
      <p:sp>
        <p:nvSpPr>
          <p:cNvPr id="11" name="Text Placeholder 7"/>
          <p:cNvSpPr>
            <a:spLocks noGrp="1"/>
          </p:cNvSpPr>
          <p:nvPr>
            <p:ph type="body" sz="quarter" idx="17" hasCustomPrompt="1"/>
          </p:nvPr>
        </p:nvSpPr>
        <p:spPr>
          <a:xfrm>
            <a:off x="6105961" y="4249619"/>
            <a:ext cx="5512296" cy="332160"/>
          </a:xfrm>
        </p:spPr>
        <p:txBody>
          <a:bodyPr anchor="ctr">
            <a:noAutofit/>
          </a:bodyPr>
          <a:lstStyle>
            <a:lvl1pPr marL="0" indent="0">
              <a:spcBef>
                <a:spcPts val="0"/>
              </a:spcBef>
              <a:spcAft>
                <a:spcPts val="0"/>
              </a:spcAft>
              <a:buNone/>
              <a:defRPr sz="1350" b="1"/>
            </a:lvl1pPr>
            <a:lvl2pPr marL="127397" indent="0">
              <a:buNone/>
              <a:defRPr/>
            </a:lvl2pPr>
          </a:lstStyle>
          <a:p>
            <a:pPr lvl="0"/>
            <a:r>
              <a:rPr lang="en-US" dirty="0"/>
              <a:t>Click to add name</a:t>
            </a:r>
          </a:p>
        </p:txBody>
      </p:sp>
      <p:sp>
        <p:nvSpPr>
          <p:cNvPr id="12" name="Text Placeholder 7"/>
          <p:cNvSpPr>
            <a:spLocks noGrp="1"/>
          </p:cNvSpPr>
          <p:nvPr>
            <p:ph type="body" sz="quarter" idx="18" hasCustomPrompt="1"/>
          </p:nvPr>
        </p:nvSpPr>
        <p:spPr>
          <a:xfrm>
            <a:off x="6105961" y="4506881"/>
            <a:ext cx="5512296" cy="640744"/>
          </a:xfrm>
        </p:spPr>
        <p:txBody>
          <a:bodyPr anchor="t">
            <a:noAutofit/>
          </a:bodyPr>
          <a:lstStyle>
            <a:lvl1pPr marL="0" indent="0">
              <a:spcBef>
                <a:spcPts val="0"/>
              </a:spcBef>
              <a:spcAft>
                <a:spcPts val="0"/>
              </a:spcAft>
              <a:buNone/>
              <a:defRPr sz="1050" b="0" i="0"/>
            </a:lvl1pPr>
            <a:lvl2pPr marL="127397" indent="0">
              <a:buNone/>
              <a:defRPr/>
            </a:lvl2pPr>
          </a:lstStyle>
          <a:p>
            <a:pPr lvl="0"/>
            <a:r>
              <a:rPr lang="en-US" dirty="0"/>
              <a:t>Click to add title</a:t>
            </a:r>
          </a:p>
        </p:txBody>
      </p:sp>
      <p:sp>
        <p:nvSpPr>
          <p:cNvPr id="13" name="Text Placeholder 7"/>
          <p:cNvSpPr>
            <a:spLocks noGrp="1"/>
          </p:cNvSpPr>
          <p:nvPr>
            <p:ph type="body" sz="quarter" idx="19" hasCustomPrompt="1"/>
          </p:nvPr>
        </p:nvSpPr>
        <p:spPr>
          <a:xfrm>
            <a:off x="6105961" y="5244905"/>
            <a:ext cx="5512296" cy="332160"/>
          </a:xfrm>
        </p:spPr>
        <p:txBody>
          <a:bodyPr anchor="ctr">
            <a:noAutofit/>
          </a:bodyPr>
          <a:lstStyle>
            <a:lvl1pPr marL="0" indent="0">
              <a:buNone/>
              <a:defRPr sz="1050" b="0"/>
            </a:lvl1pPr>
            <a:lvl2pPr marL="127397" indent="0">
              <a:buNone/>
              <a:defRPr/>
            </a:lvl2pPr>
          </a:lstStyle>
          <a:p>
            <a:r>
              <a:rPr lang="en-US" dirty="0"/>
              <a:t>Click to add contact info (email/phone/fax)</a:t>
            </a:r>
          </a:p>
        </p:txBody>
      </p:sp>
      <p:sp>
        <p:nvSpPr>
          <p:cNvPr id="14" name="Text Placeholder 7"/>
          <p:cNvSpPr>
            <a:spLocks noGrp="1"/>
          </p:cNvSpPr>
          <p:nvPr>
            <p:ph type="body" sz="quarter" idx="20" hasCustomPrompt="1"/>
          </p:nvPr>
        </p:nvSpPr>
        <p:spPr>
          <a:xfrm>
            <a:off x="6105964" y="5545454"/>
            <a:ext cx="5512297" cy="332160"/>
          </a:xfrm>
        </p:spPr>
        <p:txBody>
          <a:bodyPr anchor="ctr">
            <a:noAutofit/>
          </a:bodyPr>
          <a:lstStyle>
            <a:lvl1pPr marL="0" indent="0">
              <a:buNone/>
              <a:defRPr sz="1050" b="0"/>
            </a:lvl1pPr>
            <a:lvl2pPr marL="127397" indent="0">
              <a:buNone/>
              <a:defRPr/>
            </a:lvl2pPr>
          </a:lstStyle>
          <a:p>
            <a:r>
              <a:rPr lang="en-US" dirty="0"/>
              <a:t>Click to add contact info (email/phone/fax)</a:t>
            </a:r>
          </a:p>
        </p:txBody>
      </p:sp>
      <p:sp>
        <p:nvSpPr>
          <p:cNvPr id="15" name="Text Placeholder 7"/>
          <p:cNvSpPr>
            <a:spLocks noGrp="1"/>
          </p:cNvSpPr>
          <p:nvPr>
            <p:ph type="body" sz="quarter" idx="21" hasCustomPrompt="1"/>
          </p:nvPr>
        </p:nvSpPr>
        <p:spPr>
          <a:xfrm>
            <a:off x="411481" y="5846003"/>
            <a:ext cx="5512297" cy="332160"/>
          </a:xfrm>
        </p:spPr>
        <p:txBody>
          <a:bodyPr anchor="ctr">
            <a:noAutofit/>
          </a:bodyPr>
          <a:lstStyle>
            <a:lvl1pPr marL="0" indent="0">
              <a:buNone/>
              <a:defRPr sz="1050" b="0"/>
            </a:lvl1pPr>
            <a:lvl2pPr marL="127397" indent="0">
              <a:buNone/>
              <a:defRPr/>
            </a:lvl2pPr>
          </a:lstStyle>
          <a:p>
            <a:r>
              <a:rPr lang="en-US" dirty="0"/>
              <a:t>Click to add contact info (email/phone/fax)</a:t>
            </a:r>
          </a:p>
        </p:txBody>
      </p:sp>
      <p:sp>
        <p:nvSpPr>
          <p:cNvPr id="16" name="Text Placeholder 7"/>
          <p:cNvSpPr>
            <a:spLocks noGrp="1"/>
          </p:cNvSpPr>
          <p:nvPr>
            <p:ph type="body" sz="quarter" idx="22" hasCustomPrompt="1"/>
          </p:nvPr>
        </p:nvSpPr>
        <p:spPr>
          <a:xfrm>
            <a:off x="6105964" y="5846003"/>
            <a:ext cx="5512297" cy="332160"/>
          </a:xfrm>
        </p:spPr>
        <p:txBody>
          <a:bodyPr anchor="ctr">
            <a:noAutofit/>
          </a:bodyPr>
          <a:lstStyle>
            <a:lvl1pPr marL="0" indent="0">
              <a:buNone/>
              <a:defRPr sz="1050" b="0"/>
            </a:lvl1pPr>
            <a:lvl2pPr marL="127397" indent="0">
              <a:buNone/>
              <a:defRPr/>
            </a:lvl2pPr>
          </a:lstStyle>
          <a:p>
            <a:r>
              <a:rPr lang="en-US" dirty="0"/>
              <a:t>Click to add contact info (email/phone/fax)</a:t>
            </a:r>
          </a:p>
        </p:txBody>
      </p:sp>
      <p:sp>
        <p:nvSpPr>
          <p:cNvPr id="18" name="Picture Placeholder 17"/>
          <p:cNvSpPr>
            <a:spLocks noGrp="1"/>
          </p:cNvSpPr>
          <p:nvPr>
            <p:ph type="pic" sz="quarter" idx="23" hasCustomPrompt="1"/>
          </p:nvPr>
        </p:nvSpPr>
        <p:spPr>
          <a:xfrm>
            <a:off x="411481" y="1903424"/>
            <a:ext cx="2233084" cy="2187575"/>
          </a:xfrm>
          <a:pattFill prst="pct5">
            <a:fgClr>
              <a:schemeClr val="accent1"/>
            </a:fgClr>
            <a:bgClr>
              <a:schemeClr val="bg1"/>
            </a:bgClr>
          </a:pattFill>
        </p:spPr>
        <p:txBody>
          <a:bodyPr anchor="ctr"/>
          <a:lstStyle>
            <a:lvl1pPr marL="0" indent="0" algn="ctr">
              <a:buNone/>
              <a:defRPr b="1"/>
            </a:lvl1pPr>
          </a:lstStyle>
          <a:p>
            <a:r>
              <a:rPr lang="en-US" dirty="0"/>
              <a:t>Click to add portrait photo or remove</a:t>
            </a:r>
          </a:p>
        </p:txBody>
      </p:sp>
      <p:sp>
        <p:nvSpPr>
          <p:cNvPr id="19" name="Picture Placeholder 17"/>
          <p:cNvSpPr>
            <a:spLocks noGrp="1"/>
          </p:cNvSpPr>
          <p:nvPr>
            <p:ph type="pic" sz="quarter" idx="24" hasCustomPrompt="1"/>
          </p:nvPr>
        </p:nvSpPr>
        <p:spPr>
          <a:xfrm>
            <a:off x="6093970" y="1901256"/>
            <a:ext cx="2233084" cy="2187575"/>
          </a:xfrm>
          <a:pattFill prst="pct5">
            <a:fgClr>
              <a:schemeClr val="accent1"/>
            </a:fgClr>
            <a:bgClr>
              <a:schemeClr val="bg1"/>
            </a:bgClr>
          </a:pattFill>
        </p:spPr>
        <p:txBody>
          <a:bodyPr anchor="ctr"/>
          <a:lstStyle>
            <a:lvl1pPr marL="0" indent="0" algn="ctr">
              <a:buNone/>
              <a:defRPr b="1" baseline="0"/>
            </a:lvl1pPr>
          </a:lstStyle>
          <a:p>
            <a:r>
              <a:rPr lang="en-US" dirty="0"/>
              <a:t>Click to add portrait photo or remove</a:t>
            </a:r>
          </a:p>
        </p:txBody>
      </p:sp>
      <p:sp>
        <p:nvSpPr>
          <p:cNvPr id="20" name="Rectangle 19"/>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Contact</a:t>
            </a:r>
          </a:p>
          <a:p>
            <a:pPr algn="l"/>
            <a:r>
              <a:rPr lang="en-US" sz="750" b="0" baseline="0" dirty="0">
                <a:solidFill>
                  <a:schemeClr val="tx1"/>
                </a:solidFill>
              </a:rPr>
              <a:t>Use for contact or author information. </a:t>
            </a:r>
          </a:p>
          <a:p>
            <a:pPr algn="l"/>
            <a:r>
              <a:rPr lang="en-US" sz="750" b="0" baseline="0" dirty="0">
                <a:solidFill>
                  <a:schemeClr val="tx1"/>
                </a:solidFill>
              </a:rPr>
              <a:t>Remove placeholders not used. </a:t>
            </a:r>
          </a:p>
        </p:txBody>
      </p:sp>
      <p:grpSp>
        <p:nvGrpSpPr>
          <p:cNvPr id="21" name="Group 20"/>
          <p:cNvGrpSpPr/>
          <p:nvPr userDrawn="1"/>
        </p:nvGrpSpPr>
        <p:grpSpPr>
          <a:xfrm>
            <a:off x="12284311"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5525602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Big point">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71072" cy="868680"/>
          </a:xfrm>
        </p:spPr>
        <p:txBody>
          <a:bodyPr anchor="t"/>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6789034" y="1290638"/>
            <a:ext cx="4984377" cy="43815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1481" y="1290638"/>
            <a:ext cx="6012329" cy="4381500"/>
          </a:xfrm>
        </p:spPr>
        <p:txBody>
          <a:bodyPr>
            <a:normAutofit/>
          </a:bodyPr>
          <a:lstStyle>
            <a:lvl1pPr marL="0" indent="0">
              <a:buNone/>
              <a:defRPr sz="3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4E01ED0-FC03-4E64-B616-F2AC72DDB72F}"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sp>
        <p:nvSpPr>
          <p:cNvPr id="12" name="Rectangle 11"/>
          <p:cNvSpPr/>
          <p:nvPr userDrawn="1"/>
        </p:nvSpPr>
        <p:spPr>
          <a:xfrm>
            <a:off x="12287026" y="-4042"/>
            <a:ext cx="1386247" cy="36247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Content Big Point</a:t>
            </a:r>
          </a:p>
          <a:p>
            <a:pPr algn="l"/>
            <a:r>
              <a:rPr lang="en-US" sz="750" b="0" baseline="0" dirty="0">
                <a:solidFill>
                  <a:schemeClr val="tx1"/>
                </a:solidFill>
              </a:rPr>
              <a:t>Level 1 has a bullet turned on –you can turn bullets off by marking the Level 1 text and unclick the bullet icon on the Home Tab. </a:t>
            </a:r>
          </a:p>
          <a:p>
            <a:pPr algn="l"/>
            <a:endParaRPr lang="en-US" sz="750" b="0" baseline="0" dirty="0">
              <a:solidFill>
                <a:schemeClr val="tx1"/>
              </a:solidFill>
            </a:endParaRPr>
          </a:p>
          <a:p>
            <a:pPr algn="l"/>
            <a:endParaRPr lang="en-US" sz="750" b="0" baseline="0" dirty="0">
              <a:solidFill>
                <a:schemeClr val="tx1"/>
              </a:solidFill>
            </a:endParaRPr>
          </a:p>
          <a:p>
            <a:pPr algn="l"/>
            <a:r>
              <a:rPr lang="en-US" sz="750" b="0" baseline="0" dirty="0">
                <a:solidFill>
                  <a:schemeClr val="tx1"/>
                </a:solidFill>
              </a:rPr>
              <a:t>To get to the next bullet level, use “Increase List level” on the Home Tab. </a:t>
            </a:r>
          </a:p>
          <a:p>
            <a:pPr algn="l"/>
            <a:endParaRPr lang="sv-SE" sz="750" b="0" baseline="0" dirty="0">
              <a:solidFill>
                <a:schemeClr val="tx1"/>
              </a:solidFill>
            </a:endParaRPr>
          </a:p>
          <a:p>
            <a:pPr algn="l"/>
            <a:endParaRPr lang="sv-SE" sz="750" b="0" baseline="0" dirty="0">
              <a:solidFill>
                <a:schemeClr val="tx1"/>
              </a:solidFill>
            </a:endParaRPr>
          </a:p>
          <a:p>
            <a:pPr algn="l"/>
            <a:endParaRPr lang="sv-SE" sz="750" b="0" baseline="0" dirty="0">
              <a:solidFill>
                <a:schemeClr val="tx1"/>
              </a:solidFill>
            </a:endParaRPr>
          </a:p>
          <a:p>
            <a:pPr algn="l"/>
            <a:r>
              <a:rPr lang="sv-SE" sz="750" b="0" baseline="0" dirty="0">
                <a:solidFill>
                  <a:schemeClr val="tx1"/>
                </a:solidFill>
              </a:rPr>
              <a:t>U</a:t>
            </a:r>
            <a:r>
              <a:rPr lang="en-US" sz="750" b="0" baseline="0" dirty="0">
                <a:solidFill>
                  <a:schemeClr val="tx1"/>
                </a:solidFill>
              </a:rPr>
              <a:t>se </a:t>
            </a:r>
            <a:r>
              <a:rPr lang="en-US" sz="750" b="0" baseline="0" dirty="0">
                <a:solidFill>
                  <a:srgbClr val="D6002A"/>
                </a:solidFill>
              </a:rPr>
              <a:t>S&amp;P Global Red </a:t>
            </a:r>
            <a:r>
              <a:rPr lang="en-US" sz="750" b="0" baseline="0" dirty="0">
                <a:solidFill>
                  <a:schemeClr val="tx1"/>
                </a:solidFill>
              </a:rPr>
              <a:t>to highlight key words in your point. </a:t>
            </a:r>
          </a:p>
          <a:p>
            <a:pPr algn="l"/>
            <a:r>
              <a:rPr lang="en-US" sz="750" b="0" baseline="0" dirty="0">
                <a:solidFill>
                  <a:schemeClr val="tx1"/>
                </a:solidFill>
              </a:rPr>
              <a:t>It’s available in the custom color palette.</a:t>
            </a:r>
          </a:p>
        </p:txBody>
      </p:sp>
      <p:pic>
        <p:nvPicPr>
          <p:cNvPr id="13" name="bullets"/>
          <p:cNvPicPr>
            <a:picLocks noChangeAspect="1"/>
          </p:cNvPicPr>
          <p:nvPr userDrawn="1"/>
        </p:nvPicPr>
        <p:blipFill rotWithShape="1">
          <a:blip r:embed="rId2"/>
          <a:srcRect l="3717" t="5566" r="8072" b="8645"/>
          <a:stretch/>
        </p:blipFill>
        <p:spPr>
          <a:xfrm>
            <a:off x="12345151" y="1307765"/>
            <a:ext cx="277343"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42987" y="2222893"/>
            <a:ext cx="391319" cy="241890"/>
          </a:xfrm>
          <a:prstGeom prst="rect">
            <a:avLst/>
          </a:prstGeom>
        </p:spPr>
      </p:pic>
      <p:sp>
        <p:nvSpPr>
          <p:cNvPr id="18" name="Rectangle 17"/>
          <p:cNvSpPr/>
          <p:nvPr userDrawn="1"/>
        </p:nvSpPr>
        <p:spPr>
          <a:xfrm>
            <a:off x="12342988" y="3429002"/>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Tree>
    <p:extLst>
      <p:ext uri="{BB962C8B-B14F-4D97-AF65-F5344CB8AC3E}">
        <p14:creationId xmlns:p14="http://schemas.microsoft.com/office/powerpoint/2010/main" val="3358280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Quot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1" y="219456"/>
            <a:ext cx="9490635" cy="5180498"/>
          </a:xfrm>
        </p:spPr>
        <p:txBody>
          <a:bodyPr tIns="0" anchor="t">
            <a:normAutofit/>
          </a:bodyPr>
          <a:lstStyle>
            <a:lvl1pPr>
              <a:defRPr sz="4050" b="1"/>
            </a:lvl1pPr>
          </a:lstStyle>
          <a:p>
            <a:r>
              <a:rPr lang="en-US" dirty="0"/>
              <a:t>Add quote and highlight key word in S&amp;P Global red</a:t>
            </a:r>
          </a:p>
        </p:txBody>
      </p:sp>
      <p:sp>
        <p:nvSpPr>
          <p:cNvPr id="3" name="Text Placeholder 2"/>
          <p:cNvSpPr>
            <a:spLocks noGrp="1"/>
          </p:cNvSpPr>
          <p:nvPr>
            <p:ph type="body" idx="1" hasCustomPrompt="1"/>
          </p:nvPr>
        </p:nvSpPr>
        <p:spPr>
          <a:xfrm>
            <a:off x="411481" y="5399956"/>
            <a:ext cx="9490635" cy="691285"/>
          </a:xfrm>
        </p:spPr>
        <p:txBody>
          <a:bodyPr wrap="square" anchor="t">
            <a:normAutofit/>
          </a:bodyPr>
          <a:lstStyle>
            <a:lvl1pPr marL="0" indent="0">
              <a:spcBef>
                <a:spcPts val="0"/>
              </a:spcBef>
              <a:buNone/>
              <a:defRPr sz="1800" i="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source</a:t>
            </a:r>
          </a:p>
        </p:txBody>
      </p:sp>
      <p:sp>
        <p:nvSpPr>
          <p:cNvPr id="5" name="Rectangle 4"/>
          <p:cNvSpPr/>
          <p:nvPr userDrawn="1"/>
        </p:nvSpPr>
        <p:spPr>
          <a:xfrm>
            <a:off x="12287026" y="-4043"/>
            <a:ext cx="1386247" cy="21148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baseline="0" dirty="0">
                <a:solidFill>
                  <a:schemeClr val="tx1"/>
                </a:solidFill>
              </a:rPr>
              <a:t>Quote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50" baseline="0" dirty="0">
                <a:solidFill>
                  <a:schemeClr val="tx1"/>
                </a:solidFill>
              </a:rPr>
              <a:t>Add quote and highlight key word in </a:t>
            </a:r>
            <a:r>
              <a:rPr lang="en-US" sz="750" b="0" baseline="0" dirty="0">
                <a:solidFill>
                  <a:srgbClr val="D6002A"/>
                </a:solidFill>
              </a:rPr>
              <a:t>S&amp;P Global Red </a:t>
            </a:r>
            <a:r>
              <a:rPr lang="en-US" sz="750" b="0" baseline="0" dirty="0">
                <a:solidFill>
                  <a:schemeClr val="tx1"/>
                </a:solidFill>
              </a:rPr>
              <a:t>if needed to make a point.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750" b="0" baseline="0" dirty="0">
                <a:solidFill>
                  <a:schemeClr val="tx1"/>
                </a:solidFill>
              </a:rPr>
              <a:t>It’s available in the custom color palette.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750" b="0" baseline="0" dirty="0">
              <a:solidFill>
                <a:schemeClr val="tx1"/>
              </a:solidFill>
            </a:endParaRPr>
          </a:p>
          <a:p>
            <a:pPr algn="l"/>
            <a:endParaRPr lang="en-US" sz="750" dirty="0">
              <a:solidFill>
                <a:schemeClr val="tx1"/>
              </a:solidFill>
            </a:endParaRPr>
          </a:p>
        </p:txBody>
      </p:sp>
      <p:sp>
        <p:nvSpPr>
          <p:cNvPr id="6" name="Rectangle 5"/>
          <p:cNvSpPr/>
          <p:nvPr userDrawn="1"/>
        </p:nvSpPr>
        <p:spPr>
          <a:xfrm>
            <a:off x="12342988" y="131210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Tree>
    <p:extLst>
      <p:ext uri="{BB962C8B-B14F-4D97-AF65-F5344CB8AC3E}">
        <p14:creationId xmlns:p14="http://schemas.microsoft.com/office/powerpoint/2010/main" val="24040947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 &amp; Table + chart title">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411480"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350" baseline="0"/>
            </a:lvl1pPr>
          </a:lstStyle>
          <a:p>
            <a:pPr lvl="0"/>
            <a:r>
              <a:rPr lang="en-US" dirty="0"/>
              <a:t>Add chart headline                         (max 2 rows)</a:t>
            </a:r>
          </a:p>
        </p:txBody>
      </p:sp>
      <p:sp>
        <p:nvSpPr>
          <p:cNvPr id="11" name="Text Placeholder 7"/>
          <p:cNvSpPr>
            <a:spLocks noGrp="1"/>
          </p:cNvSpPr>
          <p:nvPr>
            <p:ph type="body" sz="quarter" idx="18" hasCustomPrompt="1"/>
          </p:nvPr>
        </p:nvSpPr>
        <p:spPr>
          <a:xfrm>
            <a:off x="6547468" y="1103201"/>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350" baseline="0"/>
            </a:lvl1pPr>
          </a:lstStyle>
          <a:p>
            <a:pPr lvl="0"/>
            <a:r>
              <a:rPr lang="en-US" dirty="0"/>
              <a:t>Add chart headline or remove       (max 2 rows)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411481" y="1884220"/>
            <a:ext cx="5246625" cy="3787921"/>
          </a:xfrm>
        </p:spPr>
        <p:txBody>
          <a:bodyPr>
            <a:noAutofit/>
          </a:bodyPr>
          <a:lstStyle>
            <a:lvl1pPr>
              <a:defRPr sz="1350"/>
            </a:lvl1pPr>
            <a:lvl2pPr>
              <a:defRPr sz="1200"/>
            </a:lvl2pPr>
            <a:lvl3pPr>
              <a:defRPr sz="1050"/>
            </a:lvl3pPr>
            <a:lvl4pPr>
              <a:defRPr sz="1050"/>
            </a:lvl4pPr>
            <a:lvl5pPr>
              <a:defRPr sz="1050"/>
            </a:lvl5pPr>
          </a:lstStyle>
          <a:p>
            <a:pPr lvl="0"/>
            <a:r>
              <a:rPr lang="en-US" dirty="0"/>
              <a:t>Click to add text, chart, table or SmartArt and resize right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2B52C95-5137-4671-B2C0-2572E0F0724F}"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12" name="Content Placeholder 2"/>
          <p:cNvSpPr>
            <a:spLocks noGrp="1"/>
          </p:cNvSpPr>
          <p:nvPr>
            <p:ph sz="half" idx="19" hasCustomPrompt="1"/>
          </p:nvPr>
        </p:nvSpPr>
        <p:spPr>
          <a:xfrm>
            <a:off x="6543405" y="1884220"/>
            <a:ext cx="5246625" cy="3787921"/>
          </a:xfrm>
        </p:spPr>
        <p:txBody>
          <a:bodyPr>
            <a:noAutofit/>
          </a:bodyPr>
          <a:lstStyle>
            <a:lvl1pPr>
              <a:defRPr sz="1350" baseline="0"/>
            </a:lvl1pPr>
            <a:lvl2pPr>
              <a:defRPr sz="1200"/>
            </a:lvl2pPr>
            <a:lvl3pPr>
              <a:defRPr sz="1050"/>
            </a:lvl3pPr>
            <a:lvl4pPr>
              <a:defRPr sz="1050"/>
            </a:lvl4pPr>
            <a:lvl5pPr>
              <a:defRPr sz="1050"/>
            </a:lvl5pPr>
          </a:lstStyle>
          <a:p>
            <a:pPr lvl="0"/>
            <a:r>
              <a:rPr lang="en-US" dirty="0"/>
              <a:t>Click to add text, chart, table or SmartArt or remove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Chart &amp; Tables</a:t>
            </a:r>
          </a:p>
          <a:p>
            <a:pPr algn="l"/>
            <a:r>
              <a:rPr lang="en-US" sz="750" b="0" baseline="0" dirty="0">
                <a:solidFill>
                  <a:schemeClr val="tx1"/>
                </a:solidFill>
              </a:rPr>
              <a:t>Add chart/table title above chart/table.  Remove second subtitle and placeholder if not needed.  </a:t>
            </a:r>
          </a:p>
          <a:p>
            <a:pPr algn="l"/>
            <a:r>
              <a:rPr lang="en-US" sz="750" b="0" baseline="0" dirty="0">
                <a:solidFill>
                  <a:schemeClr val="tx1"/>
                </a:solidFill>
              </a:rPr>
              <a:t>Chart title should stay the same size. </a:t>
            </a:r>
          </a:p>
        </p:txBody>
      </p:sp>
      <p:sp>
        <p:nvSpPr>
          <p:cNvPr id="17"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6" name="Group 15"/>
          <p:cNvGrpSpPr/>
          <p:nvPr userDrawn="1"/>
        </p:nvGrpSpPr>
        <p:grpSpPr>
          <a:xfrm>
            <a:off x="12287026" y="3811045"/>
            <a:ext cx="1386247" cy="1595885"/>
            <a:chOff x="15158743" y="3372787"/>
            <a:chExt cx="3060457" cy="3523279"/>
          </a:xfrm>
        </p:grpSpPr>
        <p:pic>
          <p:nvPicPr>
            <p:cNvPr id="21" name="Picture 20"/>
            <p:cNvPicPr>
              <a:picLocks noChangeAspect="1"/>
            </p:cNvPicPr>
            <p:nvPr userDrawn="1"/>
          </p:nvPicPr>
          <p:blipFill>
            <a:blip r:embed="rId2"/>
            <a:stretch>
              <a:fillRect/>
            </a:stretch>
          </p:blipFill>
          <p:spPr>
            <a:xfrm>
              <a:off x="15158743" y="3372787"/>
              <a:ext cx="3060457" cy="1725318"/>
            </a:xfrm>
            <a:prstGeom prst="rect">
              <a:avLst/>
            </a:prstGeom>
          </p:spPr>
        </p:pic>
        <p:pic>
          <p:nvPicPr>
            <p:cNvPr id="22" name="Picture 21"/>
            <p:cNvPicPr>
              <a:picLocks noChangeAspect="1"/>
            </p:cNvPicPr>
            <p:nvPr userDrawn="1"/>
          </p:nvPicPr>
          <p:blipFill>
            <a:blip r:embed="rId3"/>
            <a:stretch>
              <a:fillRect/>
            </a:stretch>
          </p:blipFill>
          <p:spPr>
            <a:xfrm>
              <a:off x="15158743" y="5164652"/>
              <a:ext cx="3060457" cy="1731414"/>
            </a:xfrm>
            <a:prstGeom prst="rect">
              <a:avLst/>
            </a:prstGeom>
          </p:spPr>
        </p:pic>
      </p:grpSp>
      <p:grpSp>
        <p:nvGrpSpPr>
          <p:cNvPr id="23" name="Group 22"/>
          <p:cNvGrpSpPr/>
          <p:nvPr userDrawn="1"/>
        </p:nvGrpSpPr>
        <p:grpSpPr>
          <a:xfrm>
            <a:off x="12284311" y="2497574"/>
            <a:ext cx="1389888" cy="1233768"/>
            <a:chOff x="9215268" y="3023356"/>
            <a:chExt cx="1389888" cy="1233768"/>
          </a:xfrm>
        </p:grpSpPr>
        <p:sp>
          <p:nvSpPr>
            <p:cNvPr id="24" name="Rectangle 2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25" name="Rectangle 2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28991905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96E5493-F786-48EF-ABB8-241DA78E8AC4}"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6"/>
            <a:ext cx="11379200" cy="706437"/>
          </a:xfrm>
        </p:spPr>
        <p:txBody>
          <a:bodyPr/>
          <a:lstStyle>
            <a:lvl1pPr marL="0" indent="0">
              <a:buNone/>
              <a:defRPr b="0"/>
            </a:lvl1pPr>
            <a:lvl2pPr marL="127397" indent="0">
              <a:buNone/>
              <a:defRPr/>
            </a:lvl2pPr>
          </a:lstStyle>
          <a:p>
            <a:pPr lvl="0"/>
            <a:r>
              <a:rPr lang="en-US" dirty="0"/>
              <a:t>Click to add subtitle</a:t>
            </a:r>
          </a:p>
        </p:txBody>
      </p:sp>
      <p:sp>
        <p:nvSpPr>
          <p:cNvPr id="9" name="Chart Placeholder 8"/>
          <p:cNvSpPr>
            <a:spLocks noGrp="1"/>
          </p:cNvSpPr>
          <p:nvPr>
            <p:ph type="chart" sz="quarter" idx="16" hasCustomPrompt="1"/>
          </p:nvPr>
        </p:nvSpPr>
        <p:spPr>
          <a:xfrm>
            <a:off x="411480" y="2336800"/>
            <a:ext cx="11379200" cy="3335338"/>
          </a:xfrm>
        </p:spPr>
        <p:txBody>
          <a:bodyPr anchor="ctr"/>
          <a:lstStyle>
            <a:lvl1pPr marL="0" indent="0" algn="ctr">
              <a:buNone/>
              <a:defRPr b="1"/>
            </a:lvl1pPr>
          </a:lstStyle>
          <a:p>
            <a:r>
              <a:rPr lang="en-US" dirty="0"/>
              <a:t>Click to insert chart</a:t>
            </a:r>
          </a:p>
        </p:txBody>
      </p:sp>
      <p:sp>
        <p:nvSpPr>
          <p:cNvPr id="10" name="Text Placeholder 7"/>
          <p:cNvSpPr>
            <a:spLocks noGrp="1"/>
          </p:cNvSpPr>
          <p:nvPr>
            <p:ph type="body" sz="quarter" idx="17" hasCustomPrompt="1"/>
          </p:nvPr>
        </p:nvSpPr>
        <p:spPr>
          <a:xfrm>
            <a:off x="411480" y="1813931"/>
            <a:ext cx="11379200" cy="522870"/>
          </a:xfrm>
        </p:spPr>
        <p:txBody>
          <a:bodyPr/>
          <a:lstStyle>
            <a:lvl1pPr marL="0" indent="0">
              <a:buNone/>
              <a:defRPr sz="1050" b="0"/>
            </a:lvl1pPr>
            <a:lvl2pPr marL="127397" indent="0">
              <a:buNone/>
              <a:defRPr/>
            </a:lvl2pPr>
          </a:lstStyle>
          <a:p>
            <a:pPr lvl="0"/>
            <a:r>
              <a:rPr lang="en-US" dirty="0"/>
              <a:t>Click to add chart introduction </a:t>
            </a:r>
          </a:p>
        </p:txBody>
      </p:sp>
      <p:sp>
        <p:nvSpPr>
          <p:cNvPr id="11" name="Rectangle 10"/>
          <p:cNvSpPr/>
          <p:nvPr userDrawn="1"/>
        </p:nvSpPr>
        <p:spPr>
          <a:xfrm>
            <a:off x="12287026"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baseline="0" dirty="0">
                <a:solidFill>
                  <a:schemeClr val="tx1"/>
                </a:solidFill>
              </a:rPr>
              <a:t>Chart </a:t>
            </a:r>
            <a:r>
              <a:rPr lang="en-US" sz="750" b="1" baseline="0" dirty="0" err="1">
                <a:solidFill>
                  <a:schemeClr val="tx1"/>
                </a:solidFill>
              </a:rPr>
              <a:t>wShort</a:t>
            </a:r>
            <a:r>
              <a:rPr lang="en-US" sz="750" b="1" baseline="0" dirty="0">
                <a:solidFill>
                  <a:schemeClr val="tx1"/>
                </a:solidFill>
              </a:rPr>
              <a:t> Copy</a:t>
            </a:r>
          </a:p>
          <a:p>
            <a:pPr algn="l"/>
            <a:r>
              <a:rPr lang="en-US" sz="750" b="0" baseline="0" dirty="0">
                <a:solidFill>
                  <a:schemeClr val="tx1"/>
                </a:solidFill>
              </a:rPr>
              <a:t>Use for charts and add a chart introduction above the chart.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1"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25766573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9" hasCustomPrompt="1"/>
          </p:nvPr>
        </p:nvSpPr>
        <p:spPr>
          <a:xfrm>
            <a:off x="411480" y="1790703"/>
            <a:ext cx="11379200" cy="3881439"/>
          </a:xfrm>
        </p:spPr>
        <p:txBody>
          <a:bodyPr anchor="ctr"/>
          <a:lstStyle>
            <a:lvl1pPr marL="0" indent="0" algn="ctr">
              <a:buNone/>
              <a:defRPr baseline="0"/>
            </a:lvl1pPr>
          </a:lstStyle>
          <a:p>
            <a:r>
              <a:rPr lang="en-US" dirty="0"/>
              <a:t>Click to insert rectangular image</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3" name="Text Placeholder 7"/>
          <p:cNvSpPr>
            <a:spLocks noGrp="1"/>
          </p:cNvSpPr>
          <p:nvPr>
            <p:ph type="body" sz="quarter" idx="17" hasCustomPrompt="1"/>
          </p:nvPr>
        </p:nvSpPr>
        <p:spPr>
          <a:xfrm>
            <a:off x="411480" y="1382285"/>
            <a:ext cx="11379200" cy="404789"/>
          </a:xfrm>
        </p:spPr>
        <p:txBody>
          <a:bodyPr anchor="b"/>
          <a:lstStyle>
            <a:lvl1pPr marL="0" indent="0">
              <a:buNone/>
              <a:defRPr sz="1050" b="0"/>
            </a:lvl1pPr>
            <a:lvl2pPr marL="127397" indent="0">
              <a:buNone/>
              <a:defRPr/>
            </a:lvl2pPr>
          </a:lstStyle>
          <a:p>
            <a:pPr lvl="0"/>
            <a:r>
              <a:rPr lang="en-US" dirty="0"/>
              <a:t>Click to add image caption </a:t>
            </a:r>
          </a:p>
        </p:txBody>
      </p:sp>
      <p:sp>
        <p:nvSpPr>
          <p:cNvPr id="9" name="Rectangle 8"/>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Big Picture + Caption</a:t>
            </a:r>
            <a:endParaRPr lang="en-US" sz="750" b="1" baseline="0" dirty="0">
              <a:solidFill>
                <a:schemeClr val="tx1"/>
              </a:solidFill>
            </a:endParaRPr>
          </a:p>
          <a:p>
            <a:pPr algn="l"/>
            <a:r>
              <a:rPr lang="en-US" sz="750" baseline="0" dirty="0">
                <a:solidFill>
                  <a:schemeClr val="tx1"/>
                </a:solidFill>
              </a:rPr>
              <a:t>Click image icon to insert image to fill the image placeholder. Add image caption above the image. </a:t>
            </a:r>
            <a:endParaRPr lang="en-US" sz="750" dirty="0">
              <a:solidFill>
                <a:schemeClr val="tx1"/>
              </a:solidFill>
            </a:endParaRPr>
          </a:p>
        </p:txBody>
      </p:sp>
      <p:sp>
        <p:nvSpPr>
          <p:cNvPr id="10"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1"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3802661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2 columns w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6" name="Text Placeholder 15"/>
          <p:cNvSpPr>
            <a:spLocks noGrp="1"/>
          </p:cNvSpPr>
          <p:nvPr>
            <p:ph type="body" sz="quarter" idx="21" hasCustomPrompt="1"/>
          </p:nvPr>
        </p:nvSpPr>
        <p:spPr>
          <a:xfrm>
            <a:off x="411481" y="1085850"/>
            <a:ext cx="11362267" cy="914400"/>
          </a:xfrm>
        </p:spPr>
        <p:txBody>
          <a:bodyPr/>
          <a:lstStyle>
            <a:lvl1pPr marL="0" indent="0">
              <a:buNone/>
              <a:defRPr sz="1200" baseline="0">
                <a:solidFill>
                  <a:schemeClr val="bg1">
                    <a:lumMod val="50000"/>
                  </a:schemeClr>
                </a:solidFill>
              </a:defRPr>
            </a:lvl1pPr>
            <a:lvl2pPr marL="130302" indent="0">
              <a:buNone/>
              <a:defRPr/>
            </a:lvl2pPr>
          </a:lstStyle>
          <a:p>
            <a:pPr lvl="0"/>
            <a:r>
              <a:rPr lang="en-US" dirty="0"/>
              <a:t>Click to add introduction text</a:t>
            </a:r>
          </a:p>
        </p:txBody>
      </p:sp>
      <p:sp>
        <p:nvSpPr>
          <p:cNvPr id="9" name="Content Placeholder 8"/>
          <p:cNvSpPr>
            <a:spLocks noGrp="1"/>
          </p:cNvSpPr>
          <p:nvPr>
            <p:ph sz="quarter" idx="23"/>
          </p:nvPr>
        </p:nvSpPr>
        <p:spPr>
          <a:xfrm>
            <a:off x="411481" y="2850686"/>
            <a:ext cx="5225627" cy="2821466"/>
          </a:xfrm>
        </p:spPr>
        <p:txBody>
          <a:bodyPr/>
          <a:lstStyle>
            <a:lvl1pPr>
              <a:defRPr sz="1350"/>
            </a:lvl1pPr>
            <a:lvl2pPr>
              <a:defRPr sz="120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24"/>
          </p:nvPr>
        </p:nvSpPr>
        <p:spPr>
          <a:xfrm>
            <a:off x="6547467" y="2850207"/>
            <a:ext cx="5238132" cy="2821935"/>
          </a:xfrm>
        </p:spPr>
        <p:txBody>
          <a:bodyPr/>
          <a:lstStyle>
            <a:lvl1pPr>
              <a:defRPr sz="1350"/>
            </a:lvl1pPr>
            <a:lvl2pPr>
              <a:defRPr sz="120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p:cNvSpPr>
            <a:spLocks noGrp="1"/>
          </p:cNvSpPr>
          <p:nvPr>
            <p:ph type="body" sz="quarter" idx="17" hasCustomPrompt="1"/>
          </p:nvPr>
        </p:nvSpPr>
        <p:spPr>
          <a:xfrm>
            <a:off x="411480"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200" baseline="0"/>
            </a:lvl1pPr>
          </a:lstStyle>
          <a:p>
            <a:pPr lvl="0"/>
            <a:r>
              <a:rPr lang="en-US" dirty="0"/>
              <a:t>Add headline (max 2 rows)</a:t>
            </a:r>
          </a:p>
        </p:txBody>
      </p:sp>
      <p:sp>
        <p:nvSpPr>
          <p:cNvPr id="18" name="Text Placeholder 7"/>
          <p:cNvSpPr>
            <a:spLocks noGrp="1"/>
          </p:cNvSpPr>
          <p:nvPr>
            <p:ph type="body" sz="quarter" idx="18" hasCustomPrompt="1"/>
          </p:nvPr>
        </p:nvSpPr>
        <p:spPr>
          <a:xfrm>
            <a:off x="6547468" y="2037060"/>
            <a:ext cx="5242560" cy="670092"/>
          </a:xfrm>
          <a:solidFill>
            <a:schemeClr val="bg1"/>
          </a:solidFill>
          <a:effectLst>
            <a:outerShdw dist="25400" dir="5400000" algn="t" rotWithShape="0">
              <a:prstClr val="black">
                <a:alpha val="97000"/>
              </a:prstClr>
            </a:outerShdw>
          </a:effectLst>
        </p:spPr>
        <p:txBody>
          <a:bodyPr rIns="0" anchor="b"/>
          <a:lstStyle>
            <a:lvl1pPr marL="0" indent="0">
              <a:buNone/>
              <a:defRPr sz="1200" baseline="0"/>
            </a:lvl1pPr>
          </a:lstStyle>
          <a:p>
            <a:pPr lvl="0"/>
            <a:r>
              <a:rPr lang="en-US" dirty="0"/>
              <a:t>Add headline or remove (max 2 rows)</a:t>
            </a:r>
          </a:p>
        </p:txBody>
      </p:sp>
      <p:sp>
        <p:nvSpPr>
          <p:cNvPr id="12" name="Rectangle 11"/>
          <p:cNvSpPr/>
          <p:nvPr userDrawn="1"/>
        </p:nvSpPr>
        <p:spPr>
          <a:xfrm>
            <a:off x="12287026" y="-4042"/>
            <a:ext cx="1386247" cy="2431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baseline="0" dirty="0">
                <a:solidFill>
                  <a:schemeClr val="tx1"/>
                </a:solidFill>
              </a:rPr>
              <a:t>Content 2 columns</a:t>
            </a:r>
          </a:p>
          <a:p>
            <a:pPr algn="l"/>
            <a:r>
              <a:rPr lang="en-US" sz="750" b="0" baseline="0" dirty="0">
                <a:solidFill>
                  <a:schemeClr val="tx1"/>
                </a:solidFill>
              </a:rPr>
              <a:t>Use for two parts of content with two headlines.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84311" y="2497574"/>
            <a:ext cx="1389888" cy="1233768"/>
            <a:chOff x="9215268" y="3023356"/>
            <a:chExt cx="1389888" cy="1233768"/>
          </a:xfrm>
        </p:grpSpPr>
        <p:sp>
          <p:nvSpPr>
            <p:cNvPr id="20" name="Rectangle 1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21" name="Rectangle 2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975878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575" y="1371600"/>
            <a:ext cx="5491389" cy="4300538"/>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524B4-27D5-4FDE-BCF2-337C59588E04}"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Picture Placeholder 8"/>
          <p:cNvSpPr>
            <a:spLocks noGrp="1"/>
          </p:cNvSpPr>
          <p:nvPr>
            <p:ph type="pic" sz="quarter" idx="16" hasCustomPrompt="1"/>
          </p:nvPr>
        </p:nvSpPr>
        <p:spPr>
          <a:xfrm>
            <a:off x="6096002" y="1371600"/>
            <a:ext cx="5676900" cy="4300538"/>
          </a:xfrm>
        </p:spPr>
        <p:txBody>
          <a:bodyPr anchor="ctr"/>
          <a:lstStyle>
            <a:lvl1pPr marL="0" indent="0" algn="ctr">
              <a:buNone/>
              <a:defRPr/>
            </a:lvl1pPr>
          </a:lstStyle>
          <a:p>
            <a:r>
              <a:rPr lang="en-US" dirty="0"/>
              <a:t>Click to insert image</a:t>
            </a:r>
          </a:p>
        </p:txBody>
      </p:sp>
      <p:sp>
        <p:nvSpPr>
          <p:cNvPr id="10" name="Rectangle 9"/>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Content  + Image</a:t>
            </a:r>
            <a:endParaRPr lang="en-US" sz="750" b="1" baseline="0" dirty="0">
              <a:solidFill>
                <a:schemeClr val="tx1"/>
              </a:solidFill>
            </a:endParaRPr>
          </a:p>
          <a:p>
            <a:pPr algn="l"/>
            <a:r>
              <a:rPr lang="en-US" sz="750" baseline="0" dirty="0">
                <a:solidFill>
                  <a:schemeClr val="tx1"/>
                </a:solidFill>
              </a:rPr>
              <a:t>Click image icon to insert image to fill the image placeholder. </a:t>
            </a:r>
            <a:endParaRPr lang="en-US" sz="750" dirty="0">
              <a:solidFill>
                <a:schemeClr val="tx1"/>
              </a:solidFill>
            </a:endParaRP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1" name="Group 10"/>
          <p:cNvGrpSpPr/>
          <p:nvPr userDrawn="1"/>
        </p:nvGrpSpPr>
        <p:grpSpPr>
          <a:xfrm>
            <a:off x="12284311"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43781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732F-F903-4C0C-A738-A40E4D77B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BE61B-4070-45D6-86B0-5EF012042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0CDBD5-4205-45F4-9EF7-CD260A6C1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EE23DE-34A3-49B3-A875-F8AA312B8400}"/>
              </a:ext>
            </a:extLst>
          </p:cNvPr>
          <p:cNvSpPr>
            <a:spLocks noGrp="1"/>
          </p:cNvSpPr>
          <p:nvPr>
            <p:ph type="dt" sz="half" idx="10"/>
          </p:nvPr>
        </p:nvSpPr>
        <p:spPr/>
        <p:txBody>
          <a:bodyPr/>
          <a:lstStyle/>
          <a:p>
            <a:fld id="{95EBF311-2B76-4C27-8A07-BD207A96D3C8}" type="datetime1">
              <a:rPr lang="en-US" smtClean="0"/>
              <a:t>9/8/2021</a:t>
            </a:fld>
            <a:endParaRPr lang="en-US"/>
          </a:p>
        </p:txBody>
      </p:sp>
      <p:sp>
        <p:nvSpPr>
          <p:cNvPr id="6" name="Footer Placeholder 5">
            <a:extLst>
              <a:ext uri="{FF2B5EF4-FFF2-40B4-BE49-F238E27FC236}">
                <a16:creationId xmlns:a16="http://schemas.microsoft.com/office/drawing/2014/main" id="{E87DE975-E89E-4494-9925-10784009543B}"/>
              </a:ext>
            </a:extLst>
          </p:cNvPr>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a:extLst>
              <a:ext uri="{FF2B5EF4-FFF2-40B4-BE49-F238E27FC236}">
                <a16:creationId xmlns:a16="http://schemas.microsoft.com/office/drawing/2014/main" id="{C42C5AD6-F1F2-4C57-A4E9-AFE854B0164B}"/>
              </a:ext>
            </a:extLst>
          </p:cNvPr>
          <p:cNvSpPr>
            <a:spLocks noGrp="1"/>
          </p:cNvSpPr>
          <p:nvPr>
            <p:ph type="sldNum" sz="quarter" idx="12"/>
          </p:nvPr>
        </p:nvSpPr>
        <p:spPr/>
        <p:txBody>
          <a:bodyPr/>
          <a:lstStyle/>
          <a:p>
            <a:fld id="{C7A0852B-661D-4262-B539-47AB7CCDE6BA}" type="slidenum">
              <a:rPr lang="en-US" smtClean="0"/>
              <a:t>‹#›</a:t>
            </a:fld>
            <a:endParaRPr lang="en-US"/>
          </a:p>
        </p:txBody>
      </p:sp>
    </p:spTree>
    <p:extLst>
      <p:ext uri="{BB962C8B-B14F-4D97-AF65-F5344CB8AC3E}">
        <p14:creationId xmlns:p14="http://schemas.microsoft.com/office/powerpoint/2010/main" val="1733234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wSource">
    <p:spTree>
      <p:nvGrpSpPr>
        <p:cNvPr id="1" name=""/>
        <p:cNvGrpSpPr/>
        <p:nvPr/>
      </p:nvGrpSpPr>
      <p:grpSpPr>
        <a:xfrm>
          <a:off x="0" y="0"/>
          <a:ext cx="0" cy="0"/>
          <a:chOff x="0" y="0"/>
          <a:chExt cx="0" cy="0"/>
        </a:xfrm>
      </p:grpSpPr>
      <p:sp>
        <p:nvSpPr>
          <p:cNvPr id="11" name="Chart Placeholder 10"/>
          <p:cNvSpPr>
            <a:spLocks noGrp="1"/>
          </p:cNvSpPr>
          <p:nvPr>
            <p:ph type="chart" sz="quarter" idx="19" hasCustomPrompt="1"/>
          </p:nvPr>
        </p:nvSpPr>
        <p:spPr>
          <a:xfrm>
            <a:off x="411481" y="1790703"/>
            <a:ext cx="11362465" cy="3881439"/>
          </a:xfrm>
        </p:spPr>
        <p:txBody>
          <a:bodyPr/>
          <a:lstStyle>
            <a:lvl1pPr marL="0" indent="0">
              <a:buNone/>
              <a:defRPr/>
            </a:lvl1pPr>
          </a:lstStyle>
          <a:p>
            <a:r>
              <a:rPr lang="en-US" dirty="0"/>
              <a:t>Click to insert chart</a:t>
            </a:r>
          </a:p>
        </p:txBody>
      </p: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To change, turn on or off footer: Inset &gt; Header &amp; Footer &gt; Enter / change text &gt; Click Apply All. </a:t>
            </a:r>
            <a:endParaRPr lang="en-US" dirty="0"/>
          </a:p>
        </p:txBody>
      </p:sp>
      <p:sp>
        <p:nvSpPr>
          <p:cNvPr id="4" name="Slide Number Placeholder 3"/>
          <p:cNvSpPr>
            <a:spLocks noGrp="1"/>
          </p:cNvSpPr>
          <p:nvPr>
            <p:ph type="sldNum" sz="quarter" idx="11"/>
          </p:nvPr>
        </p:nvSpPr>
        <p:spPr/>
        <p:txBody>
          <a:bodyPr/>
          <a:lstStyle/>
          <a:p>
            <a:fld id="{BDDC3DCF-E0A7-DA4A-BC2C-1EC3743A297B}" type="slidenum">
              <a:rPr lang="en-US" smtClean="0"/>
              <a:pPr/>
              <a:t>‹#›</a:t>
            </a:fld>
            <a:endParaRPr lang="en-US" dirty="0"/>
          </a:p>
        </p:txBody>
      </p:sp>
      <p:sp>
        <p:nvSpPr>
          <p:cNvPr id="10" name="Text Placeholder 7"/>
          <p:cNvSpPr>
            <a:spLocks noGrp="1"/>
          </p:cNvSpPr>
          <p:nvPr>
            <p:ph type="body" sz="quarter" idx="13" hasCustomPrompt="1"/>
          </p:nvPr>
        </p:nvSpPr>
        <p:spPr>
          <a:xfrm>
            <a:off x="411480" y="1084266"/>
            <a:ext cx="11379200" cy="706437"/>
          </a:xfrm>
        </p:spPr>
        <p:txBody>
          <a:bodyPr/>
          <a:lstStyle>
            <a:lvl1pPr marL="0" indent="0">
              <a:buNone/>
              <a:defRPr b="0"/>
            </a:lvl1pPr>
            <a:lvl2pPr marL="127397" indent="0">
              <a:buNone/>
              <a:defRPr/>
            </a:lvl2pPr>
          </a:lstStyle>
          <a:p>
            <a:pPr lvl="0"/>
            <a:r>
              <a:rPr lang="en-US" dirty="0"/>
              <a:t>Click to add subtitle</a:t>
            </a:r>
          </a:p>
        </p:txBody>
      </p:sp>
      <p:sp>
        <p:nvSpPr>
          <p:cNvPr id="13" name="Rectangle 12"/>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Chart </a:t>
            </a:r>
            <a:r>
              <a:rPr lang="en-US" sz="750" b="1" dirty="0" err="1">
                <a:solidFill>
                  <a:schemeClr val="tx1"/>
                </a:solidFill>
              </a:rPr>
              <a:t>wSource</a:t>
            </a:r>
            <a:endParaRPr lang="en-US" sz="750" b="1" baseline="0" dirty="0">
              <a:solidFill>
                <a:schemeClr val="tx1"/>
              </a:solidFill>
            </a:endParaRPr>
          </a:p>
          <a:p>
            <a:pPr algn="l"/>
            <a:r>
              <a:rPr lang="en-US" sz="750" b="0" baseline="0" dirty="0">
                <a:solidFill>
                  <a:schemeClr val="tx1"/>
                </a:solidFill>
              </a:rPr>
              <a:t>Use for charts.</a:t>
            </a:r>
          </a:p>
        </p:txBody>
      </p:sp>
      <p:sp>
        <p:nvSpPr>
          <p:cNvPr id="12"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5" name="Group 14"/>
          <p:cNvGrpSpPr/>
          <p:nvPr userDrawn="1"/>
        </p:nvGrpSpPr>
        <p:grpSpPr>
          <a:xfrm>
            <a:off x="12284311" y="2497574"/>
            <a:ext cx="1389888" cy="1233768"/>
            <a:chOff x="9215268" y="3023356"/>
            <a:chExt cx="1389888" cy="1233768"/>
          </a:xfrm>
        </p:grpSpPr>
        <p:sp>
          <p:nvSpPr>
            <p:cNvPr id="16" name="Rectangle 15"/>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7" name="Rectangle 16"/>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4361048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box,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0574" y="1371600"/>
            <a:ext cx="7109908" cy="4300538"/>
          </a:xfrm>
        </p:spPr>
        <p:txBody>
          <a:bodyPr>
            <a:no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259C80-BF72-4046-8AFA-B981DDCBF9E6}"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p:nvPr>
        </p:nvSpPr>
        <p:spPr>
          <a:xfrm>
            <a:off x="7713643" y="1371600"/>
            <a:ext cx="4076700" cy="4300538"/>
          </a:xfrm>
          <a:solidFill>
            <a:schemeClr val="bg2"/>
          </a:solidFill>
        </p:spPr>
        <p:txBody>
          <a:bodyPr lIns="91440" tIns="91440" bIns="91440"/>
          <a:lstStyle>
            <a:lvl1pPr>
              <a:defRPr sz="1350"/>
            </a:lvl1pPr>
            <a:lvl2pPr>
              <a:defRPr sz="120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Content + box</a:t>
            </a:r>
          </a:p>
          <a:p>
            <a:pPr algn="l"/>
            <a:r>
              <a:rPr lang="en-US" sz="750" b="0" baseline="0" dirty="0">
                <a:solidFill>
                  <a:schemeClr val="tx1"/>
                </a:solidFill>
              </a:rPr>
              <a:t>Use to create pop-out text/content in the right-hand box. Resize the box as needed.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1" name="Group 10"/>
          <p:cNvGrpSpPr/>
          <p:nvPr userDrawn="1"/>
        </p:nvGrpSpPr>
        <p:grpSpPr>
          <a:xfrm>
            <a:off x="12284311" y="2497574"/>
            <a:ext cx="1389888" cy="1233768"/>
            <a:chOff x="9215268" y="3023356"/>
            <a:chExt cx="1389888" cy="1233768"/>
          </a:xfrm>
        </p:grpSpPr>
        <p:sp>
          <p:nvSpPr>
            <p:cNvPr id="14" name="Rectangle 13"/>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5" name="Rectangle 14"/>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1915252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ay background for content">
    <p:spTree>
      <p:nvGrpSpPr>
        <p:cNvPr id="1" name=""/>
        <p:cNvGrpSpPr/>
        <p:nvPr/>
      </p:nvGrpSpPr>
      <p:grpSpPr>
        <a:xfrm>
          <a:off x="0" y="0"/>
          <a:ext cx="0" cy="0"/>
          <a:chOff x="0" y="0"/>
          <a:chExt cx="0" cy="0"/>
        </a:xfrm>
      </p:grpSpPr>
      <p:sp>
        <p:nvSpPr>
          <p:cNvPr id="7" name="Rectangle 6"/>
          <p:cNvSpPr/>
          <p:nvPr userDrawn="1"/>
        </p:nvSpPr>
        <p:spPr>
          <a:xfrm>
            <a:off x="411480" y="1790700"/>
            <a:ext cx="11379200" cy="388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ctr"/>
            <a:endParaRPr lang="en-US" sz="1350"/>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hasCustomPrompt="1"/>
          </p:nvPr>
        </p:nvSpPr>
        <p:spPr>
          <a:xfrm>
            <a:off x="411482" y="1794414"/>
            <a:ext cx="4240599" cy="3877724"/>
          </a:xfrm>
        </p:spPr>
        <p:txBody>
          <a:bodyPr lIns="182880" tIns="182880" rIns="182880" bIns="182880"/>
          <a:lstStyle>
            <a:lvl1pPr>
              <a:defRPr sz="1350" baseline="0"/>
            </a:lvl1pPr>
            <a:lvl2pPr>
              <a:defRPr sz="1200"/>
            </a:lvl2pPr>
            <a:lvl3pPr>
              <a:defRPr sz="1050"/>
            </a:lvl3pPr>
            <a:lvl4pPr>
              <a:defRPr sz="1050"/>
            </a:lvl4pPr>
            <a:lvl5pPr>
              <a:defRPr sz="1050"/>
            </a:lvl5pPr>
          </a:lstStyle>
          <a:p>
            <a:pPr lvl="0"/>
            <a:r>
              <a:rPr lang="en-US" dirty="0"/>
              <a:t>Click to add content and resize or remove placeholder as needed or remove.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6A9FD4-E3D8-4B95-8736-DD0202A51F68}"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6"/>
            <a:ext cx="11379200" cy="706437"/>
          </a:xfrm>
        </p:spPr>
        <p:txBody>
          <a:bodyPr/>
          <a:lstStyle>
            <a:lvl1pPr marL="0" indent="0">
              <a:buNone/>
              <a:defRPr b="0"/>
            </a:lvl1pPr>
            <a:lvl2pPr marL="127397" indent="0">
              <a:buNone/>
              <a:defRPr/>
            </a:lvl2pPr>
          </a:lstStyle>
          <a:p>
            <a:pPr lvl="0"/>
            <a:r>
              <a:rPr lang="en-US" dirty="0"/>
              <a:t>Click to add subtitle</a:t>
            </a:r>
          </a:p>
        </p:txBody>
      </p:sp>
      <p:sp>
        <p:nvSpPr>
          <p:cNvPr id="11" name="Rectangle 10"/>
          <p:cNvSpPr/>
          <p:nvPr userDrawn="1"/>
        </p:nvSpPr>
        <p:spPr>
          <a:xfrm>
            <a:off x="12287026" y="-4044"/>
            <a:ext cx="1386247" cy="2432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Gray background for content</a:t>
            </a:r>
            <a:endParaRPr lang="en-US" sz="750" b="1" baseline="0" dirty="0">
              <a:solidFill>
                <a:schemeClr val="tx1"/>
              </a:solidFill>
            </a:endParaRPr>
          </a:p>
          <a:p>
            <a:pPr algn="l"/>
            <a:r>
              <a:rPr lang="en-US" sz="750" baseline="0" dirty="0">
                <a:solidFill>
                  <a:schemeClr val="tx1"/>
                </a:solidFill>
              </a:rPr>
              <a:t>Use slide layout to add graphics with explanatory text. </a:t>
            </a:r>
          </a:p>
          <a:p>
            <a:pPr algn="l"/>
            <a:r>
              <a:rPr lang="en-US" sz="750" baseline="0" dirty="0">
                <a:solidFill>
                  <a:schemeClr val="tx1"/>
                </a:solidFill>
              </a:rPr>
              <a:t>The text placeholder can be moved as needed. </a:t>
            </a:r>
            <a:endParaRPr lang="en-US" sz="750" dirty="0">
              <a:solidFill>
                <a:schemeClr val="tx1"/>
              </a:solidFill>
            </a:endParaRPr>
          </a:p>
        </p:txBody>
      </p:sp>
      <p:sp>
        <p:nvSpPr>
          <p:cNvPr id="14"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87026" y="3813036"/>
            <a:ext cx="1386247" cy="1585033"/>
            <a:chOff x="10058564" y="2630286"/>
            <a:chExt cx="3060457" cy="3499323"/>
          </a:xfrm>
        </p:grpSpPr>
        <p:pic>
          <p:nvPicPr>
            <p:cNvPr id="20" name="Picture 19"/>
            <p:cNvPicPr>
              <a:picLocks noChangeAspect="1"/>
            </p:cNvPicPr>
            <p:nvPr userDrawn="1"/>
          </p:nvPicPr>
          <p:blipFill>
            <a:blip r:embed="rId2"/>
            <a:stretch>
              <a:fillRect/>
            </a:stretch>
          </p:blipFill>
          <p:spPr>
            <a:xfrm>
              <a:off x="10058564" y="4398195"/>
              <a:ext cx="3060457" cy="1731414"/>
            </a:xfrm>
            <a:prstGeom prst="rect">
              <a:avLst/>
            </a:prstGeom>
          </p:spPr>
        </p:pic>
        <p:pic>
          <p:nvPicPr>
            <p:cNvPr id="21" name="Picture 20"/>
            <p:cNvPicPr>
              <a:picLocks noChangeAspect="1"/>
            </p:cNvPicPr>
            <p:nvPr userDrawn="1"/>
          </p:nvPicPr>
          <p:blipFill>
            <a:blip r:embed="rId3"/>
            <a:stretch>
              <a:fillRect/>
            </a:stretch>
          </p:blipFill>
          <p:spPr>
            <a:xfrm>
              <a:off x="10058564" y="2630286"/>
              <a:ext cx="3060457" cy="1725318"/>
            </a:xfrm>
            <a:prstGeom prst="rect">
              <a:avLst/>
            </a:prstGeom>
          </p:spPr>
        </p:pic>
      </p:grpSp>
      <p:grpSp>
        <p:nvGrpSpPr>
          <p:cNvPr id="22" name="Group 21"/>
          <p:cNvGrpSpPr/>
          <p:nvPr userDrawn="1"/>
        </p:nvGrpSpPr>
        <p:grpSpPr>
          <a:xfrm>
            <a:off x="12284311" y="24975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19178013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2 columns + intro">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6"/>
            <a:ext cx="11362944" cy="868680"/>
          </a:xfrm>
          <a:ln w="3175">
            <a:noFill/>
            <a:prstDash val="dash"/>
          </a:ln>
        </p:spPr>
        <p:txBody>
          <a:bodyPr vert="horz" lIns="0" tIns="45720" rIns="91440" bIns="45720" rtlCol="0" anchor="t">
            <a:no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411480" y="1805137"/>
            <a:ext cx="5486400" cy="433949"/>
          </a:xfrm>
          <a:solidFill>
            <a:schemeClr val="tx1"/>
          </a:solidFill>
        </p:spPr>
        <p:txBody>
          <a:bodyPr lIns="91440" rIns="274320" anchor="ctr"/>
          <a:lstStyle>
            <a:lvl1pPr marL="0" indent="0">
              <a:buNone/>
              <a:defRPr sz="10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11480" y="2253522"/>
            <a:ext cx="5486400" cy="3418616"/>
          </a:xfrm>
          <a:solidFill>
            <a:schemeClr val="bg2"/>
          </a:solidFill>
        </p:spPr>
        <p:txBody>
          <a:bodyPr lIns="91440">
            <a:normAutofit/>
          </a:bodyPr>
          <a:lstStyle>
            <a:lvl1pPr>
              <a:defRPr sz="1350"/>
            </a:lvl1pPr>
            <a:lvl2pPr>
              <a:defRPr sz="120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3264" y="1805137"/>
            <a:ext cx="5486400" cy="433949"/>
          </a:xfrm>
          <a:solidFill>
            <a:schemeClr val="tx1"/>
          </a:solidFill>
        </p:spPr>
        <p:txBody>
          <a:bodyPr lIns="91440" rIns="182880" anchor="ctr"/>
          <a:lstStyle>
            <a:lvl1pPr marL="0" indent="0">
              <a:buNone/>
              <a:defRPr sz="10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03264" y="2253522"/>
            <a:ext cx="5486400" cy="3418616"/>
          </a:xfrm>
          <a:solidFill>
            <a:schemeClr val="bg2"/>
          </a:solidFill>
        </p:spPr>
        <p:txBody>
          <a:bodyPr lIns="91440">
            <a:normAutofit/>
          </a:bodyPr>
          <a:lstStyle>
            <a:lvl1pPr>
              <a:defRPr sz="1350"/>
            </a:lvl1pPr>
            <a:lvl2pPr>
              <a:defRPr sz="1200"/>
            </a:lvl2pPr>
            <a:lvl3pPr>
              <a:defRPr sz="105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5FC3AA-B856-4567-89A9-F28BA285D1D9}" type="datetime1">
              <a:rPr lang="en-US" smtClean="0"/>
              <a:t>9/8/2021</a:t>
            </a:fld>
            <a:endParaRPr lang="en-US"/>
          </a:p>
        </p:txBody>
      </p:sp>
      <p:sp>
        <p:nvSpPr>
          <p:cNvPr id="8" name="Footer Placeholder 7"/>
          <p:cNvSpPr>
            <a:spLocks noGrp="1"/>
          </p:cNvSpPr>
          <p:nvPr>
            <p:ph type="ftr" sz="quarter" idx="11"/>
          </p:nvPr>
        </p:nvSpPr>
        <p:spPr/>
        <p:txBody>
          <a:bodyPr/>
          <a:lstStyle/>
          <a:p>
            <a:r>
              <a:rPr lang="en-US"/>
              <a:t>To change, turn on or off footer: Inset &gt; Header &amp; Footer &gt; Enter / change text &gt; Click Apply All. </a:t>
            </a:r>
          </a:p>
        </p:txBody>
      </p:sp>
      <p:sp>
        <p:nvSpPr>
          <p:cNvPr id="9" name="Slide Number Placeholder 8"/>
          <p:cNvSpPr>
            <a:spLocks noGrp="1"/>
          </p:cNvSpPr>
          <p:nvPr>
            <p:ph type="sldNum" sz="quarter" idx="12"/>
          </p:nvPr>
        </p:nvSpPr>
        <p:spPr/>
        <p:txBody>
          <a:bodyPr/>
          <a:lstStyle/>
          <a:p>
            <a:fld id="{5246FB18-5DF1-419A-B975-14AFDDD65B9F}" type="slidenum">
              <a:rPr lang="en-US" smtClean="0"/>
              <a:t>‹#›</a:t>
            </a:fld>
            <a:endParaRPr lang="en-US"/>
          </a:p>
        </p:txBody>
      </p:sp>
      <p:sp>
        <p:nvSpPr>
          <p:cNvPr id="13" name="Text Placeholder 7"/>
          <p:cNvSpPr>
            <a:spLocks noGrp="1"/>
          </p:cNvSpPr>
          <p:nvPr>
            <p:ph type="body" sz="quarter" idx="13" hasCustomPrompt="1"/>
          </p:nvPr>
        </p:nvSpPr>
        <p:spPr>
          <a:xfrm>
            <a:off x="411480" y="1084266"/>
            <a:ext cx="11379200" cy="706437"/>
          </a:xfrm>
        </p:spPr>
        <p:txBody>
          <a:bodyPr/>
          <a:lstStyle>
            <a:lvl1pPr marL="0" indent="0">
              <a:buNone/>
              <a:defRPr sz="1200" b="0">
                <a:solidFill>
                  <a:schemeClr val="bg1">
                    <a:lumMod val="50000"/>
                  </a:schemeClr>
                </a:solidFill>
              </a:defRPr>
            </a:lvl1pPr>
            <a:lvl2pPr marL="127397" indent="0">
              <a:buNone/>
              <a:defRPr/>
            </a:lvl2pPr>
          </a:lstStyle>
          <a:p>
            <a:pPr lvl="0"/>
            <a:r>
              <a:rPr lang="en-US" dirty="0"/>
              <a:t>Click to add introduction</a:t>
            </a:r>
          </a:p>
        </p:txBody>
      </p:sp>
      <p:sp>
        <p:nvSpPr>
          <p:cNvPr id="12" name="Rectangle 11"/>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2 Content</a:t>
            </a:r>
            <a:r>
              <a:rPr lang="en-US" sz="750" b="1" baseline="0" dirty="0">
                <a:solidFill>
                  <a:schemeClr val="tx1"/>
                </a:solidFill>
              </a:rPr>
              <a:t> Areas</a:t>
            </a:r>
            <a:endParaRPr lang="en-US" sz="750" b="1" dirty="0">
              <a:solidFill>
                <a:schemeClr val="tx1"/>
              </a:solidFill>
            </a:endParaRPr>
          </a:p>
          <a:p>
            <a:pPr algn="l"/>
            <a:r>
              <a:rPr lang="en-US" sz="750" b="0" baseline="0" dirty="0">
                <a:solidFill>
                  <a:schemeClr val="tx1"/>
                </a:solidFill>
              </a:rPr>
              <a:t>Use the subtitle and placeholder as needed and remove or resize them within the grid of the slide. </a:t>
            </a:r>
          </a:p>
        </p:txBody>
      </p:sp>
      <p:sp>
        <p:nvSpPr>
          <p:cNvPr id="16"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4" name="Group 13"/>
          <p:cNvGrpSpPr/>
          <p:nvPr userDrawn="1"/>
        </p:nvGrpSpPr>
        <p:grpSpPr>
          <a:xfrm>
            <a:off x="12284311" y="2497574"/>
            <a:ext cx="1389888" cy="1233768"/>
            <a:chOff x="9215268" y="3023356"/>
            <a:chExt cx="1389888" cy="1233768"/>
          </a:xfrm>
        </p:grpSpPr>
        <p:sp>
          <p:nvSpPr>
            <p:cNvPr id="17" name="Rectangle 1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8" name="Rectangle 1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41865907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698AB4F5-C0C5-4C07-9EEC-5312303995B8}"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9" name="Text Placeholder 8"/>
          <p:cNvSpPr>
            <a:spLocks noGrp="1"/>
          </p:cNvSpPr>
          <p:nvPr>
            <p:ph type="body" sz="quarter" idx="16" hasCustomPrompt="1"/>
          </p:nvPr>
        </p:nvSpPr>
        <p:spPr>
          <a:xfrm>
            <a:off x="8366340" y="1883060"/>
            <a:ext cx="3413760" cy="3789078"/>
          </a:xfrm>
          <a:solidFill>
            <a:schemeClr val="bg2"/>
          </a:solidFill>
        </p:spPr>
        <p:txBody>
          <a:bodyPr lIns="91440" tIns="91440" bIns="91440"/>
          <a:lstStyle>
            <a:lvl1pPr>
              <a:defRPr sz="1200" baseline="0"/>
            </a:lvl1pPr>
            <a:lvl2pPr>
              <a:defRPr sz="1050"/>
            </a:lvl2pPr>
            <a:lvl3pPr>
              <a:defRPr sz="1050"/>
            </a:lvl3pPr>
            <a:lvl4pPr>
              <a:defRPr sz="825"/>
            </a:lvl4pPr>
            <a:lvl5pPr>
              <a:defRPr sz="825"/>
            </a:lvl5pPr>
          </a:lstStyle>
          <a:p>
            <a:pPr lvl="0"/>
            <a:r>
              <a:rPr lang="en-US" dirty="0"/>
              <a:t>Click to add content and resize as needed or remove. </a:t>
            </a:r>
          </a:p>
          <a:p>
            <a:pPr lvl="1"/>
            <a:r>
              <a:rPr lang="en-US" dirty="0"/>
              <a:t>Second level</a:t>
            </a:r>
          </a:p>
          <a:p>
            <a:pPr lvl="2"/>
            <a:r>
              <a:rPr lang="en-US" dirty="0"/>
              <a:t>Third level</a:t>
            </a:r>
          </a:p>
        </p:txBody>
      </p:sp>
      <p:sp>
        <p:nvSpPr>
          <p:cNvPr id="11" name="Text Placeholder 8"/>
          <p:cNvSpPr>
            <a:spLocks noGrp="1"/>
          </p:cNvSpPr>
          <p:nvPr>
            <p:ph type="body" sz="quarter" idx="17" hasCustomPrompt="1"/>
          </p:nvPr>
        </p:nvSpPr>
        <p:spPr>
          <a:xfrm>
            <a:off x="411480" y="1883060"/>
            <a:ext cx="3413760" cy="3789078"/>
          </a:xfrm>
          <a:solidFill>
            <a:schemeClr val="bg2"/>
          </a:solidFill>
        </p:spPr>
        <p:txBody>
          <a:bodyPr lIns="91440" tIns="91440" bIns="91440"/>
          <a:lstStyle>
            <a:lvl1pPr>
              <a:defRPr sz="1200" baseline="0"/>
            </a:lvl1pPr>
            <a:lvl2pPr>
              <a:defRPr sz="1050"/>
            </a:lvl2pPr>
            <a:lvl3pPr>
              <a:defRPr sz="1050"/>
            </a:lvl3pPr>
            <a:lvl4pPr>
              <a:defRPr sz="825"/>
            </a:lvl4pPr>
            <a:lvl5pPr>
              <a:defRPr sz="825"/>
            </a:lvl5pPr>
          </a:lstStyle>
          <a:p>
            <a:pPr lvl="0"/>
            <a:r>
              <a:rPr lang="en-US" dirty="0"/>
              <a:t>Click to add content and resize as needed. </a:t>
            </a:r>
          </a:p>
          <a:p>
            <a:pPr lvl="1"/>
            <a:r>
              <a:rPr lang="en-US" dirty="0"/>
              <a:t>Second level</a:t>
            </a:r>
          </a:p>
          <a:p>
            <a:pPr lvl="2"/>
            <a:r>
              <a:rPr lang="en-US" dirty="0"/>
              <a:t>Third level</a:t>
            </a:r>
          </a:p>
        </p:txBody>
      </p:sp>
      <p:sp>
        <p:nvSpPr>
          <p:cNvPr id="12" name="Text Placeholder 8"/>
          <p:cNvSpPr>
            <a:spLocks noGrp="1"/>
          </p:cNvSpPr>
          <p:nvPr>
            <p:ph type="body" sz="quarter" idx="18" hasCustomPrompt="1"/>
          </p:nvPr>
        </p:nvSpPr>
        <p:spPr>
          <a:xfrm>
            <a:off x="4390435" y="1883060"/>
            <a:ext cx="3413760" cy="3789078"/>
          </a:xfrm>
          <a:solidFill>
            <a:schemeClr val="bg2"/>
          </a:solidFill>
        </p:spPr>
        <p:txBody>
          <a:bodyPr lIns="91440" tIns="91440" bIns="91440"/>
          <a:lstStyle>
            <a:lvl1pPr>
              <a:defRPr sz="1200"/>
            </a:lvl1pPr>
            <a:lvl2pPr>
              <a:defRPr sz="1050"/>
            </a:lvl2pPr>
            <a:lvl3pPr>
              <a:defRPr sz="1050"/>
            </a:lvl3pPr>
            <a:lvl4pPr>
              <a:defRPr sz="825"/>
            </a:lvl4pPr>
            <a:lvl5pPr>
              <a:defRPr sz="825"/>
            </a:lvl5pPr>
          </a:lstStyle>
          <a:p>
            <a:pPr lvl="0"/>
            <a:r>
              <a:rPr lang="en-US" dirty="0"/>
              <a:t>Click to add content and resize as needed or remove. </a:t>
            </a:r>
          </a:p>
          <a:p>
            <a:pPr lvl="1"/>
            <a:r>
              <a:rPr lang="en-US" dirty="0"/>
              <a:t>Second level</a:t>
            </a:r>
          </a:p>
          <a:p>
            <a:pPr lvl="2"/>
            <a:r>
              <a:rPr lang="en-US" dirty="0"/>
              <a:t>Third level</a:t>
            </a:r>
          </a:p>
        </p:txBody>
      </p:sp>
      <p:sp>
        <p:nvSpPr>
          <p:cNvPr id="13" name="Text Placeholder 8"/>
          <p:cNvSpPr>
            <a:spLocks noGrp="1"/>
          </p:cNvSpPr>
          <p:nvPr>
            <p:ph type="body" sz="quarter" idx="19" hasCustomPrompt="1"/>
          </p:nvPr>
        </p:nvSpPr>
        <p:spPr>
          <a:xfrm>
            <a:off x="8371847" y="1385560"/>
            <a:ext cx="3413760" cy="497500"/>
          </a:xfrm>
          <a:solidFill>
            <a:schemeClr val="tx1"/>
          </a:solidFill>
        </p:spPr>
        <p:txBody>
          <a:bodyPr lIns="91440" tIns="91440" bIns="91440" anchor="ctr"/>
          <a:lstStyle>
            <a:lvl1pPr marL="0" indent="0">
              <a:buNone/>
              <a:defRPr sz="1050" b="1">
                <a:solidFill>
                  <a:schemeClr val="bg1"/>
                </a:solidFill>
              </a:defRPr>
            </a:lvl1pPr>
            <a:lvl2pPr marL="127397" indent="0">
              <a:buNone/>
              <a:defRPr sz="1050"/>
            </a:lvl2pPr>
            <a:lvl3pPr>
              <a:defRPr sz="825"/>
            </a:lvl3pPr>
            <a:lvl4pPr>
              <a:defRPr sz="825"/>
            </a:lvl4pPr>
            <a:lvl5pPr>
              <a:defRPr sz="825"/>
            </a:lvl5pPr>
          </a:lstStyle>
          <a:p>
            <a:pPr lvl="0"/>
            <a:r>
              <a:rPr lang="en-US" dirty="0"/>
              <a:t>Click to add subtitle max two rows or remove. </a:t>
            </a:r>
          </a:p>
        </p:txBody>
      </p:sp>
      <p:sp>
        <p:nvSpPr>
          <p:cNvPr id="14" name="Text Placeholder 8"/>
          <p:cNvSpPr>
            <a:spLocks noGrp="1"/>
          </p:cNvSpPr>
          <p:nvPr>
            <p:ph type="body" sz="quarter" idx="20" hasCustomPrompt="1"/>
          </p:nvPr>
        </p:nvSpPr>
        <p:spPr>
          <a:xfrm>
            <a:off x="411480" y="1385560"/>
            <a:ext cx="3413760" cy="497500"/>
          </a:xfrm>
          <a:solidFill>
            <a:schemeClr val="tx1"/>
          </a:solidFill>
        </p:spPr>
        <p:txBody>
          <a:bodyPr lIns="91440" tIns="91440" bIns="91440" anchor="ctr"/>
          <a:lstStyle>
            <a:lvl1pPr marL="0" indent="0">
              <a:buNone/>
              <a:defRPr sz="1050" b="1" baseline="0">
                <a:solidFill>
                  <a:schemeClr val="bg1"/>
                </a:solidFill>
              </a:defRPr>
            </a:lvl1pPr>
            <a:lvl2pPr marL="127397" indent="0">
              <a:buNone/>
              <a:defRPr sz="1050"/>
            </a:lvl2pPr>
            <a:lvl3pPr>
              <a:defRPr sz="825"/>
            </a:lvl3pPr>
            <a:lvl4pPr>
              <a:defRPr sz="825"/>
            </a:lvl4pPr>
            <a:lvl5pPr>
              <a:defRPr sz="825"/>
            </a:lvl5pPr>
          </a:lstStyle>
          <a:p>
            <a:pPr lvl="0"/>
            <a:r>
              <a:rPr lang="en-US" dirty="0"/>
              <a:t>Click to add subtitle max two rows, resize as needed.</a:t>
            </a:r>
          </a:p>
        </p:txBody>
      </p:sp>
      <p:sp>
        <p:nvSpPr>
          <p:cNvPr id="15" name="Text Placeholder 8"/>
          <p:cNvSpPr>
            <a:spLocks noGrp="1"/>
          </p:cNvSpPr>
          <p:nvPr>
            <p:ph type="body" sz="quarter" idx="21" hasCustomPrompt="1"/>
          </p:nvPr>
        </p:nvSpPr>
        <p:spPr>
          <a:xfrm>
            <a:off x="4395941" y="1385560"/>
            <a:ext cx="3413760" cy="497500"/>
          </a:xfrm>
          <a:solidFill>
            <a:schemeClr val="tx1"/>
          </a:solidFill>
        </p:spPr>
        <p:txBody>
          <a:bodyPr lIns="91440" tIns="91440" bIns="91440" anchor="ctr"/>
          <a:lstStyle>
            <a:lvl1pPr marL="0" indent="0">
              <a:buNone/>
              <a:defRPr sz="1050" b="1" baseline="0">
                <a:solidFill>
                  <a:schemeClr val="bg1"/>
                </a:solidFill>
              </a:defRPr>
            </a:lvl1pPr>
            <a:lvl2pPr marL="127397" indent="0">
              <a:buNone/>
              <a:defRPr sz="1050"/>
            </a:lvl2pPr>
            <a:lvl3pPr>
              <a:defRPr sz="825"/>
            </a:lvl3pPr>
            <a:lvl4pPr>
              <a:defRPr sz="825"/>
            </a:lvl4pPr>
            <a:lvl5pPr>
              <a:defRPr sz="825"/>
            </a:lvl5pPr>
          </a:lstStyle>
          <a:p>
            <a:pPr lvl="0"/>
            <a:r>
              <a:rPr lang="en-US" dirty="0"/>
              <a:t>Click to add subtitle max two rows or remove. </a:t>
            </a:r>
          </a:p>
        </p:txBody>
      </p:sp>
      <p:sp>
        <p:nvSpPr>
          <p:cNvPr id="17" name="Rectangle 16"/>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3 Content</a:t>
            </a:r>
            <a:r>
              <a:rPr lang="en-US" sz="750" b="1" baseline="0" dirty="0">
                <a:solidFill>
                  <a:schemeClr val="tx1"/>
                </a:solidFill>
              </a:rPr>
              <a:t> Areas</a:t>
            </a:r>
            <a:endParaRPr lang="en-US" sz="750" b="1" dirty="0">
              <a:solidFill>
                <a:schemeClr val="tx1"/>
              </a:solidFill>
            </a:endParaRPr>
          </a:p>
          <a:p>
            <a:pPr algn="l"/>
            <a:r>
              <a:rPr lang="en-US" sz="750" b="0" baseline="0" dirty="0">
                <a:solidFill>
                  <a:schemeClr val="tx1"/>
                </a:solidFill>
              </a:rPr>
              <a:t>Use the subtitle and placeholder as needed and remove or resize them within the grid of the slide. </a:t>
            </a:r>
          </a:p>
        </p:txBody>
      </p:sp>
      <p:sp>
        <p:nvSpPr>
          <p:cNvPr id="2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9" name="Group 18"/>
          <p:cNvGrpSpPr/>
          <p:nvPr userDrawn="1"/>
        </p:nvGrpSpPr>
        <p:grpSpPr>
          <a:xfrm>
            <a:off x="12290697" y="3792256"/>
            <a:ext cx="1386481" cy="1597003"/>
            <a:chOff x="10154003" y="3332846"/>
            <a:chExt cx="3060457" cy="3525154"/>
          </a:xfrm>
        </p:grpSpPr>
        <p:pic>
          <p:nvPicPr>
            <p:cNvPr id="20" name="Picture 19"/>
            <p:cNvPicPr>
              <a:picLocks noChangeAspect="1"/>
            </p:cNvPicPr>
            <p:nvPr userDrawn="1"/>
          </p:nvPicPr>
          <p:blipFill>
            <a:blip r:embed="rId2"/>
            <a:stretch>
              <a:fillRect/>
            </a:stretch>
          </p:blipFill>
          <p:spPr>
            <a:xfrm>
              <a:off x="10154003" y="5132682"/>
              <a:ext cx="3060457" cy="1725318"/>
            </a:xfrm>
            <a:prstGeom prst="rect">
              <a:avLst/>
            </a:prstGeom>
          </p:spPr>
        </p:pic>
        <p:pic>
          <p:nvPicPr>
            <p:cNvPr id="25" name="Picture 24"/>
            <p:cNvPicPr>
              <a:picLocks noChangeAspect="1"/>
            </p:cNvPicPr>
            <p:nvPr userDrawn="1"/>
          </p:nvPicPr>
          <p:blipFill>
            <a:blip r:embed="rId3"/>
            <a:stretch>
              <a:fillRect/>
            </a:stretch>
          </p:blipFill>
          <p:spPr>
            <a:xfrm>
              <a:off x="10154003" y="3332846"/>
              <a:ext cx="3060457" cy="1731414"/>
            </a:xfrm>
            <a:prstGeom prst="rect">
              <a:avLst/>
            </a:prstGeom>
          </p:spPr>
        </p:pic>
      </p:grpSp>
      <p:grpSp>
        <p:nvGrpSpPr>
          <p:cNvPr id="26" name="Group 25"/>
          <p:cNvGrpSpPr/>
          <p:nvPr userDrawn="1"/>
        </p:nvGrpSpPr>
        <p:grpSpPr>
          <a:xfrm>
            <a:off x="12284311" y="2497574"/>
            <a:ext cx="1389888" cy="1233768"/>
            <a:chOff x="9215268" y="3023356"/>
            <a:chExt cx="1389888" cy="1233768"/>
          </a:xfrm>
        </p:grpSpPr>
        <p:sp>
          <p:nvSpPr>
            <p:cNvPr id="27" name="Rectangle 26"/>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28" name="Rectangle 27"/>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31809851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1BD5B7-BADD-44DD-AAC9-97EF13AC0EC1}"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7" name="Text Placeholder 11"/>
          <p:cNvSpPr>
            <a:spLocks noGrp="1"/>
          </p:cNvSpPr>
          <p:nvPr>
            <p:ph type="body" sz="quarter" idx="15"/>
          </p:nvPr>
        </p:nvSpPr>
        <p:spPr>
          <a:xfrm>
            <a:off x="414530" y="206376"/>
            <a:ext cx="11371079" cy="5884862"/>
          </a:xfrm>
        </p:spPr>
        <p:txBody>
          <a:bodyPr tIns="0" bIns="0" anchor="t">
            <a:normAutofit/>
          </a:bodyPr>
          <a:lstStyle>
            <a:lvl1pPr marL="0" indent="0">
              <a:lnSpc>
                <a:spcPct val="70000"/>
              </a:lnSpc>
              <a:spcBef>
                <a:spcPts val="0"/>
              </a:spcBef>
              <a:spcAft>
                <a:spcPts val="150"/>
              </a:spcAft>
              <a:buSzPct val="25000"/>
              <a:buFont typeface="Arial" panose="020B0604020202020204" pitchFamily="34" charset="0"/>
              <a:buChar char=" "/>
              <a:defRPr sz="788">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788">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sp>
        <p:nvSpPr>
          <p:cNvPr id="6" name="Rectangle 5"/>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Disclaimer</a:t>
            </a:r>
          </a:p>
          <a:p>
            <a:pPr algn="l"/>
            <a:r>
              <a:rPr lang="en-US" sz="750" b="0" baseline="0" dirty="0">
                <a:solidFill>
                  <a:schemeClr val="tx1"/>
                </a:solidFill>
              </a:rPr>
              <a:t>Add disclaimer text to placeholder by copying the text and pasting it as “Keep Text Only” to keep formatting. </a:t>
            </a:r>
          </a:p>
        </p:txBody>
      </p:sp>
      <p:grpSp>
        <p:nvGrpSpPr>
          <p:cNvPr id="9" name="Group 8"/>
          <p:cNvGrpSpPr/>
          <p:nvPr userDrawn="1"/>
        </p:nvGrpSpPr>
        <p:grpSpPr>
          <a:xfrm>
            <a:off x="12284311" y="2497574"/>
            <a:ext cx="1389888" cy="1233768"/>
            <a:chOff x="9215268" y="3023356"/>
            <a:chExt cx="1389888" cy="1233768"/>
          </a:xfrm>
        </p:grpSpPr>
        <p:sp>
          <p:nvSpPr>
            <p:cNvPr id="10" name="Rectangle 9"/>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1" name="Rectangle 10"/>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2255046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528" y="1794415"/>
            <a:ext cx="11367253" cy="3877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9188E-5E0A-4FD9-BD7C-D581E50D0B54}" type="datetime1">
              <a:rPr lang="en-US" smtClean="0"/>
              <a:t>9/8/2021</a:t>
            </a:fld>
            <a:endParaRPr lang="en-US"/>
          </a:p>
        </p:txBody>
      </p:sp>
      <p:sp>
        <p:nvSpPr>
          <p:cNvPr id="5" name="Footer Placeholder 4"/>
          <p:cNvSpPr>
            <a:spLocks noGrp="1"/>
          </p:cNvSpPr>
          <p:nvPr>
            <p:ph type="ftr" sz="quarter" idx="11"/>
          </p:nvPr>
        </p:nvSpPr>
        <p:spPr/>
        <p:txBody>
          <a:bodyPr/>
          <a:lstStyle/>
          <a:p>
            <a:r>
              <a:rPr lang="en-US"/>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6"/>
            <a:ext cx="11379200" cy="706437"/>
          </a:xfrm>
        </p:spPr>
        <p:txBody>
          <a:bodyPr/>
          <a:lstStyle>
            <a:lvl1pPr marL="0" indent="0">
              <a:buNone/>
              <a:defRPr b="0"/>
            </a:lvl1pPr>
            <a:lvl2pPr marL="127397" indent="0">
              <a:buNone/>
              <a:defRPr/>
            </a:lvl2pPr>
          </a:lstStyle>
          <a:p>
            <a:pPr lvl="0"/>
            <a:r>
              <a:rPr lang="en-US" dirty="0"/>
              <a:t>Click to add subtitle</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sp>
        <p:nvSpPr>
          <p:cNvPr id="19" name="Rectangle 18"/>
          <p:cNvSpPr/>
          <p:nvPr userDrawn="1"/>
        </p:nvSpPr>
        <p:spPr>
          <a:xfrm>
            <a:off x="12287026"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Content </a:t>
            </a:r>
          </a:p>
          <a:p>
            <a:pPr algn="l"/>
            <a:r>
              <a:rPr lang="en-US" sz="750" b="0" baseline="0" dirty="0">
                <a:solidFill>
                  <a:schemeClr val="tx1"/>
                </a:solidFill>
              </a:rPr>
              <a:t>Level 1 has a bullet turned on –you can turn bullets off by marking the Level 1 text and unclick the bullet icon on the Home Tab. </a:t>
            </a:r>
          </a:p>
          <a:p>
            <a:pPr algn="l"/>
            <a:endParaRPr lang="en-US" sz="750" b="0" baseline="0" dirty="0">
              <a:solidFill>
                <a:schemeClr val="tx1"/>
              </a:solidFill>
            </a:endParaRPr>
          </a:p>
          <a:p>
            <a:pPr algn="l"/>
            <a:endParaRPr lang="en-US" sz="750" b="0" baseline="0" dirty="0">
              <a:solidFill>
                <a:schemeClr val="tx1"/>
              </a:solidFill>
            </a:endParaRPr>
          </a:p>
          <a:p>
            <a:pPr algn="l"/>
            <a:r>
              <a:rPr lang="en-US" sz="750" b="0" baseline="0" dirty="0">
                <a:solidFill>
                  <a:schemeClr val="tx1"/>
                </a:solidFill>
              </a:rPr>
              <a:t>To get to the next bullet level, use “Increase List level” on the Home Tab. </a:t>
            </a:r>
          </a:p>
        </p:txBody>
      </p:sp>
      <p:pic>
        <p:nvPicPr>
          <p:cNvPr id="20" name="bullets"/>
          <p:cNvPicPr>
            <a:picLocks noChangeAspect="1"/>
          </p:cNvPicPr>
          <p:nvPr userDrawn="1"/>
        </p:nvPicPr>
        <p:blipFill rotWithShape="1">
          <a:blip r:embed="rId2"/>
          <a:srcRect l="3717" t="5566" r="8072" b="8645"/>
          <a:stretch/>
        </p:blipFill>
        <p:spPr>
          <a:xfrm>
            <a:off x="12345151" y="1304623"/>
            <a:ext cx="277343" cy="241890"/>
          </a:xfrm>
          <a:prstGeom prst="rect">
            <a:avLst/>
          </a:prstGeom>
          <a:ln>
            <a:noFill/>
          </a:ln>
        </p:spPr>
      </p:pic>
      <p:pic>
        <p:nvPicPr>
          <p:cNvPr id="21" name="increase list level"/>
          <p:cNvPicPr>
            <a:picLocks noChangeAspect="1"/>
          </p:cNvPicPr>
          <p:nvPr userDrawn="1"/>
        </p:nvPicPr>
        <p:blipFill rotWithShape="1">
          <a:blip r:embed="rId3"/>
          <a:srcRect l="3946" t="825" r="7728" b="5818"/>
          <a:stretch/>
        </p:blipFill>
        <p:spPr>
          <a:xfrm>
            <a:off x="12342987" y="2219751"/>
            <a:ext cx="391319" cy="241890"/>
          </a:xfrm>
          <a:prstGeom prst="rect">
            <a:avLst/>
          </a:prstGeom>
        </p:spPr>
      </p:pic>
      <p:grpSp>
        <p:nvGrpSpPr>
          <p:cNvPr id="22" name="Group 21"/>
          <p:cNvGrpSpPr/>
          <p:nvPr userDrawn="1"/>
        </p:nvGrpSpPr>
        <p:grpSpPr>
          <a:xfrm>
            <a:off x="12284311" y="3212874"/>
            <a:ext cx="1389888" cy="1233768"/>
            <a:chOff x="9215268" y="3023356"/>
            <a:chExt cx="1389888" cy="1233768"/>
          </a:xfrm>
        </p:grpSpPr>
        <p:sp>
          <p:nvSpPr>
            <p:cNvPr id="23" name="Rectangle 2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24" name="Rectangle 2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1119468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4528" y="1798733"/>
            <a:ext cx="5491389" cy="3873409"/>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9207" y="1798733"/>
            <a:ext cx="5491389" cy="3873409"/>
          </a:xfrm>
        </p:spPr>
        <p:txBody>
          <a:bodyPr>
            <a:normAutofit/>
          </a:bodyPr>
          <a:lstStyle>
            <a:lvl1pPr>
              <a:defRPr sz="1500"/>
            </a:lvl1pPr>
            <a:lvl2pPr>
              <a:defRPr sz="1350"/>
            </a:lvl2pPr>
            <a:lvl3pPr>
              <a:defRPr sz="12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847FD6-99D4-4F6C-B2B2-394D13BBFFD8}" type="datetime1">
              <a:rPr lang="en-US" smtClean="0"/>
              <a:t>9/8/2021</a:t>
            </a:fld>
            <a:endParaRPr lang="en-US"/>
          </a:p>
        </p:txBody>
      </p:sp>
      <p:sp>
        <p:nvSpPr>
          <p:cNvPr id="6" name="Footer Placeholder 5"/>
          <p:cNvSpPr>
            <a:spLocks noGrp="1"/>
          </p:cNvSpPr>
          <p:nvPr>
            <p:ph type="ftr" sz="quarter" idx="11"/>
          </p:nvPr>
        </p:nvSpPr>
        <p:spPr/>
        <p:txBody>
          <a:bodyPr/>
          <a:lstStyle/>
          <a:p>
            <a:r>
              <a:rPr lang="en-US"/>
              <a:t>To change, turn on or off footer: Inset &gt; Header &amp; Footer &gt; Enter / change text &gt; Click Apply All. </a:t>
            </a:r>
          </a:p>
        </p:txBody>
      </p:sp>
      <p:sp>
        <p:nvSpPr>
          <p:cNvPr id="7" name="Slide Number Placeholder 6"/>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411480" y="1084266"/>
            <a:ext cx="11379200" cy="706437"/>
          </a:xfrm>
        </p:spPr>
        <p:txBody>
          <a:bodyPr/>
          <a:lstStyle>
            <a:lvl1pPr marL="0" indent="0">
              <a:buNone/>
              <a:defRPr b="0"/>
            </a:lvl1pPr>
            <a:lvl2pPr marL="127397" indent="0">
              <a:buNone/>
              <a:defRPr/>
            </a:lvl2pPr>
          </a:lstStyle>
          <a:p>
            <a:pPr lvl="0"/>
            <a:r>
              <a:rPr lang="en-US" dirty="0"/>
              <a:t>Click to add subtitle</a:t>
            </a:r>
          </a:p>
        </p:txBody>
      </p:sp>
      <p:sp>
        <p:nvSpPr>
          <p:cNvPr id="10" name="Rectangle 9"/>
          <p:cNvSpPr/>
          <p:nvPr userDrawn="1"/>
        </p:nvSpPr>
        <p:spPr>
          <a:xfrm>
            <a:off x="12287026" y="-4042"/>
            <a:ext cx="1386247" cy="3135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Content – 2 columns </a:t>
            </a:r>
          </a:p>
          <a:p>
            <a:pPr algn="l"/>
            <a:r>
              <a:rPr lang="en-US" sz="750" b="0" baseline="0" dirty="0">
                <a:solidFill>
                  <a:schemeClr val="tx1"/>
                </a:solidFill>
              </a:rPr>
              <a:t>Level 1 has a bullet turned on –you can turn bullets off by marking the Level 1 text and unclick the bullet icon on the Home Tab. </a:t>
            </a:r>
          </a:p>
          <a:p>
            <a:pPr algn="l"/>
            <a:endParaRPr lang="en-US" sz="750" b="0" baseline="0" dirty="0">
              <a:solidFill>
                <a:schemeClr val="tx1"/>
              </a:solidFill>
            </a:endParaRPr>
          </a:p>
          <a:p>
            <a:pPr algn="l"/>
            <a:endParaRPr lang="en-US" sz="750" b="0" baseline="0" dirty="0">
              <a:solidFill>
                <a:schemeClr val="tx1"/>
              </a:solidFill>
            </a:endParaRPr>
          </a:p>
          <a:p>
            <a:pPr algn="l"/>
            <a:r>
              <a:rPr lang="en-US" sz="750" b="0" baseline="0" dirty="0">
                <a:solidFill>
                  <a:schemeClr val="tx1"/>
                </a:solidFill>
              </a:rPr>
              <a:t>To get to the next bullet level, use “Increase List level” on the Home Tab. </a:t>
            </a:r>
          </a:p>
        </p:txBody>
      </p:sp>
      <p:sp>
        <p:nvSpPr>
          <p:cNvPr id="15"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pic>
        <p:nvPicPr>
          <p:cNvPr id="16" name="bullets"/>
          <p:cNvPicPr>
            <a:picLocks noChangeAspect="1"/>
          </p:cNvPicPr>
          <p:nvPr userDrawn="1"/>
        </p:nvPicPr>
        <p:blipFill rotWithShape="1">
          <a:blip r:embed="rId2"/>
          <a:srcRect l="3717" t="5566" r="8072" b="8645"/>
          <a:stretch/>
        </p:blipFill>
        <p:spPr>
          <a:xfrm>
            <a:off x="12345151" y="1307765"/>
            <a:ext cx="277343" cy="241890"/>
          </a:xfrm>
          <a:prstGeom prst="rect">
            <a:avLst/>
          </a:prstGeom>
          <a:ln>
            <a:noFill/>
          </a:ln>
        </p:spPr>
      </p:pic>
      <p:pic>
        <p:nvPicPr>
          <p:cNvPr id="17" name="increase list level"/>
          <p:cNvPicPr>
            <a:picLocks noChangeAspect="1"/>
          </p:cNvPicPr>
          <p:nvPr userDrawn="1"/>
        </p:nvPicPr>
        <p:blipFill rotWithShape="1">
          <a:blip r:embed="rId3"/>
          <a:srcRect l="3946" t="825" r="7728" b="5818"/>
          <a:stretch/>
        </p:blipFill>
        <p:spPr>
          <a:xfrm>
            <a:off x="12342987" y="2222893"/>
            <a:ext cx="391319" cy="241890"/>
          </a:xfrm>
          <a:prstGeom prst="rect">
            <a:avLst/>
          </a:prstGeom>
        </p:spPr>
      </p:pic>
      <p:grpSp>
        <p:nvGrpSpPr>
          <p:cNvPr id="18" name="Group 17"/>
          <p:cNvGrpSpPr/>
          <p:nvPr userDrawn="1"/>
        </p:nvGrpSpPr>
        <p:grpSpPr>
          <a:xfrm>
            <a:off x="12284311" y="3212874"/>
            <a:ext cx="1389888" cy="1233768"/>
            <a:chOff x="9215268" y="3023356"/>
            <a:chExt cx="1389888" cy="1233768"/>
          </a:xfrm>
        </p:grpSpPr>
        <p:sp>
          <p:nvSpPr>
            <p:cNvPr id="19" name="Rectangle 18"/>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20" name="Rectangle 19"/>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26080959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08C52E-4728-4A68-BA8B-A3CF329A0A59}" type="datetime1">
              <a:rPr lang="en-US" smtClean="0"/>
              <a:t>9/8/2021</a:t>
            </a:fld>
            <a:endParaRPr lang="en-US"/>
          </a:p>
        </p:txBody>
      </p:sp>
      <p:sp>
        <p:nvSpPr>
          <p:cNvPr id="4" name="Footer Placeholder 3"/>
          <p:cNvSpPr>
            <a:spLocks noGrp="1"/>
          </p:cNvSpPr>
          <p:nvPr>
            <p:ph type="ftr" sz="quarter" idx="11"/>
          </p:nvPr>
        </p:nvSpPr>
        <p:spPr/>
        <p:txBody>
          <a:bodyPr/>
          <a:lstStyle/>
          <a:p>
            <a:r>
              <a:rPr lang="en-US"/>
              <a:t>To change, turn on or off footer: Inset &gt; Header &amp; Footer &gt; Enter / change text &gt; Click Apply All. </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411480" y="1084266"/>
            <a:ext cx="11379200" cy="706437"/>
          </a:xfrm>
        </p:spPr>
        <p:txBody>
          <a:bodyPr/>
          <a:lstStyle>
            <a:lvl1pPr marL="0" indent="0">
              <a:buNone/>
              <a:defRPr b="0"/>
            </a:lvl1pPr>
            <a:lvl2pPr marL="127397" indent="0">
              <a:buNone/>
              <a:defRPr/>
            </a:lvl2pPr>
          </a:lstStyle>
          <a:p>
            <a:pPr lvl="0"/>
            <a:r>
              <a:rPr lang="en-US" dirty="0"/>
              <a:t>Click to add subtitle</a:t>
            </a:r>
          </a:p>
        </p:txBody>
      </p:sp>
      <p:sp>
        <p:nvSpPr>
          <p:cNvPr id="8" name="Rectangle 7"/>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Title Only</a:t>
            </a:r>
          </a:p>
          <a:p>
            <a:pPr algn="l"/>
            <a:r>
              <a:rPr lang="en-US" sz="750" b="0" baseline="0" dirty="0">
                <a:solidFill>
                  <a:schemeClr val="tx1"/>
                </a:solidFill>
              </a:rPr>
              <a:t>Use to create freehand content within the grid. </a:t>
            </a:r>
          </a:p>
        </p:txBody>
      </p:sp>
      <p:sp>
        <p:nvSpPr>
          <p:cNvPr id="11"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2" name="Group 11"/>
          <p:cNvGrpSpPr/>
          <p:nvPr userDrawn="1"/>
        </p:nvGrpSpPr>
        <p:grpSpPr>
          <a:xfrm>
            <a:off x="12284311" y="2497574"/>
            <a:ext cx="1389888" cy="1233768"/>
            <a:chOff x="9215268" y="3023356"/>
            <a:chExt cx="1389888" cy="1233768"/>
          </a:xfrm>
        </p:grpSpPr>
        <p:sp>
          <p:nvSpPr>
            <p:cNvPr id="13" name="Rectangle 12"/>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4" name="Rectangle 13"/>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41797898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37D25-34C3-4ABC-BFB6-67BE735B3FE9}" type="datetime1">
              <a:rPr lang="en-US" smtClean="0"/>
              <a:t>9/8/2021</a:t>
            </a:fld>
            <a:endParaRPr lang="en-US"/>
          </a:p>
        </p:txBody>
      </p:sp>
      <p:sp>
        <p:nvSpPr>
          <p:cNvPr id="3" name="Footer Placeholder 2"/>
          <p:cNvSpPr>
            <a:spLocks noGrp="1"/>
          </p:cNvSpPr>
          <p:nvPr>
            <p:ph type="ftr" sz="quarter" idx="11"/>
          </p:nvPr>
        </p:nvSpPr>
        <p:spPr/>
        <p:txBody>
          <a:bodyPr/>
          <a:lstStyle/>
          <a:p>
            <a:r>
              <a:rPr lang="en-US"/>
              <a:t>To change, turn on or off footer: Inset &gt; Header &amp; Footer &gt; Enter / change text &gt; Click Apply All. </a:t>
            </a:r>
          </a:p>
        </p:txBody>
      </p:sp>
      <p:sp>
        <p:nvSpPr>
          <p:cNvPr id="4" name="Slide Number Placeholder 3"/>
          <p:cNvSpPr>
            <a:spLocks noGrp="1"/>
          </p:cNvSpPr>
          <p:nvPr>
            <p:ph type="sldNum" sz="quarter" idx="12"/>
          </p:nvPr>
        </p:nvSpPr>
        <p:spPr/>
        <p:txBody>
          <a:bodyPr/>
          <a:lstStyle/>
          <a:p>
            <a:fld id="{5246FB18-5DF1-419A-B975-14AFDDD65B9F}" type="slidenum">
              <a:rPr lang="en-US" smtClean="0"/>
              <a:t>‹#›</a:t>
            </a:fld>
            <a:endParaRPr lang="en-US"/>
          </a:p>
        </p:txBody>
      </p:sp>
      <p:sp>
        <p:nvSpPr>
          <p:cNvPr id="7" name="Rectangle 6"/>
          <p:cNvSpPr/>
          <p:nvPr userDrawn="1"/>
        </p:nvSpPr>
        <p:spPr>
          <a:xfrm>
            <a:off x="12287026" y="-4043"/>
            <a:ext cx="1386247" cy="2431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r>
              <a:rPr lang="en-US" sz="750" b="1" dirty="0">
                <a:solidFill>
                  <a:schemeClr val="tx1"/>
                </a:solidFill>
              </a:rPr>
              <a:t>Blank</a:t>
            </a:r>
          </a:p>
          <a:p>
            <a:pPr algn="l"/>
            <a:r>
              <a:rPr lang="en-US" sz="750" b="0" baseline="0" dirty="0">
                <a:solidFill>
                  <a:schemeClr val="tx1"/>
                </a:solidFill>
              </a:rPr>
              <a:t>A blank slide layout with no headline, subtitle or content placeholders. </a:t>
            </a:r>
          </a:p>
        </p:txBody>
      </p:sp>
      <p:sp>
        <p:nvSpPr>
          <p:cNvPr id="9"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150"/>
              </a:spcAft>
              <a:buSzPct val="25000"/>
              <a:buFont typeface="Arial" panose="020B0604020202020204" pitchFamily="34" charset="0"/>
              <a:buChar char=" "/>
              <a:defRPr sz="675">
                <a:latin typeface="Arial Narrow" panose="020B0606020202030204" pitchFamily="34" charset="0"/>
              </a:defRPr>
            </a:lvl1pPr>
            <a:lvl2pPr marL="127397" indent="-84535">
              <a:lnSpc>
                <a:spcPct val="70000"/>
              </a:lnSpc>
              <a:spcBef>
                <a:spcPts val="0"/>
              </a:spcBef>
              <a:buFont typeface="Arial" panose="020B0604020202020204" pitchFamily="34" charset="0"/>
              <a:buChar char="•"/>
              <a:defRPr sz="675">
                <a:latin typeface="Arial Narrow" panose="020B0606020202030204" pitchFamily="34" charset="0"/>
              </a:defRPr>
            </a:lvl2pPr>
            <a:lvl3pPr marL="255984" indent="0">
              <a:buNone/>
              <a:defRPr/>
            </a:lvl3pPr>
          </a:lstStyle>
          <a:p>
            <a:pPr lvl="0"/>
            <a:r>
              <a:rPr lang="en-US"/>
              <a:t>Edit Master text styles</a:t>
            </a:r>
          </a:p>
          <a:p>
            <a:pPr lvl="1"/>
            <a:r>
              <a:rPr lang="en-US"/>
              <a:t>Second level</a:t>
            </a:r>
          </a:p>
        </p:txBody>
      </p:sp>
      <p:grpSp>
        <p:nvGrpSpPr>
          <p:cNvPr id="10" name="Group 9"/>
          <p:cNvGrpSpPr/>
          <p:nvPr userDrawn="1"/>
        </p:nvGrpSpPr>
        <p:grpSpPr>
          <a:xfrm>
            <a:off x="12284311" y="2497574"/>
            <a:ext cx="1389888" cy="1233768"/>
            <a:chOff x="9215268" y="3023356"/>
            <a:chExt cx="1389888" cy="1233768"/>
          </a:xfrm>
        </p:grpSpPr>
        <p:sp>
          <p:nvSpPr>
            <p:cNvPr id="11" name="Rectangle 10"/>
            <p:cNvSpPr/>
            <p:nvPr userDrawn="1"/>
          </p:nvSpPr>
          <p:spPr>
            <a:xfrm>
              <a:off x="9215268" y="3023356"/>
              <a:ext cx="1389888" cy="12337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t"/>
            <a:lstStyle/>
            <a:p>
              <a:pPr algn="l"/>
              <a:r>
                <a:rPr lang="en-US" sz="750" b="0" baseline="0" dirty="0">
                  <a:solidFill>
                    <a:schemeClr val="tx1"/>
                  </a:solidFill>
                </a:rPr>
                <a:t>Only use </a:t>
              </a:r>
              <a:r>
                <a:rPr lang="en-US" sz="750" b="0" baseline="0" dirty="0">
                  <a:solidFill>
                    <a:srgbClr val="D6002A"/>
                  </a:solidFill>
                </a:rPr>
                <a:t>S&amp;P Global Red </a:t>
              </a:r>
              <a:r>
                <a:rPr lang="en-US" sz="750" b="0" baseline="0" dirty="0">
                  <a:solidFill>
                    <a:schemeClr val="tx1"/>
                  </a:solidFill>
                </a:rPr>
                <a:t>for key text high-lights, not shapes or charts. </a:t>
              </a:r>
              <a:br>
                <a:rPr lang="en-US" sz="750" b="0" baseline="0" dirty="0">
                  <a:solidFill>
                    <a:schemeClr val="tx1"/>
                  </a:solidFill>
                </a:rPr>
              </a:br>
              <a:r>
                <a:rPr lang="en-US" sz="750" b="0" baseline="0" dirty="0">
                  <a:solidFill>
                    <a:schemeClr val="tx1"/>
                  </a:solidFill>
                </a:rPr>
                <a:t>It’s available in the custom color palette. </a:t>
              </a:r>
            </a:p>
          </p:txBody>
        </p:sp>
        <p:sp>
          <p:nvSpPr>
            <p:cNvPr id="12" name="Rectangle 11"/>
            <p:cNvSpPr/>
            <p:nvPr userDrawn="1"/>
          </p:nvSpPr>
          <p:spPr>
            <a:xfrm>
              <a:off x="9264542" y="4042368"/>
              <a:ext cx="126397" cy="126397"/>
            </a:xfrm>
            <a:prstGeom prst="rect">
              <a:avLst/>
            </a:prstGeom>
            <a:solidFill>
              <a:srgbClr val="D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grpSp>
    </p:spTree>
    <p:extLst>
      <p:ext uri="{BB962C8B-B14F-4D97-AF65-F5344CB8AC3E}">
        <p14:creationId xmlns:p14="http://schemas.microsoft.com/office/powerpoint/2010/main" val="206880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image" Target="../media/image13.emf"/><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heme" Target="../theme/theme3.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4.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image" Target="../media/image16.emf"/><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theme" Target="../theme/theme5.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29" Type="http://schemas.openxmlformats.org/officeDocument/2006/relationships/slideLayout" Target="../slideLayouts/slideLayout157.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image" Target="../media/image2.png"/><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theme" Target="../theme/theme6.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26" Type="http://schemas.openxmlformats.org/officeDocument/2006/relationships/slideLayout" Target="../slideLayouts/slideLayout189.xml"/><Relationship Id="rId39" Type="http://schemas.openxmlformats.org/officeDocument/2006/relationships/theme" Target="../theme/theme7.xml"/><Relationship Id="rId3" Type="http://schemas.openxmlformats.org/officeDocument/2006/relationships/slideLayout" Target="../slideLayouts/slideLayout166.xml"/><Relationship Id="rId21" Type="http://schemas.openxmlformats.org/officeDocument/2006/relationships/slideLayout" Target="../slideLayouts/slideLayout184.xml"/><Relationship Id="rId34" Type="http://schemas.openxmlformats.org/officeDocument/2006/relationships/slideLayout" Target="../slideLayouts/slideLayout197.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slideLayout" Target="../slideLayouts/slideLayout183.xml"/><Relationship Id="rId29" Type="http://schemas.openxmlformats.org/officeDocument/2006/relationships/slideLayout" Target="../slideLayouts/slideLayout192.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24" Type="http://schemas.openxmlformats.org/officeDocument/2006/relationships/slideLayout" Target="../slideLayouts/slideLayout187.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40" Type="http://schemas.openxmlformats.org/officeDocument/2006/relationships/image" Target="../media/image17.png"/><Relationship Id="rId5" Type="http://schemas.openxmlformats.org/officeDocument/2006/relationships/slideLayout" Target="../slideLayouts/slideLayout168.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10" Type="http://schemas.openxmlformats.org/officeDocument/2006/relationships/slideLayout" Target="../slideLayouts/slideLayout173.xml"/><Relationship Id="rId19" Type="http://schemas.openxmlformats.org/officeDocument/2006/relationships/slideLayout" Target="../slideLayouts/slideLayout182.xml"/><Relationship Id="rId31" Type="http://schemas.openxmlformats.org/officeDocument/2006/relationships/slideLayout" Target="../slideLayouts/slideLayout194.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9702-77AF-4CC3-926C-D53118DDE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0260A-839B-4812-913C-8E575CF4A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C329B-6C8A-4B33-B6CC-8A3A50A9C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E57DF-4F2F-4A0D-AA1F-6380E5FA07F6}" type="datetime1">
              <a:rPr lang="en-US" smtClean="0"/>
              <a:t>9/8/2021</a:t>
            </a:fld>
            <a:endParaRPr lang="en-US"/>
          </a:p>
        </p:txBody>
      </p:sp>
      <p:sp>
        <p:nvSpPr>
          <p:cNvPr id="5" name="Footer Placeholder 4">
            <a:extLst>
              <a:ext uri="{FF2B5EF4-FFF2-40B4-BE49-F238E27FC236}">
                <a16:creationId xmlns:a16="http://schemas.microsoft.com/office/drawing/2014/main" id="{BDFED8BF-21DB-4525-8455-D6B4E3DFF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To change, turn on or off footer: Inset &gt; Header &amp; Footer &gt; Enter / change text &gt; Click Apply All. </a:t>
            </a:r>
          </a:p>
        </p:txBody>
      </p:sp>
      <p:sp>
        <p:nvSpPr>
          <p:cNvPr id="6" name="Slide Number Placeholder 5">
            <a:extLst>
              <a:ext uri="{FF2B5EF4-FFF2-40B4-BE49-F238E27FC236}">
                <a16:creationId xmlns:a16="http://schemas.microsoft.com/office/drawing/2014/main" id="{0F5F1F6E-E305-41F4-86C0-FFA2AB488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0852B-661D-4262-B539-47AB7CCDE6BA}" type="slidenum">
              <a:rPr lang="en-US" smtClean="0"/>
              <a:t>‹#›</a:t>
            </a:fld>
            <a:endParaRPr lang="en-US"/>
          </a:p>
        </p:txBody>
      </p:sp>
    </p:spTree>
    <p:extLst>
      <p:ext uri="{BB962C8B-B14F-4D97-AF65-F5344CB8AC3E}">
        <p14:creationId xmlns:p14="http://schemas.microsoft.com/office/powerpoint/2010/main" val="217181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2" r:id="rId13"/>
    <p:sldLayoutId id="214748370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219457"/>
            <a:ext cx="11358880" cy="865273"/>
          </a:xfrm>
          <a:prstGeom prst="rect">
            <a:avLst/>
          </a:prstGeom>
          <a:ln w="3175">
            <a:noFill/>
            <a:prstDash val="dash"/>
          </a:ln>
        </p:spPr>
        <p:txBody>
          <a:bodyPr vert="horz" lIns="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14528" y="1371601"/>
            <a:ext cx="11367253" cy="4300151"/>
          </a:xfrm>
          <a:prstGeom prst="rect">
            <a:avLst/>
          </a:prstGeom>
          <a:ln>
            <a:noFill/>
          </a:ln>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46121" y="-180"/>
            <a:ext cx="2039487" cy="206650"/>
          </a:xfrm>
          <a:prstGeom prst="rect">
            <a:avLst/>
          </a:prstGeom>
        </p:spPr>
        <p:txBody>
          <a:bodyPr vert="horz" lIns="91440" tIns="0" rIns="0" bIns="0" rtlCol="0" anchor="ctr"/>
          <a:lstStyle>
            <a:lvl1pPr algn="r">
              <a:defRPr sz="900">
                <a:solidFill>
                  <a:schemeClr val="tx1">
                    <a:tint val="75000"/>
                  </a:schemeClr>
                </a:solidFill>
              </a:defRPr>
            </a:lvl1pPr>
          </a:lstStyle>
          <a:p>
            <a:fld id="{251D2B3E-7A63-4A9E-B002-38375FB67F13}" type="datetime1">
              <a:rPr lang="en-US" smtClean="0"/>
              <a:t>9/8/2021</a:t>
            </a:fld>
            <a:endParaRPr lang="en-US" dirty="0"/>
          </a:p>
        </p:txBody>
      </p:sp>
      <p:sp>
        <p:nvSpPr>
          <p:cNvPr id="5" name="Footer Placeholder 4"/>
          <p:cNvSpPr>
            <a:spLocks noGrp="1"/>
          </p:cNvSpPr>
          <p:nvPr>
            <p:ph type="ftr" sz="quarter" idx="3"/>
          </p:nvPr>
        </p:nvSpPr>
        <p:spPr>
          <a:xfrm>
            <a:off x="3440004" y="6316981"/>
            <a:ext cx="7733456" cy="365113"/>
          </a:xfrm>
          <a:prstGeom prst="rect">
            <a:avLst/>
          </a:prstGeom>
        </p:spPr>
        <p:txBody>
          <a:bodyPr vert="horz" lIns="0" tIns="0" rIns="0" bIns="0" rtlCol="0" anchor="b"/>
          <a:lstStyle>
            <a:lvl1pPr algn="r">
              <a:defRPr sz="900">
                <a:solidFill>
                  <a:schemeClr val="tx1">
                    <a:tint val="75000"/>
                  </a:schemeClr>
                </a:solidFill>
              </a:defRPr>
            </a:lvl1pPr>
          </a:lstStyle>
          <a:p>
            <a:r>
              <a:rPr lang="en-US"/>
              <a:t>To change, turn on or off footer: Inset &gt; Header &amp; Footer &gt; Enter / change text &gt; Click Apply All. </a:t>
            </a:r>
            <a:endParaRPr lang="en-US" dirty="0"/>
          </a:p>
        </p:txBody>
      </p:sp>
      <p:sp>
        <p:nvSpPr>
          <p:cNvPr id="6" name="Slide Number Placeholder 5"/>
          <p:cNvSpPr>
            <a:spLocks noGrp="1"/>
          </p:cNvSpPr>
          <p:nvPr>
            <p:ph type="sldNum" sz="quarter" idx="4"/>
          </p:nvPr>
        </p:nvSpPr>
        <p:spPr>
          <a:xfrm>
            <a:off x="11216640" y="6316980"/>
            <a:ext cx="570795" cy="373694"/>
          </a:xfrm>
          <a:prstGeom prst="rect">
            <a:avLst/>
          </a:prstGeom>
        </p:spPr>
        <p:txBody>
          <a:bodyPr vert="horz" lIns="91440" tIns="0" rIns="0" bIns="0" rtlCol="0" anchor="b"/>
          <a:lstStyle>
            <a:lvl1pPr algn="r">
              <a:defRPr sz="1050">
                <a:solidFill>
                  <a:schemeClr val="tx1"/>
                </a:solidFill>
              </a:defRPr>
            </a:lvl1pPr>
          </a:lstStyle>
          <a:p>
            <a:fld id="{5246FB18-5DF1-419A-B975-14AFDDD65B9F}" type="slidenum">
              <a:rPr lang="en-US" smtClean="0"/>
              <a:pPr/>
              <a:t>‹#›</a:t>
            </a:fld>
            <a:endParaRPr lang="en-US" dirty="0"/>
          </a:p>
        </p:txBody>
      </p:sp>
      <p:cxnSp>
        <p:nvCxnSpPr>
          <p:cNvPr id="7" name="Straight Connector 6"/>
          <p:cNvCxnSpPr/>
          <p:nvPr userDrawn="1"/>
        </p:nvCxnSpPr>
        <p:spPr>
          <a:xfrm>
            <a:off x="-395621"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621"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95621"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5621"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95621" y="609088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255230"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H="1" flipV="1">
            <a:off x="5947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11637249"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2192000"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2192000"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2192000"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192000" y="665114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bg2">
                    <a:lumMod val="75000"/>
                  </a:schemeClr>
                </a:solidFill>
                <a:latin typeface="Arial Narrow" panose="020B0606020202030204" pitchFamily="34" charset="0"/>
              </a:rPr>
              <a:t>No content below the line</a:t>
            </a:r>
          </a:p>
        </p:txBody>
      </p:sp>
      <p:sp>
        <p:nvSpPr>
          <p:cNvPr id="30" name="TextBox 29"/>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bg2">
                    <a:lumMod val="75000"/>
                  </a:schemeClr>
                </a:solidFill>
                <a:latin typeface="Arial Narrow" panose="020B0606020202030204" pitchFamily="34" charset="0"/>
              </a:rPr>
              <a:t>No content below the line</a:t>
            </a:r>
          </a:p>
        </p:txBody>
      </p:sp>
      <p:sp>
        <p:nvSpPr>
          <p:cNvPr id="19" name="Rectangle 18"/>
          <p:cNvSpPr/>
          <p:nvPr userDrawn="1"/>
        </p:nvSpPr>
        <p:spPr>
          <a:xfrm>
            <a:off x="12287025" y="-4042"/>
            <a:ext cx="1386247" cy="179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endParaRPr lang="en-US" sz="1000" dirty="0"/>
          </a:p>
        </p:txBody>
      </p:sp>
      <p:cxnSp>
        <p:nvCxnSpPr>
          <p:cNvPr id="70" name="Straight Connector 69"/>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p:nvPr userDrawn="1"/>
        </p:nvSpPr>
        <p:spPr>
          <a:xfrm>
            <a:off x="0" y="6874278"/>
            <a:ext cx="12192000" cy="3428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07" name="Straight Connector 106"/>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tx1"/>
                </a:solidFill>
              </a:rPr>
              <a:t>Footer :  </a:t>
            </a:r>
            <a:r>
              <a:rPr lang="en-US" sz="1000" baseline="0" dirty="0">
                <a:solidFill>
                  <a:schemeClr val="tx1"/>
                </a:solidFill>
                <a:sym typeface="Wingdings 3" panose="05040102010807070707" pitchFamily="18" charset="2"/>
              </a:rPr>
              <a:t>Never change the footer text on individual slides. Change, t</a:t>
            </a:r>
            <a:r>
              <a:rPr lang="en-US" sz="1000" baseline="0" dirty="0">
                <a:solidFill>
                  <a:schemeClr val="tx1"/>
                </a:solidFill>
              </a:rPr>
              <a:t>urn on or off footer by using </a:t>
            </a:r>
            <a:br>
              <a:rPr lang="en-US" sz="1000" baseline="0" dirty="0">
                <a:solidFill>
                  <a:schemeClr val="tx1"/>
                </a:solidFill>
              </a:rPr>
            </a:br>
            <a:r>
              <a:rPr lang="en-US" sz="1000" baseline="0" dirty="0">
                <a:solidFill>
                  <a:schemeClr val="tx1"/>
                </a:solidFill>
              </a:rPr>
              <a:t>Insert </a:t>
            </a:r>
            <a:r>
              <a:rPr lang="en-US" sz="1000" baseline="0" dirty="0">
                <a:solidFill>
                  <a:schemeClr val="tx1"/>
                </a:solidFill>
                <a:sym typeface="Wingdings 3" panose="05040102010807070707" pitchFamily="18" charset="2"/>
              </a:rPr>
              <a:t> Header &amp; Footer Enter / change text  Click Apply All. </a:t>
            </a:r>
            <a:endParaRPr lang="en-US" sz="1000" baseline="0" dirty="0">
              <a:solidFill>
                <a:schemeClr val="tx1"/>
              </a:solidFill>
            </a:endParaRPr>
          </a:p>
        </p:txBody>
      </p:sp>
      <p:sp>
        <p:nvSpPr>
          <p:cNvPr id="110" name="TextBox 109"/>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Data color order</a:t>
            </a:r>
            <a:r>
              <a:rPr lang="en-US" sz="800" baseline="0" dirty="0">
                <a:solidFill>
                  <a:schemeClr val="tx1"/>
                </a:solidFill>
                <a:latin typeface="Arial Narrow" panose="020B0606020202030204" pitchFamily="34" charset="0"/>
              </a:rPr>
              <a:t>:</a:t>
            </a:r>
            <a:endParaRPr lang="en-US" sz="800" dirty="0">
              <a:solidFill>
                <a:schemeClr val="tx1"/>
              </a:solidFill>
              <a:latin typeface="Arial Narrow" panose="020B0606020202030204" pitchFamily="34" charset="0"/>
            </a:endParaRPr>
          </a:p>
        </p:txBody>
      </p:sp>
      <p:sp>
        <p:nvSpPr>
          <p:cNvPr id="111" name="TextBox 110"/>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Used with accent colors: </a:t>
            </a:r>
          </a:p>
        </p:txBody>
      </p:sp>
      <p:grpSp>
        <p:nvGrpSpPr>
          <p:cNvPr id="112" name="Group 111"/>
          <p:cNvGrpSpPr/>
          <p:nvPr userDrawn="1"/>
        </p:nvGrpSpPr>
        <p:grpSpPr>
          <a:xfrm>
            <a:off x="731575" y="6907927"/>
            <a:ext cx="1601607" cy="100584"/>
            <a:chOff x="914339" y="6913770"/>
            <a:chExt cx="1558450" cy="100584"/>
          </a:xfrm>
        </p:grpSpPr>
        <p:sp>
          <p:nvSpPr>
            <p:cNvPr id="113" name="Rectangle 112"/>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4" name="Rectangle 113"/>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15" name="Rectangle 114"/>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6" name="Rectangle 115"/>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7" name="Rectangle 116"/>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9" name="Rectangle 118"/>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4" name="Rectangle 123"/>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5" name="Rectangle 124"/>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26" name="Rectangle 125"/>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27" name="Rectangle 126"/>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28" name="Rectangle 127"/>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0" name="Rectangle 129"/>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31" name="Rectangle 130"/>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32" name="Rectangle 131"/>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33" name="TextBox 132"/>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Complimentary colors:</a:t>
            </a:r>
          </a:p>
        </p:txBody>
      </p:sp>
      <p:grpSp>
        <p:nvGrpSpPr>
          <p:cNvPr id="134" name="Group 133"/>
          <p:cNvGrpSpPr/>
          <p:nvPr userDrawn="1"/>
        </p:nvGrpSpPr>
        <p:grpSpPr>
          <a:xfrm>
            <a:off x="2551546" y="7022893"/>
            <a:ext cx="218964" cy="91440"/>
            <a:chOff x="2279174" y="7027888"/>
            <a:chExt cx="164223" cy="91440"/>
          </a:xfrm>
        </p:grpSpPr>
        <p:cxnSp>
          <p:nvCxnSpPr>
            <p:cNvPr id="135" name="Straight Arrow Connector 134"/>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userDrawn="1"/>
        </p:nvGrpSpPr>
        <p:grpSpPr>
          <a:xfrm>
            <a:off x="3760820" y="7063094"/>
            <a:ext cx="778165" cy="100584"/>
            <a:chOff x="1566748" y="7022234"/>
            <a:chExt cx="778165" cy="100584"/>
          </a:xfrm>
        </p:grpSpPr>
        <p:sp>
          <p:nvSpPr>
            <p:cNvPr id="138" name="Rectangle 137"/>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9" name="Rectangle 138"/>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0" name="Rectangle 139"/>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1" name="Rectangle 140"/>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2" name="Rectangle 141"/>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3" name="Rectangle 142"/>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4" name="Rectangle 143"/>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45" name="Group 144"/>
          <p:cNvGrpSpPr/>
          <p:nvPr userDrawn="1"/>
        </p:nvGrpSpPr>
        <p:grpSpPr>
          <a:xfrm>
            <a:off x="3475603" y="6905748"/>
            <a:ext cx="549776" cy="100584"/>
            <a:chOff x="3141899" y="6907927"/>
            <a:chExt cx="549776" cy="100584"/>
          </a:xfrm>
        </p:grpSpPr>
        <p:sp>
          <p:nvSpPr>
            <p:cNvPr id="146" name="Rectangle 145"/>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7" name="Rectangle 146"/>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8" name="Rectangle 147"/>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9" name="Rectangle 148"/>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0" name="Rectangle 149"/>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51" name="Group 150"/>
          <p:cNvGrpSpPr/>
          <p:nvPr userDrawn="1"/>
        </p:nvGrpSpPr>
        <p:grpSpPr>
          <a:xfrm>
            <a:off x="4110314" y="6905748"/>
            <a:ext cx="549777" cy="100584"/>
            <a:chOff x="2057435" y="7026985"/>
            <a:chExt cx="549777" cy="100584"/>
          </a:xfrm>
        </p:grpSpPr>
        <p:sp>
          <p:nvSpPr>
            <p:cNvPr id="152" name="Rectangle 151"/>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3" name="Rectangle 152"/>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54" name="Rectangle 153"/>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5" name="Rectangle 154"/>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6" name="Rectangle 155"/>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pic>
        <p:nvPicPr>
          <p:cNvPr id="72" name="Ratings"/>
          <p:cNvPicPr>
            <a:picLocks noChangeAspect="1"/>
          </p:cNvPicPr>
          <p:nvPr userDrawn="1"/>
        </p:nvPicPr>
        <p:blipFill>
          <a:blip r:embed="rId35"/>
          <a:stretch>
            <a:fillRect/>
          </a:stretch>
        </p:blipFill>
        <p:spPr>
          <a:xfrm>
            <a:off x="265093" y="6083223"/>
            <a:ext cx="1255954" cy="713232"/>
          </a:xfrm>
          <a:prstGeom prst="rect">
            <a:avLst/>
          </a:prstGeom>
        </p:spPr>
      </p:pic>
    </p:spTree>
    <p:extLst>
      <p:ext uri="{BB962C8B-B14F-4D97-AF65-F5344CB8AC3E}">
        <p14:creationId xmlns:p14="http://schemas.microsoft.com/office/powerpoint/2010/main" val="20977484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25" indent="-219456" algn="l" defTabSz="914400" rtl="0" eaLnBrk="1" latinLnBrk="0" hangingPunct="1">
        <a:lnSpc>
          <a:spcPct val="90000"/>
        </a:lnSpc>
        <a:spcBef>
          <a:spcPts val="300"/>
        </a:spcBef>
        <a:spcAft>
          <a:spcPts val="0"/>
        </a:spcAft>
        <a:buFont typeface="Arial" panose="020B0604020202020204" pitchFamily="34" charset="0"/>
        <a:buChar char="–"/>
        <a:defRPr sz="1800" b="0" kern="1200">
          <a:solidFill>
            <a:schemeClr val="tx1"/>
          </a:solidFill>
          <a:latin typeface="+mn-lt"/>
          <a:ea typeface="+mn-ea"/>
          <a:cs typeface="+mn-cs"/>
        </a:defRPr>
      </a:lvl2pPr>
      <a:lvl3pPr marL="566928"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64"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orient="horz" pos="1128">
          <p15:clr>
            <a:srgbClr val="F26B43"/>
          </p15:clr>
        </p15:guide>
        <p15:guide id="5" orient="horz" pos="864">
          <p15:clr>
            <a:srgbClr val="5ACBF0"/>
          </p15:clr>
        </p15:guide>
        <p15:guide id="6" orient="horz" pos="136">
          <p15:clr>
            <a:srgbClr val="A4A3A4"/>
          </p15:clr>
        </p15:guide>
        <p15:guide id="7" orient="horz" pos="3837">
          <p15:clr>
            <a:srgbClr val="F26B43"/>
          </p15:clr>
        </p15:guide>
        <p15:guide id="8" orient="horz" pos="4190">
          <p15:clr>
            <a:srgbClr val="A4A3A4"/>
          </p15:clr>
        </p15:guide>
        <p15:guide id="9" pos="7424">
          <p15:clr>
            <a:srgbClr val="F26B43"/>
          </p15:clr>
        </p15:guide>
        <p15:guide id="10" pos="253">
          <p15:clr>
            <a:srgbClr val="F26B43"/>
          </p15:clr>
        </p15:guide>
        <p15:guide id="12" orient="horz" pos="3573">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136" y="217144"/>
            <a:ext cx="10825843" cy="792575"/>
          </a:xfrm>
          <a:prstGeom prst="rect">
            <a:avLst/>
          </a:prstGeom>
        </p:spPr>
        <p:txBody>
          <a:bodyPr vert="horz" lIns="0" tIns="0" rIns="0" bIns="0" rtlCol="0" anchor="t">
            <a:noAutofit/>
          </a:bodyPr>
          <a:lstStyle/>
          <a:p>
            <a:r>
              <a:rPr lang="en-US" dirty="0"/>
              <a:t>Title (sentence case), 28 point Arial</a:t>
            </a:r>
          </a:p>
        </p:txBody>
      </p:sp>
      <p:sp>
        <p:nvSpPr>
          <p:cNvPr id="3" name="Text Placeholder 2"/>
          <p:cNvSpPr>
            <a:spLocks noGrp="1"/>
          </p:cNvSpPr>
          <p:nvPr>
            <p:ph type="body" idx="1"/>
          </p:nvPr>
        </p:nvSpPr>
        <p:spPr>
          <a:xfrm>
            <a:off x="423137" y="1818458"/>
            <a:ext cx="11338057" cy="3297454"/>
          </a:xfrm>
          <a:prstGeom prst="rect">
            <a:avLst/>
          </a:prstGeom>
        </p:spPr>
        <p:txBody>
          <a:bodyPr vert="horz" lIns="0" tIns="0" rIns="0" bIns="0" rtlCol="0">
            <a:noAutofit/>
          </a:bodyPr>
          <a:lstStyle/>
          <a:p>
            <a:pPr lvl="0"/>
            <a:r>
              <a:rPr lang="en-US" dirty="0"/>
              <a:t>Level 1, normal body text is set at 20pt Arial Bold</a:t>
            </a:r>
          </a:p>
          <a:p>
            <a:pPr marL="0" marR="0" lvl="1" indent="-182880" algn="l" defTabSz="457200" rtl="0" eaLnBrk="1" fontAlgn="auto" latinLnBrk="0" hangingPunct="1">
              <a:lnSpc>
                <a:spcPct val="100000"/>
              </a:lnSpc>
              <a:spcBef>
                <a:spcPts val="500"/>
              </a:spcBef>
              <a:spcAft>
                <a:spcPts val="0"/>
              </a:spcAft>
              <a:buClrTx/>
              <a:buSzTx/>
              <a:buFont typeface="Arial"/>
              <a:buChar char="•"/>
              <a:tabLst/>
              <a:defRPr/>
            </a:pPr>
            <a:r>
              <a:rPr lang="en-US" dirty="0"/>
              <a:t>Level 2 Body text can be Regular or Bold. </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240114" y="6441392"/>
            <a:ext cx="3901575" cy="223277"/>
          </a:xfrm>
          <a:prstGeom prst="rect">
            <a:avLst/>
          </a:prstGeom>
        </p:spPr>
        <p:txBody>
          <a:bodyPr vert="horz" lIns="0" tIns="0" rIns="0" bIns="0" rtlCol="0" anchor="t"/>
          <a:lstStyle>
            <a:lvl1pPr algn="r">
              <a:defRPr sz="950" b="0" i="0">
                <a:solidFill>
                  <a:schemeClr val="bg1">
                    <a:lumMod val="50000"/>
                  </a:schemeClr>
                </a:solidFill>
                <a:latin typeface="Arial Regular" charset="0"/>
                <a:cs typeface="Arial Regular" charset="0"/>
              </a:defRPr>
            </a:lvl1pPr>
          </a:lstStyle>
          <a:p>
            <a:pPr defTabSz="457200"/>
            <a:endParaRPr lang="en-US" dirty="0">
              <a:solidFill>
                <a:prstClr val="white">
                  <a:lumMod val="50000"/>
                </a:prstClr>
              </a:solidFill>
              <a:ea typeface="MS PGothic" charset="0"/>
            </a:endParaRPr>
          </a:p>
        </p:txBody>
      </p:sp>
      <p:sp>
        <p:nvSpPr>
          <p:cNvPr id="6" name="Slide Number Placeholder 5"/>
          <p:cNvSpPr>
            <a:spLocks noGrp="1"/>
          </p:cNvSpPr>
          <p:nvPr>
            <p:ph type="sldNum" sz="quarter" idx="4"/>
          </p:nvPr>
        </p:nvSpPr>
        <p:spPr>
          <a:xfrm>
            <a:off x="11486777" y="6435042"/>
            <a:ext cx="274417" cy="254684"/>
          </a:xfrm>
          <a:prstGeom prst="rect">
            <a:avLst/>
          </a:prstGeom>
        </p:spPr>
        <p:txBody>
          <a:bodyPr vert="horz" lIns="0" tIns="0" rIns="0" bIns="0" rtlCol="0" anchor="t"/>
          <a:lstStyle>
            <a:lvl1pPr algn="r">
              <a:defRPr sz="1000" b="0" i="0">
                <a:solidFill>
                  <a:srgbClr val="000000"/>
                </a:solidFill>
                <a:latin typeface="Arial Regular" charset="0"/>
                <a:cs typeface="Arial Regular" charset="0"/>
              </a:defRPr>
            </a:lvl1pPr>
          </a:lstStyle>
          <a:p>
            <a:pPr defTabSz="457200"/>
            <a:fld id="{BDDC3DCF-E0A7-DA4A-BC2C-1EC3743A297B}" type="slidenum">
              <a:rPr lang="en-US" smtClean="0">
                <a:ea typeface="MS PGothic" charset="0"/>
              </a:rPr>
              <a:pPr defTabSz="457200"/>
              <a:t>‹#›</a:t>
            </a:fld>
            <a:endParaRPr lang="en-US" dirty="0">
              <a:ea typeface="MS PGothic" charset="0"/>
            </a:endParaRPr>
          </a:p>
        </p:txBody>
      </p:sp>
      <p:cxnSp>
        <p:nvCxnSpPr>
          <p:cNvPr id="7" name="Straight Connector 6"/>
          <p:cNvCxnSpPr/>
          <p:nvPr userDrawn="1"/>
        </p:nvCxnSpPr>
        <p:spPr>
          <a:xfrm flipH="1">
            <a:off x="-1546712" y="5995120"/>
            <a:ext cx="1466925"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546711" y="5855952"/>
            <a:ext cx="1466924" cy="142555"/>
          </a:xfrm>
          <a:prstGeom prst="rect">
            <a:avLst/>
          </a:prstGeom>
          <a:noFill/>
        </p:spPr>
        <p:txBody>
          <a:bodyPr wrap="square" lIns="0" tIns="0" rIns="0" bIns="0" rtlCol="0">
            <a:noAutofit/>
          </a:bodyPr>
          <a:lstStyle/>
          <a:p>
            <a:pPr algn="r" defTabSz="457200"/>
            <a:r>
              <a:rPr lang="en-US" sz="800" dirty="0">
                <a:solidFill>
                  <a:srgbClr val="DBD9D6">
                    <a:lumMod val="50000"/>
                  </a:srgbClr>
                </a:solidFill>
                <a:latin typeface="Calibri" charset="0"/>
                <a:ea typeface="MS PGothic" charset="0"/>
              </a:rPr>
              <a:t>No content below the line</a:t>
            </a:r>
          </a:p>
        </p:txBody>
      </p:sp>
      <p:cxnSp>
        <p:nvCxnSpPr>
          <p:cNvPr id="11" name="Straight Connector 10"/>
          <p:cNvCxnSpPr/>
          <p:nvPr userDrawn="1"/>
        </p:nvCxnSpPr>
        <p:spPr>
          <a:xfrm flipH="1">
            <a:off x="12287026" y="5993538"/>
            <a:ext cx="1466925" cy="0"/>
          </a:xfrm>
          <a:prstGeom prst="line">
            <a:avLst/>
          </a:prstGeom>
          <a:ln w="3175"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2287026" y="5854370"/>
            <a:ext cx="1466924" cy="142555"/>
          </a:xfrm>
          <a:prstGeom prst="rect">
            <a:avLst/>
          </a:prstGeom>
          <a:noFill/>
        </p:spPr>
        <p:txBody>
          <a:bodyPr wrap="square" lIns="0" tIns="0" rIns="0" bIns="0" rtlCol="0">
            <a:noAutofit/>
          </a:bodyPr>
          <a:lstStyle/>
          <a:p>
            <a:pPr defTabSz="457200"/>
            <a:r>
              <a:rPr lang="en-US" sz="800" dirty="0">
                <a:solidFill>
                  <a:srgbClr val="DBD9D6">
                    <a:lumMod val="50000"/>
                  </a:srgbClr>
                </a:solidFill>
                <a:latin typeface="Calibri" charset="0"/>
                <a:ea typeface="MS PGothic" charset="0"/>
              </a:rPr>
              <a:t>No content below the line</a:t>
            </a:r>
          </a:p>
        </p:txBody>
      </p:sp>
      <p:sp>
        <p:nvSpPr>
          <p:cNvPr id="15" name="Date Placeholder 14"/>
          <p:cNvSpPr>
            <a:spLocks noGrp="1"/>
          </p:cNvSpPr>
          <p:nvPr>
            <p:ph type="dt" sz="half" idx="2"/>
          </p:nvPr>
        </p:nvSpPr>
        <p:spPr>
          <a:xfrm>
            <a:off x="8561919" y="1100213"/>
            <a:ext cx="3181349" cy="223277"/>
          </a:xfrm>
          <a:prstGeom prst="rect">
            <a:avLst/>
          </a:prstGeom>
        </p:spPr>
        <p:txBody>
          <a:bodyPr vert="horz" lIns="0" tIns="0" rIns="0" bIns="0" rtlCol="0" anchor="t"/>
          <a:lstStyle>
            <a:lvl1pPr algn="l">
              <a:defRPr lang="en-US" sz="1000" b="0" i="0" smtClean="0">
                <a:solidFill>
                  <a:srgbClr val="000000"/>
                </a:solidFill>
                <a:latin typeface="Arial Regular" charset="0"/>
                <a:cs typeface="Arial Regular" charset="0"/>
              </a:defRPr>
            </a:lvl1pPr>
          </a:lstStyle>
          <a:p>
            <a:pPr defTabSz="457200"/>
            <a:fld id="{77ABC164-13B8-4170-8D6C-0C2DDA72F25C}" type="datetime1">
              <a:rPr lang="en-US" smtClean="0">
                <a:ea typeface="MS PGothic" charset="0"/>
              </a:rPr>
              <a:pPr defTabSz="457200"/>
              <a:t>9/8/2021</a:t>
            </a:fld>
            <a:endParaRPr lang="en-US" dirty="0">
              <a:ea typeface="MS PGothic" charset="0"/>
            </a:endParaRPr>
          </a:p>
        </p:txBody>
      </p:sp>
      <p:sp>
        <p:nvSpPr>
          <p:cNvPr id="13" name="Rectangle 12"/>
          <p:cNvSpPr/>
          <p:nvPr userDrawn="1"/>
        </p:nvSpPr>
        <p:spPr>
          <a:xfrm>
            <a:off x="228081" y="6013062"/>
            <a:ext cx="2757715" cy="710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pic>
        <p:nvPicPr>
          <p:cNvPr id="14" name="Picture 13"/>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423136" y="6117205"/>
            <a:ext cx="1285240" cy="461010"/>
          </a:xfrm>
          <a:prstGeom prst="rect">
            <a:avLst/>
          </a:prstGeom>
        </p:spPr>
      </p:pic>
    </p:spTree>
    <p:extLst>
      <p:ext uri="{BB962C8B-B14F-4D97-AF65-F5344CB8AC3E}">
        <p14:creationId xmlns:p14="http://schemas.microsoft.com/office/powerpoint/2010/main" val="399742877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30" r:id="rId22"/>
    <p:sldLayoutId id="2147483731" r:id="rId23"/>
  </p:sldLayoutIdLst>
  <p:hf hdr="0" ftr="0" dt="0"/>
  <p:txStyles>
    <p:titleStyle>
      <a:lvl1pPr algn="l" defTabSz="457200" rtl="0" eaLnBrk="1" latinLnBrk="0" hangingPunct="1">
        <a:spcBef>
          <a:spcPct val="0"/>
        </a:spcBef>
        <a:buNone/>
        <a:defRPr sz="2800" b="1" i="0" kern="1200" baseline="0">
          <a:solidFill>
            <a:schemeClr val="tx1"/>
          </a:solidFill>
          <a:latin typeface="Arial" charset="0"/>
          <a:ea typeface="Arial" charset="0"/>
          <a:cs typeface="Arial" charset="0"/>
        </a:defRPr>
      </a:lvl1pPr>
    </p:titleStyle>
    <p:bodyStyle>
      <a:lvl1pPr marL="0" indent="0" algn="l" defTabSz="457200" rtl="0" eaLnBrk="1" latinLnBrk="0" hangingPunct="1">
        <a:spcBef>
          <a:spcPts val="500"/>
        </a:spcBef>
        <a:buFont typeface="Arial"/>
        <a:buNone/>
        <a:defRPr sz="2000" b="1" i="0" kern="1200" baseline="0">
          <a:solidFill>
            <a:schemeClr val="tx1"/>
          </a:solidFill>
          <a:latin typeface="Arial" charset="0"/>
          <a:ea typeface="Arial" charset="0"/>
          <a:cs typeface="Arial" charset="0"/>
        </a:defRPr>
      </a:lvl1pPr>
      <a:lvl2pPr marL="182880" marR="0" indent="-182880" algn="l" defTabSz="457200" rtl="0" eaLnBrk="1" fontAlgn="auto" latinLnBrk="0" hangingPunct="1">
        <a:lnSpc>
          <a:spcPct val="100000"/>
        </a:lnSpc>
        <a:spcBef>
          <a:spcPts val="500"/>
        </a:spcBef>
        <a:spcAft>
          <a:spcPts val="0"/>
        </a:spcAft>
        <a:buClrTx/>
        <a:buSzTx/>
        <a:buFont typeface="Arial"/>
        <a:buChar char="•"/>
        <a:tabLst/>
        <a:defRPr sz="2000" b="1" i="0" kern="1200">
          <a:solidFill>
            <a:schemeClr val="tx1"/>
          </a:solidFill>
          <a:latin typeface="Arial" charset="0"/>
          <a:ea typeface="Arial" charset="0"/>
          <a:cs typeface="Arial" charset="0"/>
        </a:defRPr>
      </a:lvl2pPr>
      <a:lvl3pPr marL="393192" indent="-182880" algn="l" defTabSz="457200" rtl="0" eaLnBrk="1" latinLnBrk="0" hangingPunct="1">
        <a:spcBef>
          <a:spcPts val="600"/>
        </a:spcBef>
        <a:buFont typeface=".AppleSystemUIFont" charset="-120"/>
        <a:buChar char="-"/>
        <a:defRPr sz="1350" b="1" i="0" kern="1200">
          <a:solidFill>
            <a:schemeClr val="tx1"/>
          </a:solidFill>
          <a:latin typeface="Arial" charset="0"/>
          <a:ea typeface="Arial" charset="0"/>
          <a:cs typeface="Arial" charset="0"/>
        </a:defRPr>
      </a:lvl3pPr>
      <a:lvl4pPr marL="603504" indent="-182880" algn="l" defTabSz="457200" rtl="0" eaLnBrk="1" latinLnBrk="0" hangingPunct="1">
        <a:spcBef>
          <a:spcPts val="500"/>
        </a:spcBef>
        <a:buSzPct val="100000"/>
        <a:buFont typeface=".AppleSystemUIFont" charset="-120"/>
        <a:buChar char="-"/>
        <a:defRPr sz="1350" b="1" i="0" kern="1200">
          <a:solidFill>
            <a:schemeClr val="tx1"/>
          </a:solidFill>
          <a:latin typeface="Arial" charset="0"/>
          <a:ea typeface="Arial" charset="0"/>
          <a:cs typeface="Arial" charset="0"/>
        </a:defRPr>
      </a:lvl4pPr>
      <a:lvl5pPr marL="822960" indent="-182880" algn="l" defTabSz="457200" rtl="0" eaLnBrk="1" latinLnBrk="0" hangingPunct="1">
        <a:spcBef>
          <a:spcPts val="500"/>
        </a:spcBef>
        <a:buFont typeface=".AppleSystemUIFont" charset="-120"/>
        <a:buChar char="-"/>
        <a:defRPr sz="1350" b="1"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219459"/>
            <a:ext cx="11358880" cy="865273"/>
          </a:xfrm>
          <a:prstGeom prst="rect">
            <a:avLst/>
          </a:prstGeom>
          <a:ln w="3175">
            <a:noFill/>
            <a:prstDash val="dash"/>
          </a:ln>
        </p:spPr>
        <p:txBody>
          <a:bodyPr vert="horz" lIns="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14528" y="1371603"/>
            <a:ext cx="11367253" cy="4300151"/>
          </a:xfrm>
          <a:prstGeom prst="rect">
            <a:avLst/>
          </a:prstGeom>
          <a:ln>
            <a:noFill/>
          </a:ln>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46122" y="-180"/>
            <a:ext cx="2039487" cy="206650"/>
          </a:xfrm>
          <a:prstGeom prst="rect">
            <a:avLst/>
          </a:prstGeom>
        </p:spPr>
        <p:txBody>
          <a:bodyPr vert="horz" lIns="91440" tIns="0" rIns="0" bIns="0" rtlCol="0" anchor="ctr"/>
          <a:lstStyle>
            <a:lvl1pPr algn="r">
              <a:defRPr sz="675">
                <a:solidFill>
                  <a:schemeClr val="tx1">
                    <a:tint val="75000"/>
                  </a:schemeClr>
                </a:solidFill>
              </a:defRPr>
            </a:lvl1pPr>
          </a:lstStyle>
          <a:p>
            <a:fld id="{251D2B3E-7A63-4A9E-B002-38375FB67F13}" type="datetime1">
              <a:rPr lang="en-US" smtClean="0"/>
              <a:t>9/8/2021</a:t>
            </a:fld>
            <a:endParaRPr lang="en-US" dirty="0"/>
          </a:p>
        </p:txBody>
      </p:sp>
      <p:sp>
        <p:nvSpPr>
          <p:cNvPr id="5" name="Footer Placeholder 4"/>
          <p:cNvSpPr>
            <a:spLocks noGrp="1"/>
          </p:cNvSpPr>
          <p:nvPr>
            <p:ph type="ftr" sz="quarter" idx="3"/>
          </p:nvPr>
        </p:nvSpPr>
        <p:spPr>
          <a:xfrm>
            <a:off x="3440004" y="6316983"/>
            <a:ext cx="7733456" cy="365113"/>
          </a:xfrm>
          <a:prstGeom prst="rect">
            <a:avLst/>
          </a:prstGeom>
        </p:spPr>
        <p:txBody>
          <a:bodyPr vert="horz" lIns="0" tIns="0" rIns="0" bIns="0" rtlCol="0" anchor="b"/>
          <a:lstStyle>
            <a:lvl1pPr algn="r">
              <a:defRPr sz="675">
                <a:solidFill>
                  <a:schemeClr val="tx1">
                    <a:tint val="75000"/>
                  </a:schemeClr>
                </a:solidFill>
              </a:defRPr>
            </a:lvl1pPr>
          </a:lstStyle>
          <a:p>
            <a:r>
              <a:rPr lang="en-US"/>
              <a:t>To change, turn on or off footer: Inset &gt; Header &amp; Footer &gt; Enter / change text &gt; Click Apply All. </a:t>
            </a:r>
            <a:endParaRPr lang="en-US" dirty="0"/>
          </a:p>
        </p:txBody>
      </p:sp>
      <p:sp>
        <p:nvSpPr>
          <p:cNvPr id="6" name="Slide Number Placeholder 5"/>
          <p:cNvSpPr>
            <a:spLocks noGrp="1"/>
          </p:cNvSpPr>
          <p:nvPr>
            <p:ph type="sldNum" sz="quarter" idx="4"/>
          </p:nvPr>
        </p:nvSpPr>
        <p:spPr>
          <a:xfrm>
            <a:off x="11216641" y="6316980"/>
            <a:ext cx="570795" cy="373694"/>
          </a:xfrm>
          <a:prstGeom prst="rect">
            <a:avLst/>
          </a:prstGeom>
        </p:spPr>
        <p:txBody>
          <a:bodyPr vert="horz" lIns="91440" tIns="0" rIns="0" bIns="0" rtlCol="0" anchor="b"/>
          <a:lstStyle>
            <a:lvl1pPr algn="r">
              <a:defRPr sz="788">
                <a:solidFill>
                  <a:schemeClr val="tx1"/>
                </a:solidFill>
              </a:defRPr>
            </a:lvl1pPr>
          </a:lstStyle>
          <a:p>
            <a:fld id="{5246FB18-5DF1-419A-B975-14AFDDD65B9F}" type="slidenum">
              <a:rPr lang="en-US" smtClean="0"/>
              <a:pPr/>
              <a:t>‹#›</a:t>
            </a:fld>
            <a:endParaRPr lang="en-US" dirty="0"/>
          </a:p>
        </p:txBody>
      </p:sp>
      <p:cxnSp>
        <p:nvCxnSpPr>
          <p:cNvPr id="7" name="Straight Connector 6"/>
          <p:cNvCxnSpPr/>
          <p:nvPr userDrawn="1"/>
        </p:nvCxnSpPr>
        <p:spPr>
          <a:xfrm>
            <a:off x="-395621"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621"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95621"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5621"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95621" y="609088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255230"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H="1" flipV="1">
            <a:off x="5947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11637249"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2192000"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2192000"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2192000"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192000" y="665114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12287024" y="5975776"/>
            <a:ext cx="1706880" cy="142555"/>
          </a:xfrm>
          <a:prstGeom prst="rect">
            <a:avLst/>
          </a:prstGeom>
          <a:noFill/>
        </p:spPr>
        <p:txBody>
          <a:bodyPr wrap="square" lIns="0" tIns="0" rIns="0" bIns="0" rtlCol="0">
            <a:noAutofit/>
          </a:bodyPr>
          <a:lstStyle/>
          <a:p>
            <a:pPr algn="l"/>
            <a:r>
              <a:rPr lang="en-US" sz="600" dirty="0">
                <a:solidFill>
                  <a:schemeClr val="bg2">
                    <a:lumMod val="75000"/>
                  </a:schemeClr>
                </a:solidFill>
                <a:latin typeface="Arial Narrow" panose="020B0606020202030204" pitchFamily="34" charset="0"/>
              </a:rPr>
              <a:t>No content below the line</a:t>
            </a:r>
          </a:p>
        </p:txBody>
      </p:sp>
      <p:sp>
        <p:nvSpPr>
          <p:cNvPr id="30" name="TextBox 29"/>
          <p:cNvSpPr txBox="1"/>
          <p:nvPr userDrawn="1"/>
        </p:nvSpPr>
        <p:spPr>
          <a:xfrm>
            <a:off x="-1786823" y="5987534"/>
            <a:ext cx="1706880" cy="142555"/>
          </a:xfrm>
          <a:prstGeom prst="rect">
            <a:avLst/>
          </a:prstGeom>
          <a:noFill/>
        </p:spPr>
        <p:txBody>
          <a:bodyPr wrap="square" lIns="0" tIns="0" rIns="0" bIns="0" rtlCol="0">
            <a:noAutofit/>
          </a:bodyPr>
          <a:lstStyle/>
          <a:p>
            <a:pPr algn="r"/>
            <a:r>
              <a:rPr lang="en-US" sz="600" dirty="0">
                <a:solidFill>
                  <a:schemeClr val="bg2">
                    <a:lumMod val="75000"/>
                  </a:schemeClr>
                </a:solidFill>
                <a:latin typeface="Arial Narrow" panose="020B0606020202030204" pitchFamily="34" charset="0"/>
              </a:rPr>
              <a:t>No content below the line</a:t>
            </a:r>
          </a:p>
        </p:txBody>
      </p:sp>
      <p:sp>
        <p:nvSpPr>
          <p:cNvPr id="19" name="Rectangle 18"/>
          <p:cNvSpPr/>
          <p:nvPr userDrawn="1"/>
        </p:nvSpPr>
        <p:spPr>
          <a:xfrm>
            <a:off x="12287026" y="-4042"/>
            <a:ext cx="1386247" cy="179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t"/>
          <a:lstStyle/>
          <a:p>
            <a:pPr algn="l"/>
            <a:endParaRPr lang="en-US" sz="750" dirty="0"/>
          </a:p>
        </p:txBody>
      </p:sp>
      <p:cxnSp>
        <p:nvCxnSpPr>
          <p:cNvPr id="70" name="Straight Connector 69"/>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p:nvPr userDrawn="1"/>
        </p:nvSpPr>
        <p:spPr>
          <a:xfrm>
            <a:off x="0" y="6874280"/>
            <a:ext cx="12192000" cy="3428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cxnSp>
        <p:nvCxnSpPr>
          <p:cNvPr id="107" name="Straight Connector 106"/>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userDrawn="1"/>
        </p:nvSpPr>
        <p:spPr>
          <a:xfrm>
            <a:off x="6311592" y="6892982"/>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0" rIns="34290" bIns="0" rtlCol="0" anchor="ctr"/>
          <a:lstStyle/>
          <a:p>
            <a:pPr algn="l"/>
            <a:r>
              <a:rPr lang="en-US" sz="750" b="1" baseline="0" dirty="0">
                <a:solidFill>
                  <a:schemeClr val="tx1"/>
                </a:solidFill>
              </a:rPr>
              <a:t>Footer :  </a:t>
            </a:r>
            <a:r>
              <a:rPr lang="en-US" sz="750" baseline="0" dirty="0">
                <a:solidFill>
                  <a:schemeClr val="tx1"/>
                </a:solidFill>
                <a:sym typeface="Wingdings 3" panose="05040102010807070707" pitchFamily="18" charset="2"/>
              </a:rPr>
              <a:t>Never change the footer text on individual slides. Change, t</a:t>
            </a:r>
            <a:r>
              <a:rPr lang="en-US" sz="750" baseline="0" dirty="0">
                <a:solidFill>
                  <a:schemeClr val="tx1"/>
                </a:solidFill>
              </a:rPr>
              <a:t>urn on or off footer by using </a:t>
            </a:r>
            <a:br>
              <a:rPr lang="en-US" sz="750" baseline="0" dirty="0">
                <a:solidFill>
                  <a:schemeClr val="tx1"/>
                </a:solidFill>
              </a:rPr>
            </a:br>
            <a:r>
              <a:rPr lang="en-US" sz="750" baseline="0" dirty="0">
                <a:solidFill>
                  <a:schemeClr val="tx1"/>
                </a:solidFill>
              </a:rPr>
              <a:t>Insert </a:t>
            </a:r>
            <a:r>
              <a:rPr lang="en-US" sz="750" baseline="0" dirty="0">
                <a:solidFill>
                  <a:schemeClr val="tx1"/>
                </a:solidFill>
                <a:sym typeface="Wingdings 3" panose="05040102010807070707" pitchFamily="18" charset="2"/>
              </a:rPr>
              <a:t> Header &amp; Footer Enter / change text  Click Apply All. </a:t>
            </a:r>
            <a:endParaRPr lang="en-US" sz="750" baseline="0" dirty="0">
              <a:solidFill>
                <a:schemeClr val="tx1"/>
              </a:solidFill>
            </a:endParaRPr>
          </a:p>
        </p:txBody>
      </p:sp>
      <p:sp>
        <p:nvSpPr>
          <p:cNvPr id="110" name="TextBox 109"/>
          <p:cNvSpPr txBox="1"/>
          <p:nvPr userDrawn="1"/>
        </p:nvSpPr>
        <p:spPr>
          <a:xfrm>
            <a:off x="55813" y="6883561"/>
            <a:ext cx="903163" cy="142555"/>
          </a:xfrm>
          <a:prstGeom prst="rect">
            <a:avLst/>
          </a:prstGeom>
          <a:noFill/>
        </p:spPr>
        <p:txBody>
          <a:bodyPr wrap="square" lIns="0" tIns="0" rIns="0" bIns="0" rtlCol="0">
            <a:noAutofit/>
          </a:bodyPr>
          <a:lstStyle/>
          <a:p>
            <a:pPr algn="l"/>
            <a:r>
              <a:rPr lang="en-US" sz="600" dirty="0">
                <a:solidFill>
                  <a:schemeClr val="tx1"/>
                </a:solidFill>
                <a:latin typeface="Arial Narrow" panose="020B0606020202030204" pitchFamily="34" charset="0"/>
              </a:rPr>
              <a:t>Data color order</a:t>
            </a:r>
            <a:r>
              <a:rPr lang="en-US" sz="600" baseline="0" dirty="0">
                <a:solidFill>
                  <a:schemeClr val="tx1"/>
                </a:solidFill>
                <a:latin typeface="Arial Narrow" panose="020B0606020202030204" pitchFamily="34" charset="0"/>
              </a:rPr>
              <a:t>:</a:t>
            </a:r>
            <a:endParaRPr lang="en-US" sz="600" dirty="0">
              <a:solidFill>
                <a:schemeClr val="tx1"/>
              </a:solidFill>
              <a:latin typeface="Arial Narrow" panose="020B0606020202030204" pitchFamily="34" charset="0"/>
            </a:endParaRPr>
          </a:p>
        </p:txBody>
      </p:sp>
      <p:sp>
        <p:nvSpPr>
          <p:cNvPr id="111" name="TextBox 110"/>
          <p:cNvSpPr txBox="1"/>
          <p:nvPr userDrawn="1"/>
        </p:nvSpPr>
        <p:spPr>
          <a:xfrm>
            <a:off x="2804798" y="7042641"/>
            <a:ext cx="1320629" cy="136444"/>
          </a:xfrm>
          <a:prstGeom prst="rect">
            <a:avLst/>
          </a:prstGeom>
          <a:noFill/>
        </p:spPr>
        <p:txBody>
          <a:bodyPr wrap="square" lIns="0" tIns="0" rIns="0" bIns="0" rtlCol="0">
            <a:noAutofit/>
          </a:bodyPr>
          <a:lstStyle/>
          <a:p>
            <a:pPr algn="l"/>
            <a:r>
              <a:rPr lang="en-US" sz="600" dirty="0">
                <a:solidFill>
                  <a:schemeClr val="tx1"/>
                </a:solidFill>
                <a:latin typeface="Arial Narrow" panose="020B0606020202030204" pitchFamily="34" charset="0"/>
              </a:rPr>
              <a:t>Used with accent colors: </a:t>
            </a:r>
          </a:p>
        </p:txBody>
      </p:sp>
      <p:grpSp>
        <p:nvGrpSpPr>
          <p:cNvPr id="112" name="Group 111"/>
          <p:cNvGrpSpPr/>
          <p:nvPr userDrawn="1"/>
        </p:nvGrpSpPr>
        <p:grpSpPr>
          <a:xfrm>
            <a:off x="731577" y="6907927"/>
            <a:ext cx="1601607" cy="100584"/>
            <a:chOff x="914339" y="6913770"/>
            <a:chExt cx="1558450" cy="100584"/>
          </a:xfrm>
        </p:grpSpPr>
        <p:sp>
          <p:nvSpPr>
            <p:cNvPr id="113" name="Rectangle 112"/>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4" name="Rectangle 113"/>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15" name="Rectangle 114"/>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6" name="Rectangle 115"/>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7" name="Rectangle 116"/>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9" name="Rectangle 118"/>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4" name="Rectangle 123"/>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5" name="Rectangle 124"/>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26" name="Rectangle 125"/>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pt-BR"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27" name="Rectangle 126"/>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28" name="Rectangle 127"/>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0" name="Rectangle 129"/>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31" name="Rectangle 130"/>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pt-BR"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32" name="Rectangle 131"/>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33" name="TextBox 132"/>
          <p:cNvSpPr txBox="1"/>
          <p:nvPr userDrawn="1"/>
        </p:nvSpPr>
        <p:spPr>
          <a:xfrm>
            <a:off x="2535079" y="6883561"/>
            <a:ext cx="907901" cy="142555"/>
          </a:xfrm>
          <a:prstGeom prst="rect">
            <a:avLst/>
          </a:prstGeom>
          <a:noFill/>
        </p:spPr>
        <p:txBody>
          <a:bodyPr wrap="square" lIns="0" tIns="0" rIns="0" bIns="0" rtlCol="0">
            <a:noAutofit/>
          </a:bodyPr>
          <a:lstStyle/>
          <a:p>
            <a:pPr algn="l"/>
            <a:r>
              <a:rPr lang="en-US" sz="600" dirty="0">
                <a:solidFill>
                  <a:schemeClr val="tx1"/>
                </a:solidFill>
                <a:latin typeface="Arial Narrow" panose="020B0606020202030204" pitchFamily="34" charset="0"/>
              </a:rPr>
              <a:t>Complimentary colors:</a:t>
            </a:r>
          </a:p>
        </p:txBody>
      </p:sp>
      <p:grpSp>
        <p:nvGrpSpPr>
          <p:cNvPr id="134" name="Group 133"/>
          <p:cNvGrpSpPr/>
          <p:nvPr userDrawn="1"/>
        </p:nvGrpSpPr>
        <p:grpSpPr>
          <a:xfrm>
            <a:off x="2551547" y="7022893"/>
            <a:ext cx="218964" cy="91440"/>
            <a:chOff x="2279174" y="7027888"/>
            <a:chExt cx="164223" cy="91440"/>
          </a:xfrm>
        </p:grpSpPr>
        <p:cxnSp>
          <p:nvCxnSpPr>
            <p:cNvPr id="135" name="Straight Arrow Connector 134"/>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userDrawn="1"/>
        </p:nvGrpSpPr>
        <p:grpSpPr>
          <a:xfrm>
            <a:off x="3760820" y="7063094"/>
            <a:ext cx="778165" cy="100584"/>
            <a:chOff x="1566748" y="7022234"/>
            <a:chExt cx="778165" cy="100584"/>
          </a:xfrm>
        </p:grpSpPr>
        <p:sp>
          <p:nvSpPr>
            <p:cNvPr id="138" name="Rectangle 137"/>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9" name="Rectangle 138"/>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0" name="Rectangle 139"/>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1" name="Rectangle 140"/>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2" name="Rectangle 141"/>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3" name="Rectangle 142"/>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4" name="Rectangle 143"/>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45" name="Group 144"/>
          <p:cNvGrpSpPr/>
          <p:nvPr userDrawn="1"/>
        </p:nvGrpSpPr>
        <p:grpSpPr>
          <a:xfrm>
            <a:off x="3475603" y="6905748"/>
            <a:ext cx="549776" cy="100584"/>
            <a:chOff x="3141899" y="6907927"/>
            <a:chExt cx="549776" cy="100584"/>
          </a:xfrm>
        </p:grpSpPr>
        <p:sp>
          <p:nvSpPr>
            <p:cNvPr id="146" name="Rectangle 145"/>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7" name="Rectangle 146"/>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8" name="Rectangle 147"/>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9" name="Rectangle 148"/>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0" name="Rectangle 149"/>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51" name="Group 150"/>
          <p:cNvGrpSpPr/>
          <p:nvPr userDrawn="1"/>
        </p:nvGrpSpPr>
        <p:grpSpPr>
          <a:xfrm>
            <a:off x="4110316" y="6905748"/>
            <a:ext cx="549777" cy="100584"/>
            <a:chOff x="2057435" y="7026985"/>
            <a:chExt cx="549777" cy="100584"/>
          </a:xfrm>
        </p:grpSpPr>
        <p:sp>
          <p:nvSpPr>
            <p:cNvPr id="152" name="Rectangle 151"/>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3" name="Rectangle 152"/>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54" name="Rectangle 153"/>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5" name="Rectangle 154"/>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l-NL"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6" name="Rectangle 155"/>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5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pic>
        <p:nvPicPr>
          <p:cNvPr id="72" name="Ratings"/>
          <p:cNvPicPr>
            <a:picLocks noChangeAspect="1"/>
          </p:cNvPicPr>
          <p:nvPr userDrawn="1"/>
        </p:nvPicPr>
        <p:blipFill>
          <a:blip r:embed="rId37"/>
          <a:stretch>
            <a:fillRect/>
          </a:stretch>
        </p:blipFill>
        <p:spPr>
          <a:xfrm>
            <a:off x="265093" y="6083223"/>
            <a:ext cx="1255955" cy="713232"/>
          </a:xfrm>
          <a:prstGeom prst="rect">
            <a:avLst/>
          </a:prstGeom>
        </p:spPr>
      </p:pic>
    </p:spTree>
    <p:extLst>
      <p:ext uri="{BB962C8B-B14F-4D97-AF65-F5344CB8AC3E}">
        <p14:creationId xmlns:p14="http://schemas.microsoft.com/office/powerpoint/2010/main" val="24179790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7" r:id="rId34"/>
    <p:sldLayoutId id="2147483768" r:id="rId35"/>
  </p:sldLayoutIdLst>
  <p:hf hdr="0" ftr="0" dt="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27397" indent="-127397" algn="l" defTabSz="685800" rtl="0" eaLnBrk="1" latinLnBrk="0" hangingPunct="1">
        <a:lnSpc>
          <a:spcPct val="90000"/>
        </a:lnSpc>
        <a:spcBef>
          <a:spcPts val="900"/>
        </a:spcBef>
        <a:spcAft>
          <a:spcPts val="150"/>
        </a:spcAft>
        <a:buFont typeface="Arial" panose="020B0604020202020204" pitchFamily="34" charset="0"/>
        <a:buChar char="•"/>
        <a:defRPr sz="1500" b="0" kern="1200">
          <a:solidFill>
            <a:schemeClr val="tx1"/>
          </a:solidFill>
          <a:latin typeface="+mn-lt"/>
          <a:ea typeface="+mn-ea"/>
          <a:cs typeface="+mn-cs"/>
        </a:defRPr>
      </a:lvl1pPr>
      <a:lvl2pPr marL="302419" indent="-164592" algn="l" defTabSz="685800" rtl="0" eaLnBrk="1" latinLnBrk="0" hangingPunct="1">
        <a:lnSpc>
          <a:spcPct val="90000"/>
        </a:lnSpc>
        <a:spcBef>
          <a:spcPts val="225"/>
        </a:spcBef>
        <a:spcAft>
          <a:spcPts val="0"/>
        </a:spcAft>
        <a:buFont typeface="Arial" panose="020B0604020202020204" pitchFamily="34" charset="0"/>
        <a:buChar char="–"/>
        <a:defRPr sz="1350" b="0" kern="1200">
          <a:solidFill>
            <a:schemeClr val="tx1"/>
          </a:solidFill>
          <a:latin typeface="+mn-lt"/>
          <a:ea typeface="+mn-ea"/>
          <a:cs typeface="+mn-cs"/>
        </a:defRPr>
      </a:lvl2pPr>
      <a:lvl3pPr marL="425196" indent="-127397" algn="l" defTabSz="685800" rtl="0" eaLnBrk="1" latinLnBrk="0" hangingPunct="1">
        <a:lnSpc>
          <a:spcPct val="90000"/>
        </a:lnSpc>
        <a:spcBef>
          <a:spcPts val="225"/>
        </a:spcBef>
        <a:spcAft>
          <a:spcPts val="0"/>
        </a:spcAft>
        <a:buFont typeface="Wingdings" panose="05000000000000000000" pitchFamily="2" charset="2"/>
        <a:buChar char="§"/>
        <a:defRPr sz="1200" b="0" kern="1200">
          <a:solidFill>
            <a:schemeClr val="tx1"/>
          </a:solidFill>
          <a:latin typeface="+mn-lt"/>
          <a:ea typeface="+mn-ea"/>
          <a:cs typeface="+mn-cs"/>
        </a:defRPr>
      </a:lvl3pPr>
      <a:lvl4pPr marL="555498" indent="-130302" algn="l" defTabSz="685800" rtl="0" eaLnBrk="1" latinLnBrk="0" hangingPunct="1">
        <a:lnSpc>
          <a:spcPct val="90000"/>
        </a:lnSpc>
        <a:spcBef>
          <a:spcPts val="225"/>
        </a:spcBef>
        <a:buFont typeface="Arial" panose="020B0604020202020204" pitchFamily="34" charset="0"/>
        <a:buChar char="•"/>
        <a:defRPr sz="1050" b="0" kern="1200">
          <a:solidFill>
            <a:schemeClr val="tx1"/>
          </a:solidFill>
          <a:latin typeface="+mn-lt"/>
          <a:ea typeface="+mn-ea"/>
          <a:cs typeface="+mn-cs"/>
        </a:defRPr>
      </a:lvl4pPr>
      <a:lvl5pPr marL="685800" indent="-130302" algn="l" defTabSz="685800" rtl="0" eaLnBrk="1" latinLnBrk="0" hangingPunct="1">
        <a:lnSpc>
          <a:spcPct val="90000"/>
        </a:lnSpc>
        <a:spcBef>
          <a:spcPts val="225"/>
        </a:spcBef>
        <a:buFont typeface="Arial" panose="020B0604020202020204" pitchFamily="34" charset="0"/>
        <a:buChar char="–"/>
        <a:defRPr sz="1050" b="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orient="horz" pos="1128">
          <p15:clr>
            <a:srgbClr val="F26B43"/>
          </p15:clr>
        </p15:guide>
        <p15:guide id="5" orient="horz" pos="864">
          <p15:clr>
            <a:srgbClr val="5ACBF0"/>
          </p15:clr>
        </p15:guide>
        <p15:guide id="6" orient="horz" pos="136">
          <p15:clr>
            <a:srgbClr val="A4A3A4"/>
          </p15:clr>
        </p15:guide>
        <p15:guide id="7" orient="horz" pos="3837">
          <p15:clr>
            <a:srgbClr val="F26B43"/>
          </p15:clr>
        </p15:guide>
        <p15:guide id="8" orient="horz" pos="4190">
          <p15:clr>
            <a:srgbClr val="A4A3A4"/>
          </p15:clr>
        </p15:guide>
        <p15:guide id="9" pos="7424">
          <p15:clr>
            <a:srgbClr val="F26B43"/>
          </p15:clr>
        </p15:guide>
        <p15:guide id="10" pos="253">
          <p15:clr>
            <a:srgbClr val="F26B43"/>
          </p15:clr>
        </p15:guide>
        <p15:guide id="12" orient="horz" pos="3573">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219457"/>
            <a:ext cx="11358880" cy="865273"/>
          </a:xfrm>
          <a:prstGeom prst="rect">
            <a:avLst/>
          </a:prstGeom>
          <a:ln w="3175">
            <a:noFill/>
            <a:prstDash val="dash"/>
          </a:ln>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14528" y="1095048"/>
            <a:ext cx="11367253" cy="4576704"/>
          </a:xfrm>
          <a:prstGeom prst="rect">
            <a:avLst/>
          </a:prstGeom>
          <a:ln>
            <a:noFill/>
          </a:ln>
        </p:spPr>
        <p:txBody>
          <a:bodyPr vert="horz" lIns="0" tIns="45720" rIns="91440" bIns="45720" rtlCol="0">
            <a:noAutofit/>
          </a:bodyPr>
          <a:lstStyle/>
          <a:p>
            <a:pPr lvl="0"/>
            <a:r>
              <a:rPr lang="en-US" dirty="0"/>
              <a:t>Edit Master text styles</a:t>
            </a:r>
          </a:p>
        </p:txBody>
      </p:sp>
      <p:sp>
        <p:nvSpPr>
          <p:cNvPr id="5" name="Footer Placeholder 4"/>
          <p:cNvSpPr>
            <a:spLocks noGrp="1"/>
          </p:cNvSpPr>
          <p:nvPr>
            <p:ph type="ftr" sz="quarter" idx="3"/>
          </p:nvPr>
        </p:nvSpPr>
        <p:spPr>
          <a:xfrm>
            <a:off x="3440004" y="6316981"/>
            <a:ext cx="7733456" cy="365113"/>
          </a:xfrm>
          <a:prstGeom prst="rect">
            <a:avLst/>
          </a:prstGeom>
        </p:spPr>
        <p:txBody>
          <a:bodyPr vert="horz" lIns="0" tIns="0" rIns="0" bIns="0" rtlCol="0" anchor="b"/>
          <a:lstStyle>
            <a:lvl1pPr algn="r">
              <a:defRPr sz="900">
                <a:solidFill>
                  <a:schemeClr val="tx1">
                    <a:tint val="75000"/>
                  </a:schemeClr>
                </a:solidFill>
                <a:latin typeface="Akkurat Pro Light" panose="020B0404020101020102" pitchFamily="34" charset="0"/>
              </a:defRPr>
            </a:lvl1pPr>
          </a:lstStyle>
          <a:p>
            <a:endParaRPr lang="en-US" dirty="0"/>
          </a:p>
        </p:txBody>
      </p:sp>
      <p:sp>
        <p:nvSpPr>
          <p:cNvPr id="6" name="Slide Number Placeholder 5"/>
          <p:cNvSpPr>
            <a:spLocks noGrp="1"/>
          </p:cNvSpPr>
          <p:nvPr>
            <p:ph type="sldNum" sz="quarter" idx="4"/>
          </p:nvPr>
        </p:nvSpPr>
        <p:spPr>
          <a:xfrm>
            <a:off x="11216640" y="6316980"/>
            <a:ext cx="570795" cy="373694"/>
          </a:xfrm>
          <a:prstGeom prst="rect">
            <a:avLst/>
          </a:prstGeom>
        </p:spPr>
        <p:txBody>
          <a:bodyPr vert="horz" lIns="91440" tIns="0" rIns="0" bIns="0" rtlCol="0" anchor="b"/>
          <a:lstStyle>
            <a:lvl1pPr algn="r">
              <a:defRPr sz="1050" b="0">
                <a:solidFill>
                  <a:schemeClr val="tx1"/>
                </a:solidFill>
                <a:latin typeface="Akkurat Pro Light" panose="020B0404020101020102" pitchFamily="34" charset="0"/>
              </a:defRPr>
            </a:lvl1pPr>
          </a:lstStyle>
          <a:p>
            <a:fld id="{5246FB18-5DF1-419A-B975-14AFDDD65B9F}" type="slidenum">
              <a:rPr lang="en-US" smtClean="0"/>
              <a:pPr/>
              <a:t>‹#›</a:t>
            </a:fld>
            <a:endParaRPr lang="en-US" dirty="0"/>
          </a:p>
        </p:txBody>
      </p:sp>
      <p:cxnSp>
        <p:nvCxnSpPr>
          <p:cNvPr id="7" name="Straight Connector 6"/>
          <p:cNvCxnSpPr/>
          <p:nvPr userDrawn="1"/>
        </p:nvCxnSpPr>
        <p:spPr>
          <a:xfrm>
            <a:off x="-395621" y="218663"/>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621" y="108061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95621"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5621" y="34290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95621" y="609521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258035"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H="1" flipV="1">
            <a:off x="5947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11637249"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2192000" y="218663"/>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108061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2192000"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2192000" y="34290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521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192000"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12287024" y="5952656"/>
            <a:ext cx="1706880" cy="142555"/>
          </a:xfrm>
          <a:prstGeom prst="rect">
            <a:avLst/>
          </a:prstGeom>
          <a:noFill/>
        </p:spPr>
        <p:txBody>
          <a:bodyPr wrap="square" lIns="0" tIns="0" rIns="0" bIns="0" rtlCol="0">
            <a:noAutofit/>
          </a:bodyPr>
          <a:lstStyle/>
          <a:p>
            <a:pPr algn="l"/>
            <a:r>
              <a:rPr lang="en-US" sz="800" dirty="0">
                <a:solidFill>
                  <a:schemeClr val="bg2">
                    <a:lumMod val="75000"/>
                  </a:schemeClr>
                </a:solidFill>
                <a:latin typeface="Akkurat Pro Light" panose="020B0404020101020102" pitchFamily="34" charset="0"/>
              </a:rPr>
              <a:t>No content below the line</a:t>
            </a:r>
          </a:p>
        </p:txBody>
      </p:sp>
      <p:sp>
        <p:nvSpPr>
          <p:cNvPr id="30" name="TextBox 29"/>
          <p:cNvSpPr txBox="1"/>
          <p:nvPr userDrawn="1"/>
        </p:nvSpPr>
        <p:spPr>
          <a:xfrm>
            <a:off x="-1786823" y="5952656"/>
            <a:ext cx="1706880" cy="142555"/>
          </a:xfrm>
          <a:prstGeom prst="rect">
            <a:avLst/>
          </a:prstGeom>
          <a:noFill/>
        </p:spPr>
        <p:txBody>
          <a:bodyPr wrap="square" lIns="0" tIns="0" rIns="0" bIns="0" rtlCol="0">
            <a:noAutofit/>
          </a:bodyPr>
          <a:lstStyle/>
          <a:p>
            <a:pPr algn="r"/>
            <a:r>
              <a:rPr lang="en-US" sz="800" dirty="0">
                <a:solidFill>
                  <a:schemeClr val="bg2">
                    <a:lumMod val="75000"/>
                  </a:schemeClr>
                </a:solidFill>
                <a:latin typeface="Akkurat Pro Light" panose="020B0404020101020102" pitchFamily="34" charset="0"/>
              </a:rPr>
              <a:t>No content below the line</a:t>
            </a:r>
          </a:p>
        </p:txBody>
      </p:sp>
      <p:sp>
        <p:nvSpPr>
          <p:cNvPr id="70" name="Rectangle 69"/>
          <p:cNvSpPr/>
          <p:nvPr userDrawn="1"/>
        </p:nvSpPr>
        <p:spPr>
          <a:xfrm>
            <a:off x="-3945" y="6873240"/>
            <a:ext cx="12192000" cy="342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71" name="Rectangle 70"/>
          <p:cNvSpPr/>
          <p:nvPr userDrawn="1"/>
        </p:nvSpPr>
        <p:spPr>
          <a:xfrm>
            <a:off x="5963507" y="6886532"/>
            <a:ext cx="6187440"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900" b="1" baseline="0" dirty="0">
                <a:solidFill>
                  <a:schemeClr val="tx1"/>
                </a:solidFill>
                <a:latin typeface="Akkurat Pro" panose="020B0504020101020102" pitchFamily="34" charset="0"/>
              </a:rPr>
              <a:t>Footer :  </a:t>
            </a:r>
            <a:r>
              <a:rPr lang="en-US" sz="900" baseline="0" dirty="0">
                <a:solidFill>
                  <a:schemeClr val="tx1"/>
                </a:solidFill>
                <a:latin typeface="Akkurat Pro Light" panose="020B0404020101020102" pitchFamily="34" charset="0"/>
                <a:sym typeface="Wingdings 3" panose="05040102010807070707" pitchFamily="18" charset="2"/>
              </a:rPr>
              <a:t>Never change the footer text on individual slides. Change, t</a:t>
            </a:r>
            <a:r>
              <a:rPr lang="en-US" sz="900" baseline="0" dirty="0">
                <a:solidFill>
                  <a:schemeClr val="tx1"/>
                </a:solidFill>
                <a:latin typeface="Akkurat Pro Light" panose="020B0404020101020102" pitchFamily="34" charset="0"/>
              </a:rPr>
              <a:t>urn on or off footer by using Insert </a:t>
            </a:r>
            <a:r>
              <a:rPr lang="en-US" sz="900" b="1" baseline="0" dirty="0">
                <a:solidFill>
                  <a:schemeClr val="tx1"/>
                </a:solidFill>
                <a:latin typeface="Akkurat Pro" panose="020B0504020101020102" pitchFamily="34" charset="0"/>
                <a:sym typeface="Wingdings 3" panose="05040102010807070707" pitchFamily="18" charset="2"/>
              </a:rPr>
              <a:t></a:t>
            </a:r>
            <a:r>
              <a:rPr lang="en-US" sz="900" baseline="0" dirty="0">
                <a:solidFill>
                  <a:schemeClr val="tx1"/>
                </a:solidFill>
                <a:latin typeface="Akkurat Pro Light" panose="020B0404020101020102" pitchFamily="34" charset="0"/>
                <a:sym typeface="Wingdings 3" panose="05040102010807070707" pitchFamily="18" charset="2"/>
              </a:rPr>
              <a:t> Header &amp; Footer </a:t>
            </a:r>
            <a:r>
              <a:rPr lang="en-US" sz="900" b="1" baseline="0" dirty="0">
                <a:solidFill>
                  <a:schemeClr val="tx1"/>
                </a:solidFill>
                <a:latin typeface="Akkurat Pro" panose="020B0504020101020102" pitchFamily="34" charset="0"/>
                <a:sym typeface="Wingdings 3" panose="05040102010807070707" pitchFamily="18" charset="2"/>
              </a:rPr>
              <a:t></a:t>
            </a:r>
            <a:r>
              <a:rPr lang="en-US" sz="900" baseline="0" dirty="0">
                <a:solidFill>
                  <a:schemeClr val="tx1"/>
                </a:solidFill>
                <a:latin typeface="Akkurat Pro Light" panose="020B0404020101020102" pitchFamily="34" charset="0"/>
                <a:sym typeface="Wingdings 3" panose="05040102010807070707" pitchFamily="18" charset="2"/>
              </a:rPr>
              <a:t> Enter / change text </a:t>
            </a:r>
            <a:r>
              <a:rPr lang="en-US" sz="900" b="1" baseline="0" dirty="0">
                <a:solidFill>
                  <a:schemeClr val="tx1"/>
                </a:solidFill>
                <a:latin typeface="Akkurat Pro" panose="020B0504020101020102" pitchFamily="34" charset="0"/>
                <a:sym typeface="Wingdings 3" panose="05040102010807070707" pitchFamily="18" charset="2"/>
              </a:rPr>
              <a:t></a:t>
            </a:r>
            <a:r>
              <a:rPr lang="en-US" sz="900" baseline="0" dirty="0">
                <a:solidFill>
                  <a:schemeClr val="tx1"/>
                </a:solidFill>
                <a:latin typeface="Akkurat Pro Light" panose="020B0404020101020102" pitchFamily="34" charset="0"/>
                <a:sym typeface="Wingdings 3" panose="05040102010807070707" pitchFamily="18" charset="2"/>
              </a:rPr>
              <a:t> Click Apply All. </a:t>
            </a:r>
            <a:endParaRPr lang="en-US" sz="900" baseline="0" dirty="0">
              <a:solidFill>
                <a:schemeClr val="tx1"/>
              </a:solidFill>
              <a:latin typeface="Akkurat Pro Light" panose="020B0404020101020102" pitchFamily="34" charset="0"/>
            </a:endParaRPr>
          </a:p>
        </p:txBody>
      </p:sp>
      <p:sp>
        <p:nvSpPr>
          <p:cNvPr id="72" name="TextBox 71"/>
          <p:cNvSpPr txBox="1"/>
          <p:nvPr userDrawn="1"/>
        </p:nvSpPr>
        <p:spPr>
          <a:xfrm>
            <a:off x="24860" y="6883559"/>
            <a:ext cx="903163" cy="142555"/>
          </a:xfrm>
          <a:prstGeom prst="rect">
            <a:avLst/>
          </a:prstGeom>
          <a:noFill/>
        </p:spPr>
        <p:txBody>
          <a:bodyPr wrap="square" lIns="0" tIns="0" rIns="0" bIns="0" rtlCol="0" anchor="ctr">
            <a:noAutofit/>
          </a:bodyPr>
          <a:lstStyle/>
          <a:p>
            <a:pPr algn="l"/>
            <a:r>
              <a:rPr lang="en-US" sz="600" dirty="0">
                <a:solidFill>
                  <a:schemeClr val="tx1"/>
                </a:solidFill>
                <a:latin typeface="Akkurat Pro Light" panose="020B0404020101020102" pitchFamily="34" charset="0"/>
              </a:rPr>
              <a:t>Data color order</a:t>
            </a:r>
            <a:r>
              <a:rPr lang="en-US" sz="600" baseline="0" dirty="0">
                <a:solidFill>
                  <a:schemeClr val="tx1"/>
                </a:solidFill>
                <a:latin typeface="Akkurat Pro Light" panose="020B0404020101020102" pitchFamily="34" charset="0"/>
              </a:rPr>
              <a:t>:</a:t>
            </a:r>
            <a:endParaRPr lang="en-US" sz="600" dirty="0">
              <a:solidFill>
                <a:schemeClr val="tx1"/>
              </a:solidFill>
              <a:latin typeface="Akkurat Pro Light" panose="020B0404020101020102" pitchFamily="34" charset="0"/>
            </a:endParaRPr>
          </a:p>
        </p:txBody>
      </p:sp>
      <p:grpSp>
        <p:nvGrpSpPr>
          <p:cNvPr id="73" name="Group 72"/>
          <p:cNvGrpSpPr/>
          <p:nvPr userDrawn="1"/>
        </p:nvGrpSpPr>
        <p:grpSpPr>
          <a:xfrm>
            <a:off x="4612888" y="7065273"/>
            <a:ext cx="1037553" cy="100584"/>
            <a:chOff x="1566748" y="7022234"/>
            <a:chExt cx="778165" cy="100584"/>
          </a:xfrm>
        </p:grpSpPr>
        <p:sp>
          <p:nvSpPr>
            <p:cNvPr id="74" name="Rectangle 73"/>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5" name="Rectangle 74"/>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76" name="Rectangle 75"/>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7" name="Rectangle 76"/>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8" name="Rectangle 77"/>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79" name="Rectangle 78"/>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0" name="Rectangle 79"/>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sp>
        <p:nvSpPr>
          <p:cNvPr id="81" name="TextBox 80"/>
          <p:cNvSpPr txBox="1"/>
          <p:nvPr userDrawn="1"/>
        </p:nvSpPr>
        <p:spPr>
          <a:xfrm>
            <a:off x="3345543" y="7042641"/>
            <a:ext cx="1320629" cy="136444"/>
          </a:xfrm>
          <a:prstGeom prst="rect">
            <a:avLst/>
          </a:prstGeom>
          <a:noFill/>
        </p:spPr>
        <p:txBody>
          <a:bodyPr wrap="square" lIns="0" tIns="0" rIns="0" bIns="0" rtlCol="0" anchor="ctr">
            <a:noAutofit/>
          </a:bodyPr>
          <a:lstStyle/>
          <a:p>
            <a:pPr algn="l"/>
            <a:r>
              <a:rPr lang="en-US" sz="600" dirty="0">
                <a:solidFill>
                  <a:schemeClr val="tx1"/>
                </a:solidFill>
                <a:latin typeface="Akkurat Pro Light" panose="020B0404020101020102" pitchFamily="34" charset="0"/>
              </a:rPr>
              <a:t>Used with accent colors: </a:t>
            </a:r>
          </a:p>
        </p:txBody>
      </p:sp>
      <p:grpSp>
        <p:nvGrpSpPr>
          <p:cNvPr id="82" name="Group 81"/>
          <p:cNvGrpSpPr/>
          <p:nvPr userDrawn="1"/>
        </p:nvGrpSpPr>
        <p:grpSpPr>
          <a:xfrm>
            <a:off x="4232597" y="6907927"/>
            <a:ext cx="733035" cy="100584"/>
            <a:chOff x="3141899" y="6907927"/>
            <a:chExt cx="549776" cy="100584"/>
          </a:xfrm>
        </p:grpSpPr>
        <p:sp>
          <p:nvSpPr>
            <p:cNvPr id="83" name="Rectangle 82"/>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4" name="Rectangle 83"/>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85" name="Rectangle 84"/>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6" name="Rectangle 85"/>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87" name="Rectangle 86"/>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88" name="Group 87"/>
          <p:cNvGrpSpPr/>
          <p:nvPr userDrawn="1"/>
        </p:nvGrpSpPr>
        <p:grpSpPr>
          <a:xfrm>
            <a:off x="5078879" y="6907927"/>
            <a:ext cx="733036" cy="100584"/>
            <a:chOff x="2057435" y="7026985"/>
            <a:chExt cx="549777" cy="100584"/>
          </a:xfrm>
        </p:grpSpPr>
        <p:sp>
          <p:nvSpPr>
            <p:cNvPr id="89" name="Rectangle 88"/>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0" name="Rectangle 89"/>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91" name="Rectangle 90"/>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2" name="Rectangle 91"/>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3" name="Rectangle 92"/>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94" name="Group 93"/>
          <p:cNvGrpSpPr/>
          <p:nvPr userDrawn="1"/>
        </p:nvGrpSpPr>
        <p:grpSpPr>
          <a:xfrm>
            <a:off x="905408" y="6907927"/>
            <a:ext cx="2077933" cy="100584"/>
            <a:chOff x="914339" y="6913770"/>
            <a:chExt cx="1558450" cy="100584"/>
          </a:xfrm>
        </p:grpSpPr>
        <p:sp>
          <p:nvSpPr>
            <p:cNvPr id="95" name="Rectangle 94"/>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6" name="Rectangle 95"/>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97" name="Rectangle 96"/>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8" name="Rectangle 97"/>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99" name="Rectangle 98"/>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0" name="Rectangle 99"/>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1" name="Rectangle 100"/>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2" name="Rectangle 101"/>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03" name="Rectangle 102"/>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04" name="Rectangle 103"/>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05" name="Rectangle 104"/>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06" name="Rectangle 105"/>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18" name="Rectangle 117"/>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20" name="Rectangle 119"/>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21" name="TextBox 120"/>
          <p:cNvSpPr txBox="1"/>
          <p:nvPr userDrawn="1"/>
        </p:nvSpPr>
        <p:spPr>
          <a:xfrm>
            <a:off x="3075825" y="6883559"/>
            <a:ext cx="1204852" cy="142555"/>
          </a:xfrm>
          <a:prstGeom prst="rect">
            <a:avLst/>
          </a:prstGeom>
          <a:noFill/>
        </p:spPr>
        <p:txBody>
          <a:bodyPr wrap="square" lIns="0" tIns="0" rIns="0" bIns="0" rtlCol="0" anchor="ctr">
            <a:noAutofit/>
          </a:bodyPr>
          <a:lstStyle/>
          <a:p>
            <a:pPr algn="l"/>
            <a:r>
              <a:rPr lang="en-US" sz="600" dirty="0">
                <a:solidFill>
                  <a:schemeClr val="tx1"/>
                </a:solidFill>
                <a:latin typeface="Akkurat Pro Light" panose="020B0404020101020102" pitchFamily="34" charset="0"/>
              </a:rPr>
              <a:t>Complimentary colors:</a:t>
            </a:r>
          </a:p>
        </p:txBody>
      </p:sp>
      <p:grpSp>
        <p:nvGrpSpPr>
          <p:cNvPr id="122" name="Group 121"/>
          <p:cNvGrpSpPr/>
          <p:nvPr userDrawn="1"/>
        </p:nvGrpSpPr>
        <p:grpSpPr>
          <a:xfrm>
            <a:off x="3092291" y="7022893"/>
            <a:ext cx="218964" cy="91440"/>
            <a:chOff x="2279174" y="7027888"/>
            <a:chExt cx="164223" cy="91440"/>
          </a:xfrm>
        </p:grpSpPr>
        <p:cxnSp>
          <p:nvCxnSpPr>
            <p:cNvPr id="123" name="Straight Arrow Connector 122"/>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9" name="Picture 68"/>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414528" y="6236168"/>
            <a:ext cx="963359" cy="464162"/>
          </a:xfrm>
          <a:prstGeom prst="rect">
            <a:avLst/>
          </a:prstGeom>
        </p:spPr>
      </p:pic>
    </p:spTree>
    <p:extLst>
      <p:ext uri="{BB962C8B-B14F-4D97-AF65-F5344CB8AC3E}">
        <p14:creationId xmlns:p14="http://schemas.microsoft.com/office/powerpoint/2010/main" val="32408907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kkurat Pro" panose="020B0504020101020102" pitchFamily="34" charset="0"/>
          <a:ea typeface="+mj-ea"/>
          <a:cs typeface="+mj-cs"/>
        </a:defRPr>
      </a:lvl1pPr>
    </p:titleStyle>
    <p:bodyStyle>
      <a:lvl1pPr marL="274320" indent="-274320" algn="l" defTabSz="914400" rtl="0" eaLnBrk="1" latinLnBrk="0" hangingPunct="1">
        <a:lnSpc>
          <a:spcPct val="100000"/>
        </a:lnSpc>
        <a:spcBef>
          <a:spcPts val="0"/>
        </a:spcBef>
        <a:spcAft>
          <a:spcPts val="600"/>
        </a:spcAft>
        <a:buFont typeface="Akkurat Pro Light" panose="020B0404020101020102" pitchFamily="34" charset="0"/>
        <a:buChar char="–"/>
        <a:defRPr sz="1600" b="0" kern="1200">
          <a:solidFill>
            <a:schemeClr val="tx1"/>
          </a:solidFill>
          <a:latin typeface="Akkurat Pro Light" panose="020B0404020101020102" pitchFamily="34" charset="0"/>
          <a:ea typeface="+mn-ea"/>
          <a:cs typeface="+mn-cs"/>
        </a:defRPr>
      </a:lvl1pPr>
      <a:lvl2pPr marL="274320" indent="-274320" algn="l" defTabSz="914400" rtl="0" eaLnBrk="1" latinLnBrk="0" hangingPunct="1">
        <a:lnSpc>
          <a:spcPct val="100000"/>
        </a:lnSpc>
        <a:spcBef>
          <a:spcPts val="0"/>
        </a:spcBef>
        <a:spcAft>
          <a:spcPts val="600"/>
        </a:spcAft>
        <a:buFont typeface="Akkurat Pro Light" panose="020B0404020101020102" pitchFamily="34" charset="0"/>
        <a:buChar char="–"/>
        <a:tabLst/>
        <a:defRPr sz="1800" b="0" kern="1200">
          <a:solidFill>
            <a:schemeClr val="tx1"/>
          </a:solidFill>
          <a:latin typeface="Akkurat Pro Light" panose="020B0404020101020102" pitchFamily="34" charset="0"/>
          <a:ea typeface="+mn-ea"/>
          <a:cs typeface="+mn-cs"/>
        </a:defRPr>
      </a:lvl2pPr>
      <a:lvl3pPr marL="274320" indent="-274320" algn="l" defTabSz="914400" rtl="0" eaLnBrk="1" latinLnBrk="0" hangingPunct="1">
        <a:lnSpc>
          <a:spcPct val="100000"/>
        </a:lnSpc>
        <a:spcBef>
          <a:spcPts val="0"/>
        </a:spcBef>
        <a:spcAft>
          <a:spcPts val="600"/>
        </a:spcAft>
        <a:buFont typeface="Akkurat Pro Light" panose="020B0404020101020102" pitchFamily="34" charset="0"/>
        <a:buChar char="–"/>
        <a:defRPr sz="1600" b="0" kern="1200">
          <a:solidFill>
            <a:schemeClr val="tx1"/>
          </a:solidFill>
          <a:latin typeface="Akkurat Pro Light" panose="020B0404020101020102" pitchFamily="34" charset="0"/>
          <a:ea typeface="+mn-ea"/>
          <a:cs typeface="+mn-cs"/>
        </a:defRPr>
      </a:lvl3pPr>
      <a:lvl4pPr marL="274320" indent="-274320" algn="l" defTabSz="914400" rtl="0" eaLnBrk="1" latinLnBrk="0" hangingPunct="1">
        <a:lnSpc>
          <a:spcPct val="100000"/>
        </a:lnSpc>
        <a:spcBef>
          <a:spcPts val="0"/>
        </a:spcBef>
        <a:spcAft>
          <a:spcPts val="600"/>
        </a:spcAft>
        <a:buFont typeface="Akkurat Pro Light" panose="020B0404020101020102" pitchFamily="34" charset="0"/>
        <a:buChar char="–"/>
        <a:defRPr sz="1400" b="0" kern="1200">
          <a:solidFill>
            <a:schemeClr val="tx1"/>
          </a:solidFill>
          <a:latin typeface="Akkurat Pro Light" panose="020B0404020101020102" pitchFamily="34" charset="0"/>
          <a:ea typeface="+mn-ea"/>
          <a:cs typeface="+mn-cs"/>
        </a:defRPr>
      </a:lvl4pPr>
      <a:lvl5pPr marL="274320" indent="-274320" algn="l" defTabSz="914400" rtl="0" eaLnBrk="1" latinLnBrk="0" hangingPunct="1">
        <a:lnSpc>
          <a:spcPct val="100000"/>
        </a:lnSpc>
        <a:spcBef>
          <a:spcPts val="0"/>
        </a:spcBef>
        <a:spcAft>
          <a:spcPts val="600"/>
        </a:spcAft>
        <a:buFont typeface="Akkurat Pro Light" panose="020B0404020101020102" pitchFamily="34" charset="0"/>
        <a:buChar char="–"/>
        <a:tabLst/>
        <a:defRPr sz="1400" b="0" kern="1200">
          <a:solidFill>
            <a:schemeClr val="tx1"/>
          </a:solidFill>
          <a:latin typeface="Akkurat Pro Light" panose="020B04040201010201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28">
          <p15:clr>
            <a:srgbClr val="F26B43"/>
          </p15:clr>
        </p15:guide>
        <p15:guide id="5" orient="horz" pos="864">
          <p15:clr>
            <a:srgbClr val="5ACBF0"/>
          </p15:clr>
        </p15:guide>
        <p15:guide id="6" orient="horz" pos="138">
          <p15:clr>
            <a:srgbClr val="A4A3A4"/>
          </p15:clr>
        </p15:guide>
        <p15:guide id="7" orient="horz" pos="3837">
          <p15:clr>
            <a:srgbClr val="F26B43"/>
          </p15:clr>
        </p15:guide>
        <p15:guide id="8" orient="horz" pos="4190">
          <p15:clr>
            <a:srgbClr val="A4A3A4"/>
          </p15:clr>
        </p15:guide>
        <p15:guide id="9" pos="7424">
          <p15:clr>
            <a:srgbClr val="F26B43"/>
          </p15:clr>
        </p15:guide>
        <p15:guide id="10" pos="256">
          <p15:clr>
            <a:srgbClr val="F26B43"/>
          </p15:clr>
        </p15:guide>
        <p15:guide id="12" orient="horz" pos="3573">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219457"/>
            <a:ext cx="11358880" cy="865273"/>
          </a:xfrm>
          <a:prstGeom prst="rect">
            <a:avLst/>
          </a:prstGeom>
          <a:ln w="3175">
            <a:noFill/>
            <a:prstDash val="dash"/>
          </a:ln>
        </p:spPr>
        <p:txBody>
          <a:bodyPr vert="horz" lIns="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14528" y="1371601"/>
            <a:ext cx="11367253" cy="4300151"/>
          </a:xfrm>
          <a:prstGeom prst="rect">
            <a:avLst/>
          </a:prstGeom>
          <a:ln>
            <a:noFill/>
          </a:ln>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46121" y="-180"/>
            <a:ext cx="2039487" cy="206650"/>
          </a:xfrm>
          <a:prstGeom prst="rect">
            <a:avLst/>
          </a:prstGeom>
        </p:spPr>
        <p:txBody>
          <a:bodyPr vert="horz" lIns="91440" tIns="0" rIns="0" bIns="0" rtlCol="0" anchor="ctr"/>
          <a:lstStyle>
            <a:lvl1pPr algn="r">
              <a:defRPr sz="900">
                <a:solidFill>
                  <a:schemeClr val="tx1">
                    <a:tint val="75000"/>
                  </a:schemeClr>
                </a:solidFill>
              </a:defRPr>
            </a:lvl1pPr>
          </a:lstStyle>
          <a:p>
            <a:fld id="{251D2B3E-7A63-4A9E-B002-38375FB67F13}" type="datetime1">
              <a:rPr lang="en-US" smtClean="0"/>
              <a:t>9/8/2021</a:t>
            </a:fld>
            <a:endParaRPr lang="en-US" dirty="0"/>
          </a:p>
        </p:txBody>
      </p:sp>
      <p:sp>
        <p:nvSpPr>
          <p:cNvPr id="5" name="Footer Placeholder 4"/>
          <p:cNvSpPr>
            <a:spLocks noGrp="1"/>
          </p:cNvSpPr>
          <p:nvPr>
            <p:ph type="ftr" sz="quarter" idx="3"/>
          </p:nvPr>
        </p:nvSpPr>
        <p:spPr>
          <a:xfrm>
            <a:off x="3440004" y="6316981"/>
            <a:ext cx="7733456" cy="365113"/>
          </a:xfrm>
          <a:prstGeom prst="rect">
            <a:avLst/>
          </a:prstGeom>
        </p:spPr>
        <p:txBody>
          <a:bodyPr vert="horz" lIns="0" tIns="0" rIns="0" bIns="0" rtlCol="0" anchor="b"/>
          <a:lstStyle>
            <a:lvl1pPr algn="r">
              <a:defRPr sz="900">
                <a:solidFill>
                  <a:schemeClr val="tx1">
                    <a:tint val="75000"/>
                  </a:schemeClr>
                </a:solidFill>
              </a:defRPr>
            </a:lvl1pPr>
          </a:lstStyle>
          <a:p>
            <a:r>
              <a:rPr lang="en-US"/>
              <a:t>To change, turn on or off footer: Inset &gt; Header &amp; Footer &gt; Enter / change text &gt; Click Apply All. </a:t>
            </a:r>
            <a:endParaRPr lang="en-US" dirty="0"/>
          </a:p>
        </p:txBody>
      </p:sp>
      <p:sp>
        <p:nvSpPr>
          <p:cNvPr id="6" name="Slide Number Placeholder 5"/>
          <p:cNvSpPr>
            <a:spLocks noGrp="1"/>
          </p:cNvSpPr>
          <p:nvPr>
            <p:ph type="sldNum" sz="quarter" idx="4"/>
          </p:nvPr>
        </p:nvSpPr>
        <p:spPr>
          <a:xfrm>
            <a:off x="11216640" y="6316980"/>
            <a:ext cx="570795" cy="373694"/>
          </a:xfrm>
          <a:prstGeom prst="rect">
            <a:avLst/>
          </a:prstGeom>
        </p:spPr>
        <p:txBody>
          <a:bodyPr vert="horz" lIns="91440" tIns="0" rIns="0" bIns="0" rtlCol="0" anchor="b"/>
          <a:lstStyle>
            <a:lvl1pPr algn="r">
              <a:defRPr sz="1050">
                <a:solidFill>
                  <a:schemeClr val="tx1"/>
                </a:solidFill>
              </a:defRPr>
            </a:lvl1pPr>
          </a:lstStyle>
          <a:p>
            <a:fld id="{5246FB18-5DF1-419A-B975-14AFDDD65B9F}" type="slidenum">
              <a:rPr lang="en-US" smtClean="0"/>
              <a:pPr/>
              <a:t>‹#›</a:t>
            </a:fld>
            <a:endParaRPr lang="en-US" dirty="0"/>
          </a:p>
        </p:txBody>
      </p:sp>
      <p:cxnSp>
        <p:nvCxnSpPr>
          <p:cNvPr id="7" name="Straight Connector 6"/>
          <p:cNvCxnSpPr/>
          <p:nvPr userDrawn="1"/>
        </p:nvCxnSpPr>
        <p:spPr>
          <a:xfrm>
            <a:off x="-395621"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621"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95621"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5621"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95621" y="609088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255230"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H="1" flipV="1">
            <a:off x="5947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11637249"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2192000"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2192000"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2192000"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192000" y="665114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bg2">
                    <a:lumMod val="75000"/>
                  </a:schemeClr>
                </a:solidFill>
                <a:latin typeface="Arial Narrow" panose="020B0606020202030204" pitchFamily="34" charset="0"/>
              </a:rPr>
              <a:t>No content below the line</a:t>
            </a:r>
          </a:p>
        </p:txBody>
      </p:sp>
      <p:sp>
        <p:nvSpPr>
          <p:cNvPr id="30" name="TextBox 29"/>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bg2">
                    <a:lumMod val="75000"/>
                  </a:schemeClr>
                </a:solidFill>
                <a:latin typeface="Arial Narrow" panose="020B0606020202030204" pitchFamily="34" charset="0"/>
              </a:rPr>
              <a:t>No content below the line</a:t>
            </a:r>
          </a:p>
        </p:txBody>
      </p:sp>
      <p:sp>
        <p:nvSpPr>
          <p:cNvPr id="19" name="Rectangle 18"/>
          <p:cNvSpPr/>
          <p:nvPr userDrawn="1"/>
        </p:nvSpPr>
        <p:spPr>
          <a:xfrm>
            <a:off x="12287025" y="-4042"/>
            <a:ext cx="1386247" cy="179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endParaRPr lang="en-US" sz="1000" dirty="0"/>
          </a:p>
        </p:txBody>
      </p:sp>
      <p:cxnSp>
        <p:nvCxnSpPr>
          <p:cNvPr id="70" name="Straight Connector 69"/>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p:nvPr userDrawn="1"/>
        </p:nvSpPr>
        <p:spPr>
          <a:xfrm>
            <a:off x="0" y="6874278"/>
            <a:ext cx="12192000" cy="3428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07" name="Straight Connector 106"/>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tx1"/>
                </a:solidFill>
              </a:rPr>
              <a:t>Footer :  </a:t>
            </a:r>
            <a:r>
              <a:rPr lang="en-US" sz="1000" baseline="0" dirty="0">
                <a:solidFill>
                  <a:schemeClr val="tx1"/>
                </a:solidFill>
                <a:sym typeface="Wingdings 3" panose="05040102010807070707" pitchFamily="18" charset="2"/>
              </a:rPr>
              <a:t>Never change the footer text on individual slides. Change, t</a:t>
            </a:r>
            <a:r>
              <a:rPr lang="en-US" sz="1000" baseline="0" dirty="0">
                <a:solidFill>
                  <a:schemeClr val="tx1"/>
                </a:solidFill>
              </a:rPr>
              <a:t>urn on or off footer by using </a:t>
            </a:r>
            <a:br>
              <a:rPr lang="en-US" sz="1000" baseline="0" dirty="0">
                <a:solidFill>
                  <a:schemeClr val="tx1"/>
                </a:solidFill>
              </a:rPr>
            </a:br>
            <a:r>
              <a:rPr lang="en-US" sz="1000" baseline="0" dirty="0">
                <a:solidFill>
                  <a:schemeClr val="tx1"/>
                </a:solidFill>
              </a:rPr>
              <a:t>Insert </a:t>
            </a:r>
            <a:r>
              <a:rPr lang="en-US" sz="1000" baseline="0" dirty="0">
                <a:solidFill>
                  <a:schemeClr val="tx1"/>
                </a:solidFill>
                <a:sym typeface="Wingdings 3" panose="05040102010807070707" pitchFamily="18" charset="2"/>
              </a:rPr>
              <a:t> Header &amp; Footer Enter / change text  Click Apply All. </a:t>
            </a:r>
            <a:endParaRPr lang="en-US" sz="1000" baseline="0" dirty="0">
              <a:solidFill>
                <a:schemeClr val="tx1"/>
              </a:solidFill>
            </a:endParaRPr>
          </a:p>
        </p:txBody>
      </p:sp>
      <p:sp>
        <p:nvSpPr>
          <p:cNvPr id="110" name="TextBox 109"/>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Data color order</a:t>
            </a:r>
            <a:r>
              <a:rPr lang="en-US" sz="800" baseline="0" dirty="0">
                <a:solidFill>
                  <a:schemeClr val="tx1"/>
                </a:solidFill>
                <a:latin typeface="Arial Narrow" panose="020B0606020202030204" pitchFamily="34" charset="0"/>
              </a:rPr>
              <a:t>:</a:t>
            </a:r>
            <a:endParaRPr lang="en-US" sz="800" dirty="0">
              <a:solidFill>
                <a:schemeClr val="tx1"/>
              </a:solidFill>
              <a:latin typeface="Arial Narrow" panose="020B0606020202030204" pitchFamily="34" charset="0"/>
            </a:endParaRPr>
          </a:p>
        </p:txBody>
      </p:sp>
      <p:sp>
        <p:nvSpPr>
          <p:cNvPr id="111" name="TextBox 110"/>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Used with accent colors: </a:t>
            </a:r>
          </a:p>
        </p:txBody>
      </p:sp>
      <p:grpSp>
        <p:nvGrpSpPr>
          <p:cNvPr id="112" name="Group 111"/>
          <p:cNvGrpSpPr/>
          <p:nvPr userDrawn="1"/>
        </p:nvGrpSpPr>
        <p:grpSpPr>
          <a:xfrm>
            <a:off x="731575" y="6907927"/>
            <a:ext cx="1601607" cy="100584"/>
            <a:chOff x="914339" y="6913770"/>
            <a:chExt cx="1558450" cy="100584"/>
          </a:xfrm>
        </p:grpSpPr>
        <p:sp>
          <p:nvSpPr>
            <p:cNvPr id="113" name="Rectangle 112"/>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4" name="Rectangle 113"/>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15" name="Rectangle 114"/>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6" name="Rectangle 115"/>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7" name="Rectangle 116"/>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9" name="Rectangle 118"/>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4" name="Rectangle 123"/>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5" name="Rectangle 124"/>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26" name="Rectangle 125"/>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27" name="Rectangle 126"/>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28" name="Rectangle 127"/>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0" name="Rectangle 129"/>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31" name="Rectangle 130"/>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32" name="Rectangle 131"/>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33" name="TextBox 132"/>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Complimentary colors:</a:t>
            </a:r>
          </a:p>
        </p:txBody>
      </p:sp>
      <p:grpSp>
        <p:nvGrpSpPr>
          <p:cNvPr id="134" name="Group 133"/>
          <p:cNvGrpSpPr/>
          <p:nvPr userDrawn="1"/>
        </p:nvGrpSpPr>
        <p:grpSpPr>
          <a:xfrm>
            <a:off x="2551546" y="7022893"/>
            <a:ext cx="218964" cy="91440"/>
            <a:chOff x="2279174" y="7027888"/>
            <a:chExt cx="164223" cy="91440"/>
          </a:xfrm>
        </p:grpSpPr>
        <p:cxnSp>
          <p:nvCxnSpPr>
            <p:cNvPr id="135" name="Straight Arrow Connector 134"/>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userDrawn="1"/>
        </p:nvGrpSpPr>
        <p:grpSpPr>
          <a:xfrm>
            <a:off x="3760820" y="7063094"/>
            <a:ext cx="778165" cy="100584"/>
            <a:chOff x="1566748" y="7022234"/>
            <a:chExt cx="778165" cy="100584"/>
          </a:xfrm>
        </p:grpSpPr>
        <p:sp>
          <p:nvSpPr>
            <p:cNvPr id="138" name="Rectangle 137"/>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9" name="Rectangle 138"/>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0" name="Rectangle 139"/>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1" name="Rectangle 140"/>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2" name="Rectangle 141"/>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3" name="Rectangle 142"/>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4" name="Rectangle 143"/>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45" name="Group 144"/>
          <p:cNvGrpSpPr/>
          <p:nvPr userDrawn="1"/>
        </p:nvGrpSpPr>
        <p:grpSpPr>
          <a:xfrm>
            <a:off x="3475603" y="6905748"/>
            <a:ext cx="549776" cy="100584"/>
            <a:chOff x="3141899" y="6907927"/>
            <a:chExt cx="549776" cy="100584"/>
          </a:xfrm>
        </p:grpSpPr>
        <p:sp>
          <p:nvSpPr>
            <p:cNvPr id="146" name="Rectangle 145"/>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7" name="Rectangle 146"/>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8" name="Rectangle 147"/>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9" name="Rectangle 148"/>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0" name="Rectangle 149"/>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51" name="Group 150"/>
          <p:cNvGrpSpPr/>
          <p:nvPr userDrawn="1"/>
        </p:nvGrpSpPr>
        <p:grpSpPr>
          <a:xfrm>
            <a:off x="4110314" y="6905748"/>
            <a:ext cx="549777" cy="100584"/>
            <a:chOff x="2057435" y="7026985"/>
            <a:chExt cx="549777" cy="100584"/>
          </a:xfrm>
        </p:grpSpPr>
        <p:sp>
          <p:nvSpPr>
            <p:cNvPr id="152" name="Rectangle 151"/>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3" name="Rectangle 152"/>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54" name="Rectangle 153"/>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5" name="Rectangle 154"/>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6" name="Rectangle 155"/>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pic>
        <p:nvPicPr>
          <p:cNvPr id="72" name="Ratings"/>
          <p:cNvPicPr>
            <a:picLocks noChangeAspect="1"/>
          </p:cNvPicPr>
          <p:nvPr userDrawn="1"/>
        </p:nvPicPr>
        <p:blipFill>
          <a:blip r:embed="rId37"/>
          <a:stretch>
            <a:fillRect/>
          </a:stretch>
        </p:blipFill>
        <p:spPr>
          <a:xfrm>
            <a:off x="265093" y="6083223"/>
            <a:ext cx="1255954" cy="713232"/>
          </a:xfrm>
          <a:prstGeom prst="rect">
            <a:avLst/>
          </a:prstGeom>
        </p:spPr>
      </p:pic>
    </p:spTree>
    <p:extLst>
      <p:ext uri="{BB962C8B-B14F-4D97-AF65-F5344CB8AC3E}">
        <p14:creationId xmlns:p14="http://schemas.microsoft.com/office/powerpoint/2010/main" val="274015932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25" indent="-219456" algn="l" defTabSz="914400" rtl="0" eaLnBrk="1" latinLnBrk="0" hangingPunct="1">
        <a:lnSpc>
          <a:spcPct val="90000"/>
        </a:lnSpc>
        <a:spcBef>
          <a:spcPts val="300"/>
        </a:spcBef>
        <a:spcAft>
          <a:spcPts val="0"/>
        </a:spcAft>
        <a:buFont typeface="Arial" panose="020B0604020202020204" pitchFamily="34" charset="0"/>
        <a:buChar char="–"/>
        <a:defRPr sz="1800" b="0" kern="1200">
          <a:solidFill>
            <a:schemeClr val="tx1"/>
          </a:solidFill>
          <a:latin typeface="+mn-lt"/>
          <a:ea typeface="+mn-ea"/>
          <a:cs typeface="+mn-cs"/>
        </a:defRPr>
      </a:lvl2pPr>
      <a:lvl3pPr marL="566928"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64"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orient="horz" pos="1128">
          <p15:clr>
            <a:srgbClr val="F26B43"/>
          </p15:clr>
        </p15:guide>
        <p15:guide id="5" orient="horz" pos="864">
          <p15:clr>
            <a:srgbClr val="5ACBF0"/>
          </p15:clr>
        </p15:guide>
        <p15:guide id="6" orient="horz" pos="136">
          <p15:clr>
            <a:srgbClr val="A4A3A4"/>
          </p15:clr>
        </p15:guide>
        <p15:guide id="7" orient="horz" pos="3837">
          <p15:clr>
            <a:srgbClr val="F26B43"/>
          </p15:clr>
        </p15:guide>
        <p15:guide id="8" orient="horz" pos="4190">
          <p15:clr>
            <a:srgbClr val="A4A3A4"/>
          </p15:clr>
        </p15:guide>
        <p15:guide id="9" pos="7424">
          <p15:clr>
            <a:srgbClr val="F26B43"/>
          </p15:clr>
        </p15:guide>
        <p15:guide id="10" pos="253">
          <p15:clr>
            <a:srgbClr val="F26B43"/>
          </p15:clr>
        </p15:guide>
        <p15:guide id="12" orient="horz" pos="3573">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28" y="219457"/>
            <a:ext cx="11358880" cy="865273"/>
          </a:xfrm>
          <a:prstGeom prst="rect">
            <a:avLst/>
          </a:prstGeom>
          <a:ln w="3175">
            <a:noFill/>
            <a:prstDash val="dash"/>
          </a:ln>
        </p:spPr>
        <p:txBody>
          <a:bodyPr vert="horz" lIns="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14528" y="1371601"/>
            <a:ext cx="11367253" cy="4300151"/>
          </a:xfrm>
          <a:prstGeom prst="rect">
            <a:avLst/>
          </a:prstGeom>
          <a:ln>
            <a:noFill/>
          </a:ln>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46121" y="-180"/>
            <a:ext cx="2039487" cy="206650"/>
          </a:xfrm>
          <a:prstGeom prst="rect">
            <a:avLst/>
          </a:prstGeom>
        </p:spPr>
        <p:txBody>
          <a:bodyPr vert="horz" lIns="91440" tIns="0" rIns="0" bIns="0" rtlCol="0" anchor="ctr"/>
          <a:lstStyle>
            <a:lvl1pPr algn="r">
              <a:defRPr sz="900">
                <a:solidFill>
                  <a:schemeClr val="tx1">
                    <a:tint val="75000"/>
                  </a:schemeClr>
                </a:solidFill>
              </a:defRPr>
            </a:lvl1pPr>
          </a:lstStyle>
          <a:p>
            <a:fld id="{08A2940B-D033-4766-B378-2BC897645D00}" type="datetime1">
              <a:rPr lang="en-US" smtClean="0"/>
              <a:t>9/8/2021</a:t>
            </a:fld>
            <a:endParaRPr lang="en-US" dirty="0"/>
          </a:p>
        </p:txBody>
      </p:sp>
      <p:sp>
        <p:nvSpPr>
          <p:cNvPr id="5" name="Footer Placeholder 4"/>
          <p:cNvSpPr>
            <a:spLocks noGrp="1"/>
          </p:cNvSpPr>
          <p:nvPr>
            <p:ph type="ftr" sz="quarter" idx="3"/>
          </p:nvPr>
        </p:nvSpPr>
        <p:spPr>
          <a:xfrm>
            <a:off x="3440004" y="6316981"/>
            <a:ext cx="7733456" cy="365113"/>
          </a:xfrm>
          <a:prstGeom prst="rect">
            <a:avLst/>
          </a:prstGeom>
        </p:spPr>
        <p:txBody>
          <a:bodyPr vert="horz" lIns="0" tIns="0" rIns="0" bIns="0" rtlCol="0" anchor="b"/>
          <a:lstStyle>
            <a:lvl1pPr algn="r">
              <a:defRPr sz="900">
                <a:solidFill>
                  <a:schemeClr val="tx1">
                    <a:tint val="75000"/>
                  </a:schemeClr>
                </a:solidFill>
              </a:defRPr>
            </a:lvl1pPr>
          </a:lstStyle>
          <a:p>
            <a:r>
              <a:rPr lang="en-US"/>
              <a:t>To change, turn on or off footer: Inset &gt; Header &amp; Footer &gt; Enter / change text &gt; Click Apply All. </a:t>
            </a:r>
            <a:endParaRPr lang="en-US" dirty="0"/>
          </a:p>
        </p:txBody>
      </p:sp>
      <p:sp>
        <p:nvSpPr>
          <p:cNvPr id="6" name="Slide Number Placeholder 5"/>
          <p:cNvSpPr>
            <a:spLocks noGrp="1"/>
          </p:cNvSpPr>
          <p:nvPr>
            <p:ph type="sldNum" sz="quarter" idx="4"/>
          </p:nvPr>
        </p:nvSpPr>
        <p:spPr>
          <a:xfrm>
            <a:off x="11216640" y="6316980"/>
            <a:ext cx="570795" cy="373694"/>
          </a:xfrm>
          <a:prstGeom prst="rect">
            <a:avLst/>
          </a:prstGeom>
        </p:spPr>
        <p:txBody>
          <a:bodyPr vert="horz" lIns="91440" tIns="0" rIns="0" bIns="0" rtlCol="0" anchor="b"/>
          <a:lstStyle>
            <a:lvl1pPr algn="r">
              <a:defRPr sz="1050">
                <a:solidFill>
                  <a:schemeClr val="tx1"/>
                </a:solidFill>
              </a:defRPr>
            </a:lvl1pPr>
          </a:lstStyle>
          <a:p>
            <a:fld id="{5246FB18-5DF1-419A-B975-14AFDDD65B9F}" type="slidenum">
              <a:rPr lang="en-US" smtClean="0"/>
              <a:pPr/>
              <a:t>‹#›</a:t>
            </a:fld>
            <a:endParaRPr lang="en-US" dirty="0"/>
          </a:p>
        </p:txBody>
      </p:sp>
      <p:cxnSp>
        <p:nvCxnSpPr>
          <p:cNvPr id="7" name="Straight Connector 6"/>
          <p:cNvCxnSpPr/>
          <p:nvPr userDrawn="1"/>
        </p:nvCxnSpPr>
        <p:spPr>
          <a:xfrm>
            <a:off x="-395621"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621"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95621"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5621"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95621" y="609088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255230"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flipH="1" flipV="1">
            <a:off x="5947642"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11637249" y="-152400"/>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2192000" y="216275"/>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2192000" y="137160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2192000" y="1792940"/>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2192000" y="342975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2192000" y="6091822"/>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192000" y="6651144"/>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12287024" y="5975774"/>
            <a:ext cx="1706880" cy="142555"/>
          </a:xfrm>
          <a:prstGeom prst="rect">
            <a:avLst/>
          </a:prstGeom>
          <a:noFill/>
        </p:spPr>
        <p:txBody>
          <a:bodyPr wrap="square" lIns="0" tIns="0" rIns="0" bIns="0" rtlCol="0">
            <a:noAutofit/>
          </a:bodyPr>
          <a:lstStyle/>
          <a:p>
            <a:pPr algn="l"/>
            <a:r>
              <a:rPr lang="en-US" sz="800" dirty="0">
                <a:solidFill>
                  <a:schemeClr val="bg2">
                    <a:lumMod val="75000"/>
                  </a:schemeClr>
                </a:solidFill>
                <a:latin typeface="Arial Narrow" panose="020B0606020202030204" pitchFamily="34" charset="0"/>
              </a:rPr>
              <a:t>No content below the line</a:t>
            </a:r>
          </a:p>
        </p:txBody>
      </p:sp>
      <p:sp>
        <p:nvSpPr>
          <p:cNvPr id="30" name="TextBox 29"/>
          <p:cNvSpPr txBox="1"/>
          <p:nvPr userDrawn="1"/>
        </p:nvSpPr>
        <p:spPr>
          <a:xfrm>
            <a:off x="-1786823" y="5987532"/>
            <a:ext cx="1706880" cy="142555"/>
          </a:xfrm>
          <a:prstGeom prst="rect">
            <a:avLst/>
          </a:prstGeom>
          <a:noFill/>
        </p:spPr>
        <p:txBody>
          <a:bodyPr wrap="square" lIns="0" tIns="0" rIns="0" bIns="0" rtlCol="0">
            <a:noAutofit/>
          </a:bodyPr>
          <a:lstStyle/>
          <a:p>
            <a:pPr algn="r"/>
            <a:r>
              <a:rPr lang="en-US" sz="800" dirty="0">
                <a:solidFill>
                  <a:schemeClr val="bg2">
                    <a:lumMod val="75000"/>
                  </a:schemeClr>
                </a:solidFill>
                <a:latin typeface="Arial Narrow" panose="020B0606020202030204" pitchFamily="34" charset="0"/>
              </a:rPr>
              <a:t>No content below the line</a:t>
            </a:r>
          </a:p>
        </p:txBody>
      </p:sp>
      <p:sp>
        <p:nvSpPr>
          <p:cNvPr id="19" name="Rectangle 18"/>
          <p:cNvSpPr/>
          <p:nvPr userDrawn="1"/>
        </p:nvSpPr>
        <p:spPr>
          <a:xfrm>
            <a:off x="12287025" y="-4042"/>
            <a:ext cx="1386247" cy="179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endParaRPr lang="en-US" sz="1000" dirty="0"/>
          </a:p>
        </p:txBody>
      </p:sp>
      <p:cxnSp>
        <p:nvCxnSpPr>
          <p:cNvPr id="70" name="Straight Connector 69"/>
          <p:cNvCxnSpPr/>
          <p:nvPr userDrawn="1"/>
        </p:nvCxnSpPr>
        <p:spPr>
          <a:xfrm>
            <a:off x="-395621" y="6653049"/>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p:nvPr userDrawn="1"/>
        </p:nvSpPr>
        <p:spPr>
          <a:xfrm>
            <a:off x="0" y="6874278"/>
            <a:ext cx="12192000" cy="3428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cxnSp>
        <p:nvCxnSpPr>
          <p:cNvPr id="107" name="Straight Connector 106"/>
          <p:cNvCxnSpPr/>
          <p:nvPr userDrawn="1"/>
        </p:nvCxnSpPr>
        <p:spPr>
          <a:xfrm rot="5400000" flipH="1" flipV="1">
            <a:off x="5947642"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rot="5400000" flipH="1" flipV="1">
            <a:off x="11637249" y="7006358"/>
            <a:ext cx="296716"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userDrawn="1"/>
        </p:nvSpPr>
        <p:spPr>
          <a:xfrm>
            <a:off x="6311590" y="6892980"/>
            <a:ext cx="5880409" cy="28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1000" b="1" baseline="0" dirty="0">
                <a:solidFill>
                  <a:schemeClr val="tx1"/>
                </a:solidFill>
              </a:rPr>
              <a:t>Footer :  </a:t>
            </a:r>
            <a:r>
              <a:rPr lang="en-US" sz="1000" baseline="0" dirty="0">
                <a:solidFill>
                  <a:schemeClr val="tx1"/>
                </a:solidFill>
                <a:sym typeface="Wingdings 3" panose="05040102010807070707" pitchFamily="18" charset="2"/>
              </a:rPr>
              <a:t>Never change the footer text on individual slides. Change, t</a:t>
            </a:r>
            <a:r>
              <a:rPr lang="en-US" sz="1000" baseline="0" dirty="0">
                <a:solidFill>
                  <a:schemeClr val="tx1"/>
                </a:solidFill>
              </a:rPr>
              <a:t>urn on or off footer by using </a:t>
            </a:r>
            <a:br>
              <a:rPr lang="en-US" sz="1000" baseline="0" dirty="0">
                <a:solidFill>
                  <a:schemeClr val="tx1"/>
                </a:solidFill>
              </a:rPr>
            </a:br>
            <a:r>
              <a:rPr lang="en-US" sz="1000" baseline="0" dirty="0">
                <a:solidFill>
                  <a:schemeClr val="tx1"/>
                </a:solidFill>
              </a:rPr>
              <a:t>Insert </a:t>
            </a:r>
            <a:r>
              <a:rPr lang="en-US" sz="1000" baseline="0" dirty="0">
                <a:solidFill>
                  <a:schemeClr val="tx1"/>
                </a:solidFill>
                <a:sym typeface="Wingdings 3" panose="05040102010807070707" pitchFamily="18" charset="2"/>
              </a:rPr>
              <a:t> Header &amp; Footer Enter / change text  Click Apply All. </a:t>
            </a:r>
            <a:endParaRPr lang="en-US" sz="1000" baseline="0" dirty="0">
              <a:solidFill>
                <a:schemeClr val="tx1"/>
              </a:solidFill>
            </a:endParaRPr>
          </a:p>
        </p:txBody>
      </p:sp>
      <p:sp>
        <p:nvSpPr>
          <p:cNvPr id="110" name="TextBox 109"/>
          <p:cNvSpPr txBox="1"/>
          <p:nvPr userDrawn="1"/>
        </p:nvSpPr>
        <p:spPr>
          <a:xfrm>
            <a:off x="55813" y="6883559"/>
            <a:ext cx="903163"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Data color order</a:t>
            </a:r>
            <a:r>
              <a:rPr lang="en-US" sz="800" baseline="0" dirty="0">
                <a:solidFill>
                  <a:schemeClr val="tx1"/>
                </a:solidFill>
                <a:latin typeface="Arial Narrow" panose="020B0606020202030204" pitchFamily="34" charset="0"/>
              </a:rPr>
              <a:t>:</a:t>
            </a:r>
            <a:endParaRPr lang="en-US" sz="800" dirty="0">
              <a:solidFill>
                <a:schemeClr val="tx1"/>
              </a:solidFill>
              <a:latin typeface="Arial Narrow" panose="020B0606020202030204" pitchFamily="34" charset="0"/>
            </a:endParaRPr>
          </a:p>
        </p:txBody>
      </p:sp>
      <p:sp>
        <p:nvSpPr>
          <p:cNvPr id="111" name="TextBox 110"/>
          <p:cNvSpPr txBox="1"/>
          <p:nvPr userDrawn="1"/>
        </p:nvSpPr>
        <p:spPr>
          <a:xfrm>
            <a:off x="2804797" y="7042641"/>
            <a:ext cx="1320629" cy="136444"/>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Used with accent colors: </a:t>
            </a:r>
          </a:p>
        </p:txBody>
      </p:sp>
      <p:grpSp>
        <p:nvGrpSpPr>
          <p:cNvPr id="112" name="Group 111"/>
          <p:cNvGrpSpPr/>
          <p:nvPr userDrawn="1"/>
        </p:nvGrpSpPr>
        <p:grpSpPr>
          <a:xfrm>
            <a:off x="731575" y="6907927"/>
            <a:ext cx="1601607" cy="100584"/>
            <a:chOff x="914339" y="6913770"/>
            <a:chExt cx="1558450" cy="100584"/>
          </a:xfrm>
        </p:grpSpPr>
        <p:sp>
          <p:nvSpPr>
            <p:cNvPr id="113" name="Rectangle 112"/>
            <p:cNvSpPr/>
            <p:nvPr/>
          </p:nvSpPr>
          <p:spPr>
            <a:xfrm>
              <a:off x="914339" y="6913770"/>
              <a:ext cx="100584" cy="100584"/>
            </a:xfrm>
            <a:prstGeom prst="rect">
              <a:avLst/>
            </a:prstGeom>
            <a:solidFill>
              <a:srgbClr val="4F99C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4" name="Rectangle 113"/>
            <p:cNvSpPr/>
            <p:nvPr/>
          </p:nvSpPr>
          <p:spPr>
            <a:xfrm>
              <a:off x="1138627" y="6913770"/>
              <a:ext cx="100584" cy="100584"/>
            </a:xfrm>
            <a:prstGeom prst="rect">
              <a:avLst/>
            </a:prstGeom>
            <a:solidFill>
              <a:srgbClr val="FCB31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15" name="Rectangle 114"/>
            <p:cNvSpPr/>
            <p:nvPr/>
          </p:nvSpPr>
          <p:spPr>
            <a:xfrm>
              <a:off x="1026483" y="6913770"/>
              <a:ext cx="100584" cy="100584"/>
            </a:xfrm>
            <a:prstGeom prst="rect">
              <a:avLst/>
            </a:prstGeom>
            <a:solidFill>
              <a:srgbClr val="002B5F"/>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6" name="Rectangle 115"/>
            <p:cNvSpPr/>
            <p:nvPr/>
          </p:nvSpPr>
          <p:spPr>
            <a:xfrm>
              <a:off x="1250771" y="6913770"/>
              <a:ext cx="100584" cy="100584"/>
            </a:xfrm>
            <a:prstGeom prst="rect">
              <a:avLst/>
            </a:prstGeom>
            <a:solidFill>
              <a:srgbClr val="50280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7" name="Rectangle 116"/>
            <p:cNvSpPr/>
            <p:nvPr/>
          </p:nvSpPr>
          <p:spPr>
            <a:xfrm>
              <a:off x="1362915" y="6913770"/>
              <a:ext cx="100584" cy="100584"/>
            </a:xfrm>
            <a:prstGeom prst="rect">
              <a:avLst/>
            </a:prstGeom>
            <a:solidFill>
              <a:srgbClr val="DE8BA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19" name="Rectangle 118"/>
            <p:cNvSpPr/>
            <p:nvPr/>
          </p:nvSpPr>
          <p:spPr>
            <a:xfrm>
              <a:off x="1475059" y="6913770"/>
              <a:ext cx="100584" cy="100584"/>
            </a:xfrm>
            <a:prstGeom prst="rect">
              <a:avLst/>
            </a:prstGeom>
            <a:solidFill>
              <a:srgbClr val="6A035C"/>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4" name="Rectangle 123"/>
            <p:cNvSpPr/>
            <p:nvPr/>
          </p:nvSpPr>
          <p:spPr>
            <a:xfrm>
              <a:off x="1587203" y="6913770"/>
              <a:ext cx="100584" cy="100584"/>
            </a:xfrm>
            <a:prstGeom prst="rect">
              <a:avLst/>
            </a:prstGeom>
            <a:solidFill>
              <a:srgbClr val="00B3A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25" name="Rectangle 124"/>
            <p:cNvSpPr/>
            <p:nvPr/>
          </p:nvSpPr>
          <p:spPr>
            <a:xfrm>
              <a:off x="1699347" y="6913770"/>
              <a:ext cx="100584" cy="100584"/>
            </a:xfrm>
            <a:prstGeom prst="rect">
              <a:avLst/>
            </a:prstGeom>
            <a:solidFill>
              <a:srgbClr val="004D4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26" name="Rectangle 125"/>
            <p:cNvSpPr/>
            <p:nvPr/>
          </p:nvSpPr>
          <p:spPr>
            <a:xfrm>
              <a:off x="1811491" y="6913770"/>
              <a:ext cx="100584" cy="100584"/>
            </a:xfrm>
            <a:prstGeom prst="rect">
              <a:avLst/>
            </a:prstGeom>
            <a:solidFill>
              <a:srgbClr val="F79668"/>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27" name="Rectangle 126"/>
            <p:cNvSpPr/>
            <p:nvPr/>
          </p:nvSpPr>
          <p:spPr>
            <a:xfrm>
              <a:off x="1923635" y="6913770"/>
              <a:ext cx="100584" cy="100584"/>
            </a:xfrm>
            <a:prstGeom prst="rect">
              <a:avLst/>
            </a:prstGeom>
            <a:solidFill>
              <a:srgbClr val="7123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sp>
          <p:nvSpPr>
            <p:cNvPr id="128" name="Rectangle 127"/>
            <p:cNvSpPr/>
            <p:nvPr/>
          </p:nvSpPr>
          <p:spPr>
            <a:xfrm>
              <a:off x="2035779" y="6913770"/>
              <a:ext cx="100584" cy="100584"/>
            </a:xfrm>
            <a:prstGeom prst="rect">
              <a:avLst/>
            </a:prstGeom>
            <a:solidFill>
              <a:srgbClr val="908EC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0" name="Rectangle 129"/>
            <p:cNvSpPr/>
            <p:nvPr/>
          </p:nvSpPr>
          <p:spPr>
            <a:xfrm>
              <a:off x="2147923" y="6913770"/>
              <a:ext cx="100584" cy="100584"/>
            </a:xfrm>
            <a:prstGeom prst="rect">
              <a:avLst/>
            </a:prstGeom>
            <a:solidFill>
              <a:srgbClr val="37237B"/>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712300"/>
                </a:solidFill>
                <a:effectLst/>
                <a:uLnTx/>
                <a:uFillTx/>
                <a:latin typeface="Akkurat Pro" pitchFamily="34" charset="0"/>
                <a:cs typeface="Arial"/>
              </a:endParaRPr>
            </a:p>
          </p:txBody>
        </p:sp>
        <p:sp>
          <p:nvSpPr>
            <p:cNvPr id="131" name="Rectangle 130"/>
            <p:cNvSpPr/>
            <p:nvPr/>
          </p:nvSpPr>
          <p:spPr>
            <a:xfrm>
              <a:off x="2260067" y="6913770"/>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32" name="Rectangle 131"/>
            <p:cNvSpPr/>
            <p:nvPr/>
          </p:nvSpPr>
          <p:spPr>
            <a:xfrm>
              <a:off x="2372205" y="6913770"/>
              <a:ext cx="100584" cy="100584"/>
            </a:xfrm>
            <a:prstGeom prst="rect">
              <a:avLst/>
            </a:prstGeom>
            <a:solidFill>
              <a:srgbClr val="2C3B0D"/>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rgbClr val="6A035C"/>
                </a:solidFill>
                <a:effectLst/>
                <a:uLnTx/>
                <a:uFillTx/>
                <a:latin typeface="Akkurat Pro" pitchFamily="34" charset="0"/>
                <a:cs typeface="Arial"/>
              </a:endParaRPr>
            </a:p>
          </p:txBody>
        </p:sp>
      </p:grpSp>
      <p:sp>
        <p:nvSpPr>
          <p:cNvPr id="133" name="TextBox 132"/>
          <p:cNvSpPr txBox="1"/>
          <p:nvPr userDrawn="1"/>
        </p:nvSpPr>
        <p:spPr>
          <a:xfrm>
            <a:off x="2535078" y="6883559"/>
            <a:ext cx="907901" cy="142555"/>
          </a:xfrm>
          <a:prstGeom prst="rect">
            <a:avLst/>
          </a:prstGeom>
          <a:noFill/>
        </p:spPr>
        <p:txBody>
          <a:bodyPr wrap="square" lIns="0" tIns="0" rIns="0" bIns="0" rtlCol="0">
            <a:noAutofit/>
          </a:bodyPr>
          <a:lstStyle/>
          <a:p>
            <a:pPr algn="l"/>
            <a:r>
              <a:rPr lang="en-US" sz="800" dirty="0">
                <a:solidFill>
                  <a:schemeClr val="tx1"/>
                </a:solidFill>
                <a:latin typeface="Arial Narrow" panose="020B0606020202030204" pitchFamily="34" charset="0"/>
              </a:rPr>
              <a:t>Complimentary colors:</a:t>
            </a:r>
          </a:p>
        </p:txBody>
      </p:sp>
      <p:grpSp>
        <p:nvGrpSpPr>
          <p:cNvPr id="134" name="Group 133"/>
          <p:cNvGrpSpPr/>
          <p:nvPr userDrawn="1"/>
        </p:nvGrpSpPr>
        <p:grpSpPr>
          <a:xfrm>
            <a:off x="2551546" y="7022893"/>
            <a:ext cx="218964" cy="91440"/>
            <a:chOff x="2279174" y="7027888"/>
            <a:chExt cx="164223" cy="91440"/>
          </a:xfrm>
        </p:grpSpPr>
        <p:cxnSp>
          <p:nvCxnSpPr>
            <p:cNvPr id="135" name="Straight Arrow Connector 134"/>
            <p:cNvCxnSpPr>
              <a:cxnSpLocks/>
            </p:cNvCxnSpPr>
            <p:nvPr userDrawn="1"/>
          </p:nvCxnSpPr>
          <p:spPr>
            <a:xfrm>
              <a:off x="2279174" y="7114593"/>
              <a:ext cx="16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cxnSpLocks/>
            </p:cNvCxnSpPr>
            <p:nvPr userDrawn="1"/>
          </p:nvCxnSpPr>
          <p:spPr>
            <a:xfrm flipV="1">
              <a:off x="2281672" y="7027888"/>
              <a:ext cx="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userDrawn="1"/>
        </p:nvGrpSpPr>
        <p:grpSpPr>
          <a:xfrm>
            <a:off x="3760820" y="7063094"/>
            <a:ext cx="778165" cy="100584"/>
            <a:chOff x="1566748" y="7022234"/>
            <a:chExt cx="778165" cy="100584"/>
          </a:xfrm>
        </p:grpSpPr>
        <p:sp>
          <p:nvSpPr>
            <p:cNvPr id="138" name="Rectangle 137"/>
            <p:cNvSpPr/>
            <p:nvPr userDrawn="1"/>
          </p:nvSpPr>
          <p:spPr>
            <a:xfrm>
              <a:off x="1566748" y="7022234"/>
              <a:ext cx="100584" cy="100584"/>
            </a:xfrm>
            <a:prstGeom prst="rect">
              <a:avLst/>
            </a:prstGeom>
            <a:solidFill>
              <a:srgbClr val="007EAE"/>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39" name="Rectangle 138"/>
            <p:cNvSpPr/>
            <p:nvPr userDrawn="1"/>
          </p:nvSpPr>
          <p:spPr>
            <a:xfrm>
              <a:off x="1793022" y="7022234"/>
              <a:ext cx="100584" cy="100584"/>
            </a:xfrm>
            <a:prstGeom prst="rect">
              <a:avLst/>
            </a:prstGeom>
            <a:solidFill>
              <a:srgbClr val="C4006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0" name="Rectangle 139"/>
            <p:cNvSpPr/>
            <p:nvPr userDrawn="1"/>
          </p:nvSpPr>
          <p:spPr>
            <a:xfrm>
              <a:off x="1679885" y="7022234"/>
              <a:ext cx="100584" cy="100584"/>
            </a:xfrm>
            <a:prstGeom prst="rect">
              <a:avLst/>
            </a:prstGeom>
            <a:solidFill>
              <a:srgbClr val="FFAC17"/>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1" name="Rectangle 140"/>
            <p:cNvSpPr/>
            <p:nvPr userDrawn="1"/>
          </p:nvSpPr>
          <p:spPr>
            <a:xfrm>
              <a:off x="1906159" y="7022234"/>
              <a:ext cx="100584" cy="100584"/>
            </a:xfrm>
            <a:prstGeom prst="rect">
              <a:avLst/>
            </a:prstGeom>
            <a:solidFill>
              <a:srgbClr val="08C3A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2" name="Rectangle 141"/>
            <p:cNvSpPr/>
            <p:nvPr userDrawn="1"/>
          </p:nvSpPr>
          <p:spPr>
            <a:xfrm>
              <a:off x="2019296" y="7022234"/>
              <a:ext cx="100584" cy="100584"/>
            </a:xfrm>
            <a:prstGeom prst="rect">
              <a:avLst/>
            </a:prstGeom>
            <a:solidFill>
              <a:srgbClr val="F36C3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3" name="Rectangle 142"/>
            <p:cNvSpPr/>
            <p:nvPr userDrawn="1"/>
          </p:nvSpPr>
          <p:spPr>
            <a:xfrm>
              <a:off x="2132432" y="7022234"/>
              <a:ext cx="100584" cy="100584"/>
            </a:xfrm>
            <a:prstGeom prst="rect">
              <a:avLst/>
            </a:prstGeom>
            <a:solidFill>
              <a:srgbClr val="6A6AB1"/>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4" name="Rectangle 143"/>
            <p:cNvSpPr/>
            <p:nvPr userDrawn="1"/>
          </p:nvSpPr>
          <p:spPr>
            <a:xfrm>
              <a:off x="2244329" y="7022234"/>
              <a:ext cx="100584" cy="100584"/>
            </a:xfrm>
            <a:prstGeom prst="rect">
              <a:avLst/>
            </a:prstGeom>
            <a:solidFill>
              <a:srgbClr val="A4C03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45" name="Group 144"/>
          <p:cNvGrpSpPr/>
          <p:nvPr userDrawn="1"/>
        </p:nvGrpSpPr>
        <p:grpSpPr>
          <a:xfrm>
            <a:off x="3475603" y="6905748"/>
            <a:ext cx="549776" cy="100584"/>
            <a:chOff x="3141899" y="6907927"/>
            <a:chExt cx="549776" cy="100584"/>
          </a:xfrm>
        </p:grpSpPr>
        <p:sp>
          <p:nvSpPr>
            <p:cNvPr id="146" name="Rectangle 145"/>
            <p:cNvSpPr/>
            <p:nvPr/>
          </p:nvSpPr>
          <p:spPr>
            <a:xfrm>
              <a:off x="3141899" y="6907927"/>
              <a:ext cx="100584" cy="10058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7" name="Rectangle 146"/>
            <p:cNvSpPr/>
            <p:nvPr/>
          </p:nvSpPr>
          <p:spPr>
            <a:xfrm>
              <a:off x="3366495" y="6907927"/>
              <a:ext cx="100584" cy="100584"/>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48" name="Rectangle 147"/>
            <p:cNvSpPr/>
            <p:nvPr/>
          </p:nvSpPr>
          <p:spPr>
            <a:xfrm>
              <a:off x="3254197" y="6907927"/>
              <a:ext cx="100584" cy="100584"/>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49" name="Rectangle 148"/>
            <p:cNvSpPr/>
            <p:nvPr/>
          </p:nvSpPr>
          <p:spPr>
            <a:xfrm>
              <a:off x="3478793" y="6907927"/>
              <a:ext cx="100584" cy="100584"/>
            </a:xfrm>
            <a:prstGeom prst="rect">
              <a:avLst/>
            </a:prstGeom>
            <a:solidFill>
              <a:srgbClr val="99999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0" name="Rectangle 149"/>
            <p:cNvSpPr/>
            <p:nvPr/>
          </p:nvSpPr>
          <p:spPr>
            <a:xfrm>
              <a:off x="3591091" y="6907927"/>
              <a:ext cx="100584" cy="100584"/>
            </a:xfrm>
            <a:prstGeom prst="rect">
              <a:avLst/>
            </a:prstGeom>
            <a:solidFill>
              <a:srgbClr val="CCCCCC"/>
            </a:solidFill>
            <a:ln w="3175">
              <a:solidFill>
                <a:srgbClr val="A7A9AC"/>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grpSp>
        <p:nvGrpSpPr>
          <p:cNvPr id="151" name="Group 150"/>
          <p:cNvGrpSpPr/>
          <p:nvPr userDrawn="1"/>
        </p:nvGrpSpPr>
        <p:grpSpPr>
          <a:xfrm>
            <a:off x="4110314" y="6905748"/>
            <a:ext cx="549777" cy="100584"/>
            <a:chOff x="2057435" y="7026985"/>
            <a:chExt cx="549777" cy="100584"/>
          </a:xfrm>
        </p:grpSpPr>
        <p:sp>
          <p:nvSpPr>
            <p:cNvPr id="152" name="Rectangle 151"/>
            <p:cNvSpPr/>
            <p:nvPr/>
          </p:nvSpPr>
          <p:spPr>
            <a:xfrm>
              <a:off x="2057435" y="7026985"/>
              <a:ext cx="100584" cy="100584"/>
            </a:xfrm>
            <a:prstGeom prst="rect">
              <a:avLst/>
            </a:prstGeom>
            <a:solidFill>
              <a:srgbClr val="473729"/>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3" name="Rectangle 152"/>
            <p:cNvSpPr/>
            <p:nvPr/>
          </p:nvSpPr>
          <p:spPr>
            <a:xfrm>
              <a:off x="2282031" y="7026985"/>
              <a:ext cx="100584" cy="100584"/>
            </a:xfrm>
            <a:prstGeom prst="rect">
              <a:avLst/>
            </a:prstGeom>
            <a:solidFill>
              <a:srgbClr val="A39382"/>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chemeClr val="bg1"/>
                </a:solidFill>
                <a:effectLst/>
                <a:uLnTx/>
                <a:uFillTx/>
                <a:latin typeface="Akkurat Pro" pitchFamily="34" charset="0"/>
                <a:cs typeface="Arial"/>
              </a:endParaRPr>
            </a:p>
          </p:txBody>
        </p:sp>
        <p:sp>
          <p:nvSpPr>
            <p:cNvPr id="154" name="Rectangle 153"/>
            <p:cNvSpPr/>
            <p:nvPr/>
          </p:nvSpPr>
          <p:spPr>
            <a:xfrm>
              <a:off x="2169733" y="7026985"/>
              <a:ext cx="100584" cy="100584"/>
            </a:xfrm>
            <a:prstGeom prst="rect">
              <a:avLst/>
            </a:prstGeom>
            <a:solidFill>
              <a:srgbClr val="7A6855"/>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5" name="Rectangle 154"/>
            <p:cNvSpPr/>
            <p:nvPr/>
          </p:nvSpPr>
          <p:spPr>
            <a:xfrm>
              <a:off x="2394329" y="7026985"/>
              <a:ext cx="100584" cy="100584"/>
            </a:xfrm>
            <a:prstGeom prst="rect">
              <a:avLst/>
            </a:prstGeom>
            <a:solidFill>
              <a:srgbClr val="B7A99A"/>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sp>
          <p:nvSpPr>
            <p:cNvPr id="156" name="Rectangle 155"/>
            <p:cNvSpPr/>
            <p:nvPr/>
          </p:nvSpPr>
          <p:spPr>
            <a:xfrm>
              <a:off x="2506628" y="7026985"/>
              <a:ext cx="100584" cy="100584"/>
            </a:xfrm>
            <a:prstGeom prst="rect">
              <a:avLst/>
            </a:prstGeom>
            <a:solidFill>
              <a:srgbClr val="CEC2B4"/>
            </a:solid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latin typeface="Akkurat Pro" pitchFamily="34" charset="0"/>
                <a:cs typeface="Arial"/>
              </a:endParaRPr>
            </a:p>
          </p:txBody>
        </p:sp>
      </p:grpSp>
      <p:pic>
        <p:nvPicPr>
          <p:cNvPr id="72" name="Ratings"/>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265093" y="6083223"/>
            <a:ext cx="1255954" cy="713232"/>
          </a:xfrm>
          <a:prstGeom prst="rect">
            <a:avLst/>
          </a:prstGeom>
        </p:spPr>
      </p:pic>
      <p:sp>
        <p:nvSpPr>
          <p:cNvPr id="16" name="GS Doctop Placeholder" hidden="1"/>
          <p:cNvSpPr txBox="1"/>
          <p:nvPr userDrawn="1"/>
        </p:nvSpPr>
        <p:spPr>
          <a:xfrm>
            <a:off x="557100" y="-280086"/>
            <a:ext cx="5651500" cy="215444"/>
          </a:xfrm>
          <a:prstGeom prst="rect">
            <a:avLst/>
          </a:prstGeom>
          <a:noFill/>
        </p:spPr>
        <p:txBody>
          <a:bodyPr vert="horz" rtlCol="0">
            <a:spAutoFit/>
          </a:bodyPr>
          <a:lstStyle/>
          <a:p>
            <a:pPr algn="l"/>
            <a:r>
              <a:rPr lang="en-US" sz="800" b="0">
                <a:latin typeface="Arial"/>
              </a:rPr>
              <a:t>PSIHIGHERED\Miscellaneous\GS Conference 12.2020\Credit Presentation\HE slides v2.pptx</a:t>
            </a:r>
            <a:endParaRPr lang="en-US" sz="800" b="0" dirty="0">
              <a:latin typeface="Arial"/>
            </a:endParaRPr>
          </a:p>
        </p:txBody>
      </p:sp>
    </p:spTree>
    <p:extLst>
      <p:ext uri="{BB962C8B-B14F-4D97-AF65-F5344CB8AC3E}">
        <p14:creationId xmlns:p14="http://schemas.microsoft.com/office/powerpoint/2010/main" val="169327493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 id="2147483867" r:id="rId38"/>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200"/>
        </a:spcBef>
        <a:spcAft>
          <a:spcPts val="200"/>
        </a:spcAft>
        <a:buFont typeface="Arial" panose="020B0604020202020204" pitchFamily="34" charset="0"/>
        <a:buChar char="•"/>
        <a:defRPr sz="2000" b="0" kern="1200">
          <a:solidFill>
            <a:schemeClr val="tx1"/>
          </a:solidFill>
          <a:latin typeface="+mn-lt"/>
          <a:ea typeface="+mn-ea"/>
          <a:cs typeface="+mn-cs"/>
        </a:defRPr>
      </a:lvl1pPr>
      <a:lvl2pPr marL="403225" indent="-219456" algn="l" defTabSz="914400" rtl="0" eaLnBrk="1" latinLnBrk="0" hangingPunct="1">
        <a:lnSpc>
          <a:spcPct val="90000"/>
        </a:lnSpc>
        <a:spcBef>
          <a:spcPts val="300"/>
        </a:spcBef>
        <a:spcAft>
          <a:spcPts val="0"/>
        </a:spcAft>
        <a:buFont typeface="Arial" panose="020B0604020202020204" pitchFamily="34" charset="0"/>
        <a:buChar char="–"/>
        <a:defRPr sz="1800" b="0" kern="1200">
          <a:solidFill>
            <a:schemeClr val="tx1"/>
          </a:solidFill>
          <a:latin typeface="+mn-lt"/>
          <a:ea typeface="+mn-ea"/>
          <a:cs typeface="+mn-cs"/>
        </a:defRPr>
      </a:lvl2pPr>
      <a:lvl3pPr marL="566928" indent="-169863" algn="l" defTabSz="914400" rtl="0" eaLnBrk="1" latinLnBrk="0" hangingPunct="1">
        <a:lnSpc>
          <a:spcPct val="90000"/>
        </a:lnSpc>
        <a:spcBef>
          <a:spcPts val="300"/>
        </a:spcBef>
        <a:spcAft>
          <a:spcPts val="0"/>
        </a:spcAft>
        <a:buFont typeface="Wingdings" panose="05000000000000000000" pitchFamily="2" charset="2"/>
        <a:buChar char="§"/>
        <a:defRPr sz="1600" b="0" kern="1200">
          <a:solidFill>
            <a:schemeClr val="tx1"/>
          </a:solidFill>
          <a:latin typeface="+mn-lt"/>
          <a:ea typeface="+mn-ea"/>
          <a:cs typeface="+mn-cs"/>
        </a:defRPr>
      </a:lvl3pPr>
      <a:lvl4pPr marL="740664"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4pPr>
      <a:lvl5pPr marL="914400" indent="-173736" algn="l" defTabSz="914400" rtl="0" eaLnBrk="1" latinLnBrk="0" hangingPunct="1">
        <a:lnSpc>
          <a:spcPct val="90000"/>
        </a:lnSpc>
        <a:spcBef>
          <a:spcPts val="3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orient="horz" pos="1128">
          <p15:clr>
            <a:srgbClr val="F26B43"/>
          </p15:clr>
        </p15:guide>
        <p15:guide id="5" orient="horz" pos="864">
          <p15:clr>
            <a:srgbClr val="5ACBF0"/>
          </p15:clr>
        </p15:guide>
        <p15:guide id="6" orient="horz" pos="136">
          <p15:clr>
            <a:srgbClr val="A4A3A4"/>
          </p15:clr>
        </p15:guide>
        <p15:guide id="7" orient="horz" pos="3837">
          <p15:clr>
            <a:srgbClr val="F26B43"/>
          </p15:clr>
        </p15:guide>
        <p15:guide id="8" orient="horz" pos="4190">
          <p15:clr>
            <a:srgbClr val="A4A3A4"/>
          </p15:clr>
        </p15:guide>
        <p15:guide id="9" pos="7424">
          <p15:clr>
            <a:srgbClr val="F26B43"/>
          </p15:clr>
        </p15:guide>
        <p15:guide id="10" pos="253">
          <p15:clr>
            <a:srgbClr val="F26B43"/>
          </p15:clr>
        </p15:guide>
        <p15:guide id="12" orient="horz" pos="3573">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79.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8" Type="http://schemas.openxmlformats.org/officeDocument/2006/relationships/hyperlink" Target="https://www.capitaliq.com/CIQDotNet/CreditResearch/SPResearch.aspx?DocumentId=48531025&amp;From=SNP_CRS" TargetMode="External"/><Relationship Id="rId13" Type="http://schemas.openxmlformats.org/officeDocument/2006/relationships/hyperlink" Target="http://ice/sites/US-PF/SitePages/Enterprise%20Group.aspx?RootFolder=/sites/US-PF/EG%20Huddle%20Material/Higher%20Edu%20board&amp;FolderCTID=0x012000C64887D418A75A4BBD24735846B2FDCB&amp;View=%7b29711B35-1ECF-42BA-9443-7C6F5927BE6D%7d" TargetMode="External"/><Relationship Id="rId3" Type="http://schemas.openxmlformats.org/officeDocument/2006/relationships/image" Target="../media/image41.png"/><Relationship Id="rId7" Type="http://schemas.openxmlformats.org/officeDocument/2006/relationships/hyperlink" Target="https://www.capitaliq.com/CIQDotNet/CreditResearch/SPResearch.aspx?ArtObjectId=11038485&amp;ArtRevId=1" TargetMode="External"/><Relationship Id="rId12" Type="http://schemas.openxmlformats.org/officeDocument/2006/relationships/hyperlink" Target="https://www.spratings.com/us-public-finance" TargetMode="External"/><Relationship Id="rId17" Type="http://schemas.openxmlformats.org/officeDocument/2006/relationships/hyperlink" Target="https://www.capitaliq.com/CIQDotNet/CreditResearch/SPResearch.aspx?articleId=&amp;ArtObjectId=11492126&amp;ArtRevId=5&amp;sid=&amp;sind=A&amp;" TargetMode="External"/><Relationship Id="rId2" Type="http://schemas.openxmlformats.org/officeDocument/2006/relationships/notesSlide" Target="../notesSlides/notesSlide4.xml"/><Relationship Id="rId16" Type="http://schemas.openxmlformats.org/officeDocument/2006/relationships/hyperlink" Target="https://www.capitaliq.com/CIQDotNet/CreditResearch/SPResearch.aspx?DocumentId=47544684&amp;From=SNP_CRS" TargetMode="External"/><Relationship Id="rId1" Type="http://schemas.openxmlformats.org/officeDocument/2006/relationships/slideLayout" Target="../slideLayouts/slideLayout23.xml"/><Relationship Id="rId6" Type="http://schemas.openxmlformats.org/officeDocument/2006/relationships/hyperlink" Target="https://www.capitaliq.com/CIQDotNet/CreditResearch/SPResearch.aspx?DocumentId=48531040&amp;From=SNP_CRS" TargetMode="External"/><Relationship Id="rId11" Type="http://schemas.openxmlformats.org/officeDocument/2006/relationships/hyperlink" Target="https://www.capitaliq.com/CIQDotNet/CreditResearch/SPResearch.aspx?DocumentId=33039745&amp;From=SNP_CRS" TargetMode="External"/><Relationship Id="rId5" Type="http://schemas.openxmlformats.org/officeDocument/2006/relationships/hyperlink" Target="https://www.capitaliq.com/CIQDotNet/CreditResearch/SPResearch.aspx?DocumentId=40652369&amp;From=SNP_CRS" TargetMode="External"/><Relationship Id="rId15" Type="http://schemas.openxmlformats.org/officeDocument/2006/relationships/hyperlink" Target="https://www.capitaliq.com/CIQDotNet/CreditResearch/SPResearch.aspx?articleId=&amp;ArtObjectId=11958151&amp;ArtRevId=1&amp;sid=&amp;sind=A&amp;" TargetMode="External"/><Relationship Id="rId10" Type="http://schemas.openxmlformats.org/officeDocument/2006/relationships/hyperlink" Target="https://www.capitaliq.com/CIQDotNet/CreditResearch/SPResearch.aspx?DocumentId=47157103&amp;From=SNP_CRS" TargetMode="External"/><Relationship Id="rId4" Type="http://schemas.openxmlformats.org/officeDocument/2006/relationships/image" Target="../media/image42.png"/><Relationship Id="rId9" Type="http://schemas.openxmlformats.org/officeDocument/2006/relationships/hyperlink" Target="https://www.capitaliq.com/CIQDotNet/CreditResearch/SPResearch.aspx?DocumentId=47851257&amp;From=SNP_CRS" TargetMode="External"/><Relationship Id="rId14" Type="http://schemas.openxmlformats.org/officeDocument/2006/relationships/hyperlink" Target="https://www.capitaliq.com/CIQDotNet/CreditResearch/SPResearch.aspx?DocumentId=48311241&amp;From=SNP_C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hyperlink" Target="mailto:noa.fux@spglobal.com" TargetMode="Externa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4/relationships/chartEx" Target="../charts/chartEx1.xml"/><Relationship Id="rId1" Type="http://schemas.openxmlformats.org/officeDocument/2006/relationships/slideLayout" Target="../slideLayouts/slideLayout201.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6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35517" y="2674621"/>
            <a:ext cx="10748739" cy="2402049"/>
          </a:xfrm>
        </p:spPr>
      </p:pic>
      <p:sp>
        <p:nvSpPr>
          <p:cNvPr id="7" name="Title 6"/>
          <p:cNvSpPr>
            <a:spLocks noGrp="1"/>
          </p:cNvSpPr>
          <p:nvPr>
            <p:ph type="ctrTitle"/>
          </p:nvPr>
        </p:nvSpPr>
        <p:spPr>
          <a:xfrm>
            <a:off x="421217" y="173739"/>
            <a:ext cx="11529991" cy="1568639"/>
          </a:xfrm>
        </p:spPr>
        <p:txBody>
          <a:bodyPr>
            <a:noAutofit/>
          </a:bodyPr>
          <a:lstStyle/>
          <a:p>
            <a:r>
              <a:rPr lang="en-US" sz="3700" dirty="0">
                <a:latin typeface="Arial" panose="020B0604020202020204" pitchFamily="34" charset="0"/>
                <a:cs typeface="Arial" panose="020B0604020202020204" pitchFamily="34" charset="0"/>
              </a:rPr>
              <a:t>NAHEFFA Fall 2021 Conference:</a:t>
            </a:r>
            <a:br>
              <a:rPr lang="en-US" sz="3700" dirty="0">
                <a:latin typeface="Arial" panose="020B0604020202020204" pitchFamily="34" charset="0"/>
                <a:cs typeface="Arial" panose="020B0604020202020204" pitchFamily="34" charset="0"/>
              </a:rPr>
            </a:br>
            <a:r>
              <a:rPr lang="en-US" sz="3200" i="1" dirty="0">
                <a:latin typeface="Arial" panose="020B0604020202020204" pitchFamily="34" charset="0"/>
                <a:cs typeface="Arial" panose="020B0604020202020204" pitchFamily="34" charset="0"/>
              </a:rPr>
              <a:t>Rating Agency Panel on Higher Education and Healthcare</a:t>
            </a:r>
            <a:br>
              <a:rPr lang="en-US" sz="3700" i="1" dirty="0">
                <a:latin typeface="Arial" panose="020B0604020202020204" pitchFamily="34" charset="0"/>
                <a:cs typeface="Arial" panose="020B0604020202020204" pitchFamily="34" charset="0"/>
              </a:rPr>
            </a:br>
            <a:br>
              <a:rPr lang="en-US" sz="3700" i="1"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Presenter: Sean M. Wiley</a:t>
            </a:r>
            <a:br>
              <a:rPr lang="en-US" sz="37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September 9, 2021</a:t>
            </a:r>
            <a:br>
              <a:rPr lang="en-US" sz="2100" dirty="0">
                <a:latin typeface="Arial" panose="020B0604020202020204" pitchFamily="34" charset="0"/>
                <a:cs typeface="Arial" panose="020B0604020202020204" pitchFamily="34" charset="0"/>
              </a:rPr>
            </a:br>
            <a:br>
              <a:rPr lang="en-US" sz="3700" dirty="0">
                <a:latin typeface="Arial" panose="020B0604020202020204" pitchFamily="34" charset="0"/>
                <a:cs typeface="Arial" panose="020B0604020202020204" pitchFamily="34" charset="0"/>
              </a:rPr>
            </a:br>
            <a:endParaRPr lang="en-US" sz="3733" dirty="0">
              <a:latin typeface="Arial" panose="020B0604020202020204" pitchFamily="34" charset="0"/>
              <a:cs typeface="Arial" panose="020B0604020202020204" pitchFamily="34" charset="0"/>
            </a:endParaRPr>
          </a:p>
        </p:txBody>
      </p:sp>
      <p:sp>
        <p:nvSpPr>
          <p:cNvPr id="4" name="Text Placeholder 9"/>
          <p:cNvSpPr>
            <a:spLocks noGrp="1"/>
          </p:cNvSpPr>
          <p:nvPr>
            <p:ph type="body" sz="quarter" idx="12"/>
          </p:nvPr>
        </p:nvSpPr>
        <p:spPr>
          <a:xfrm>
            <a:off x="6353277" y="5714125"/>
            <a:ext cx="5689600" cy="986007"/>
          </a:xfrm>
        </p:spPr>
        <p:txBody>
          <a:bodyPr/>
          <a:lstStyle/>
          <a:p>
            <a:endParaRPr lang="en-US"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Copyright © 2021 by S&amp;P Global.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All rights reserved.</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06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85170" y="2636993"/>
            <a:ext cx="11621660" cy="2402049"/>
          </a:xfrm>
        </p:spPr>
      </p:pic>
      <p:sp>
        <p:nvSpPr>
          <p:cNvPr id="7" name="Title 6"/>
          <p:cNvSpPr>
            <a:spLocks noGrp="1"/>
          </p:cNvSpPr>
          <p:nvPr>
            <p:ph type="ctrTitle"/>
          </p:nvPr>
        </p:nvSpPr>
        <p:spPr>
          <a:xfrm>
            <a:off x="421217" y="164595"/>
            <a:ext cx="9402337" cy="1568639"/>
          </a:xfrm>
        </p:spPr>
        <p:txBody>
          <a:bodyPr>
            <a:noAutofit/>
          </a:bodyPr>
          <a:lstStyle/>
          <a:p>
            <a:r>
              <a:rPr lang="en-US" sz="3200" dirty="0">
                <a:latin typeface="Arial" panose="020B0604020202020204" pitchFamily="34" charset="0"/>
                <a:cs typeface="Arial" panose="020B0604020202020204" pitchFamily="34" charset="0"/>
              </a:rPr>
              <a:t>Q&amp;A</a:t>
            </a:r>
            <a:br>
              <a:rPr lang="en-US" sz="3200" dirty="0"/>
            </a:br>
            <a:br>
              <a:rPr lang="en-US" sz="3200" dirty="0"/>
            </a:br>
            <a:br>
              <a:rPr lang="en-US" sz="3200" dirty="0"/>
            </a:br>
            <a:br>
              <a:rPr lang="en-US" sz="3200" dirty="0"/>
            </a:br>
            <a:endParaRPr lang="en-US" sz="3200" dirty="0"/>
          </a:p>
        </p:txBody>
      </p:sp>
      <p:sp>
        <p:nvSpPr>
          <p:cNvPr id="4" name="Text Placeholder 9"/>
          <p:cNvSpPr>
            <a:spLocks noGrp="1"/>
          </p:cNvSpPr>
          <p:nvPr>
            <p:ph type="body" sz="quarter" idx="12"/>
          </p:nvPr>
        </p:nvSpPr>
        <p:spPr>
          <a:xfrm>
            <a:off x="6353277" y="5714125"/>
            <a:ext cx="5689600" cy="986007"/>
          </a:xfrm>
        </p:spPr>
        <p:txBody>
          <a:bodyPr/>
          <a:lstStyle/>
          <a:p>
            <a:endParaRPr lang="en-US" dirty="0"/>
          </a:p>
          <a:p>
            <a:r>
              <a:rPr lang="en-US" sz="1200" dirty="0">
                <a:latin typeface="+mn-lt"/>
              </a:rPr>
              <a:t>Copyright © 2021 by S&amp;P Global. </a:t>
            </a:r>
            <a:br>
              <a:rPr lang="en-US" sz="1200" dirty="0">
                <a:latin typeface="+mn-lt"/>
              </a:rPr>
            </a:br>
            <a:r>
              <a:rPr lang="en-US" sz="1200" dirty="0">
                <a:latin typeface="+mn-lt"/>
              </a:rPr>
              <a:t>All rights reserved.</a:t>
            </a:r>
          </a:p>
          <a:p>
            <a:endParaRPr lang="en-US" sz="1200" dirty="0">
              <a:latin typeface="+mn-lt"/>
            </a:endParaRPr>
          </a:p>
        </p:txBody>
      </p:sp>
    </p:spTree>
    <p:extLst>
      <p:ext uri="{BB962C8B-B14F-4D97-AF65-F5344CB8AC3E}">
        <p14:creationId xmlns:p14="http://schemas.microsoft.com/office/powerpoint/2010/main" val="33148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D6002A"/>
                </a:solidFill>
              </a:rPr>
              <a:t>Appendix</a:t>
            </a:r>
            <a:endParaRPr lang="en-AU" dirty="0"/>
          </a:p>
        </p:txBody>
      </p:sp>
    </p:spTree>
    <p:extLst>
      <p:ext uri="{BB962C8B-B14F-4D97-AF65-F5344CB8AC3E}">
        <p14:creationId xmlns:p14="http://schemas.microsoft.com/office/powerpoint/2010/main" val="50038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panose="020B0604020202020204" pitchFamily="34" charset="0"/>
                <a:cs typeface="Arial" panose="020B0604020202020204" pitchFamily="34" charset="0"/>
              </a:rPr>
              <a:t>U.S. Higher Education Ratings Distribution</a:t>
            </a:r>
            <a:br>
              <a:rPr lang="en-US" sz="32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From May 1, 2019 to Sep. 3, 2021</a:t>
            </a:r>
            <a:endParaRPr lang="en-US" sz="31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DDC3DCF-E0A7-DA4A-BC2C-1EC3743A297B}" type="slidenum">
              <a:rPr lang="en-US" smtClean="0"/>
              <a:pPr/>
              <a:t>12</a:t>
            </a:fld>
            <a:endParaRPr lang="en-US" dirty="0"/>
          </a:p>
        </p:txBody>
      </p:sp>
      <p:graphicFrame>
        <p:nvGraphicFramePr>
          <p:cNvPr id="11" name="Chart 10"/>
          <p:cNvGraphicFramePr>
            <a:graphicFrameLocks/>
          </p:cNvGraphicFramePr>
          <p:nvPr/>
        </p:nvGraphicFramePr>
        <p:xfrm>
          <a:off x="6172201" y="1676400"/>
          <a:ext cx="4295775" cy="3295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6629400" y="1493956"/>
          <a:ext cx="3810000" cy="36838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E4059B36-53A2-4251-9320-41026ED82B8C}"/>
              </a:ext>
            </a:extLst>
          </p:cNvPr>
          <p:cNvGraphicFramePr>
            <a:graphicFrameLocks/>
          </p:cNvGraphicFramePr>
          <p:nvPr>
            <p:extLst>
              <p:ext uri="{D42A27DB-BD31-4B8C-83A1-F6EECF244321}">
                <p14:modId xmlns:p14="http://schemas.microsoft.com/office/powerpoint/2010/main" val="4245757909"/>
              </p:ext>
            </p:extLst>
          </p:nvPr>
        </p:nvGraphicFramePr>
        <p:xfrm>
          <a:off x="414528" y="1219200"/>
          <a:ext cx="10934700" cy="4452939"/>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 Placeholder 26">
            <a:extLst>
              <a:ext uri="{FF2B5EF4-FFF2-40B4-BE49-F238E27FC236}">
                <a16:creationId xmlns:a16="http://schemas.microsoft.com/office/drawing/2014/main" id="{E22C6F67-5884-4EAD-9445-548640985F88}"/>
              </a:ext>
            </a:extLst>
          </p:cNvPr>
          <p:cNvSpPr>
            <a:spLocks noGrp="1"/>
          </p:cNvSpPr>
          <p:nvPr>
            <p:ph type="body" sz="quarter" idx="15"/>
          </p:nvPr>
        </p:nvSpPr>
        <p:spPr/>
        <p:txBody>
          <a:bodyPr/>
          <a:lstStyle/>
          <a:p>
            <a:r>
              <a:rPr lang="en-US" sz="900" dirty="0"/>
              <a:t>Source: S&amp;P Global Ratings. Data as of  June 15, 2021 </a:t>
            </a:r>
          </a:p>
        </p:txBody>
      </p:sp>
    </p:spTree>
    <p:extLst>
      <p:ext uri="{BB962C8B-B14F-4D97-AF65-F5344CB8AC3E}">
        <p14:creationId xmlns:p14="http://schemas.microsoft.com/office/powerpoint/2010/main" val="20694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base">
              <a:lnSpc>
                <a:spcPct val="80000"/>
              </a:lnSpc>
              <a:spcBef>
                <a:spcPts val="600"/>
              </a:spcBef>
              <a:spcAft>
                <a:spcPct val="0"/>
              </a:spcAft>
            </a:pPr>
            <a:r>
              <a:rPr lang="en-US" sz="3200" dirty="0">
                <a:solidFill>
                  <a:srgbClr val="CC3300"/>
                </a:solidFill>
              </a:rPr>
              <a:t>Additional Resources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639DE-E0A6-B94A-98D6-CD1BA3AC61D6}" type="slidenum">
              <a:rPr kumimoji="0" lang="en-US" sz="10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descr="Icon-019_200px_x_200p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82465" y="795430"/>
            <a:ext cx="443813" cy="443813"/>
          </a:xfrm>
          <a:prstGeom prst="rect">
            <a:avLst/>
          </a:prstGeom>
        </p:spPr>
      </p:pic>
      <p:pic>
        <p:nvPicPr>
          <p:cNvPr id="7" name="Picture 6" descr="Icon-001_200px_x_199px.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71245" y="798540"/>
            <a:ext cx="443812" cy="391149"/>
          </a:xfrm>
          <a:prstGeom prst="rect">
            <a:avLst/>
          </a:prstGeom>
        </p:spPr>
      </p:pic>
      <p:cxnSp>
        <p:nvCxnSpPr>
          <p:cNvPr id="14" name="Straight Connector 13"/>
          <p:cNvCxnSpPr>
            <a:cxnSpLocks/>
          </p:cNvCxnSpPr>
          <p:nvPr/>
        </p:nvCxnSpPr>
        <p:spPr>
          <a:xfrm>
            <a:off x="414528" y="1279857"/>
            <a:ext cx="11358879" cy="0"/>
          </a:xfrm>
          <a:prstGeom prst="line">
            <a:avLst/>
          </a:prstGeom>
          <a:ln w="12700">
            <a:solidFill>
              <a:srgbClr val="C00000"/>
            </a:solidFill>
          </a:ln>
        </p:spPr>
        <p:style>
          <a:lnRef idx="2">
            <a:schemeClr val="accent1"/>
          </a:lnRef>
          <a:fillRef idx="0">
            <a:schemeClr val="accent1"/>
          </a:fillRef>
          <a:effectRef idx="1">
            <a:schemeClr val="accent1"/>
          </a:effectRef>
          <a:fontRef idx="minor">
            <a:schemeClr val="tx1"/>
          </a:fontRef>
        </p:style>
      </p:cxnSp>
      <p:sp>
        <p:nvSpPr>
          <p:cNvPr id="13" name="Content Placeholder 1">
            <a:extLst>
              <a:ext uri="{FF2B5EF4-FFF2-40B4-BE49-F238E27FC236}">
                <a16:creationId xmlns:a16="http://schemas.microsoft.com/office/drawing/2014/main" id="{912C2EB1-B37E-4EE8-B23F-EBF5C0388728}"/>
              </a:ext>
            </a:extLst>
          </p:cNvPr>
          <p:cNvSpPr txBox="1">
            <a:spLocks/>
          </p:cNvSpPr>
          <p:nvPr/>
        </p:nvSpPr>
        <p:spPr>
          <a:xfrm>
            <a:off x="360523" y="1441055"/>
            <a:ext cx="5943513" cy="45880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0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2021 Higher Education Outlook</a:t>
            </a:r>
          </a:p>
          <a:p>
            <a:pPr marL="228600" marR="0" lvl="0" indent="0" algn="l" defTabSz="914400" rtl="0" eaLnBrk="1" fontAlgn="auto" latinLnBrk="0" hangingPunct="1">
              <a:lnSpc>
                <a:spcPct val="90000"/>
              </a:lnSpc>
              <a:spcBef>
                <a:spcPts val="30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5"/>
              </a:rPr>
              <a:t>Outlook For Global Not-For-Profit Higher Education: Empty Chairs At Empty Tables</a:t>
            </a:r>
          </a:p>
          <a:p>
            <a:pPr marL="228600" marR="0" lvl="0" indent="0" algn="l" defTabSz="914400" rtl="0" eaLnBrk="1" fontAlgn="auto" latinLnBrk="0" hangingPunct="1">
              <a:lnSpc>
                <a:spcPct val="90000"/>
              </a:lnSpc>
              <a:spcBef>
                <a:spcPts val="30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Jan. 20, 2021</a:t>
            </a:r>
          </a:p>
          <a:p>
            <a:pPr marL="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Median Report</a:t>
            </a: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6"/>
              </a:rPr>
              <a:t>U.S. Public College Median Ratios</a:t>
            </a: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June 23, 2021</a:t>
            </a: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7"/>
            </a:endParaRP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8"/>
              </a:rPr>
              <a:t>U.S. Private College Median Ratios</a:t>
            </a: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June 23, 2021</a:t>
            </a:r>
          </a:p>
          <a:p>
            <a:pPr marL="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Rating Action Reports</a:t>
            </a: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9"/>
              </a:rPr>
              <a:t>U.S. Higher Education Rating Actions, First-Quarter 2021</a:t>
            </a: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April 13, 2021</a:t>
            </a: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10"/>
              </a:rPr>
              <a:t>U.S. Higher Education Rating Actions, 2020</a:t>
            </a: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January 28, 2021</a:t>
            </a:r>
          </a:p>
          <a:p>
            <a:pPr marL="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Criteria</a:t>
            </a:r>
          </a:p>
          <a:p>
            <a:pPr marL="228600" marR="0" lvl="0" indent="0" algn="l" defTabSz="914400" rtl="0" eaLnBrk="1" fontAlgn="auto" latinLnBrk="0" hangingPunct="1">
              <a:lnSpc>
                <a:spcPct val="90000"/>
              </a:lnSpc>
              <a:spcBef>
                <a:spcPts val="1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11"/>
              </a:rPr>
              <a:t>US Public Finance – Methodology: Not-For-Profit Public and Private Colleges and Universities</a:t>
            </a: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Jan. 6, 2016</a:t>
            </a:r>
          </a:p>
          <a:p>
            <a:pPr marL="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S&amp;P US Public Finance</a:t>
            </a:r>
          </a:p>
          <a:p>
            <a:pPr marL="228600" marR="0" lvl="0" indent="0" algn="l" defTabSz="914400" rtl="0" eaLnBrk="1" fontAlgn="auto" latinLnBrk="0" hangingPunct="1">
              <a:lnSpc>
                <a:spcPct val="90000"/>
              </a:lnSpc>
              <a:spcBef>
                <a:spcPts val="0"/>
              </a:spcBef>
              <a:spcAft>
                <a:spcPts val="100"/>
              </a:spcAft>
              <a:buClrTx/>
              <a:buSzTx/>
              <a:buFont typeface="Arial" panose="020B0604020202020204" pitchFamily="34" charset="0"/>
              <a:buNone/>
              <a:tabLst/>
              <a:defRPr/>
            </a:pPr>
            <a:r>
              <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12"/>
              </a:rPr>
              <a:t>https://www.spratings.com/us-public-finance</a:t>
            </a: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1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1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1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967D5C1-E6EF-4ACE-A8D5-5C04DF62B198}"/>
              </a:ext>
            </a:extLst>
          </p:cNvPr>
          <p:cNvSpPr txBox="1"/>
          <p:nvPr/>
        </p:nvSpPr>
        <p:spPr>
          <a:xfrm>
            <a:off x="6304036" y="1206585"/>
            <a:ext cx="5711274" cy="3247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mn-ea"/>
                <a:cs typeface="+mn-cs"/>
              </a:rPr>
              <a:t>Additional Commentaries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hlinkClick r:id="rId13"/>
            </a:endParaRPr>
          </a:p>
          <a:p>
            <a:pPr marL="457200" marR="0" lvl="1" indent="0" algn="l"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'Back To School' Will Take On New Meaning This Fall</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May 27, 2021</a:t>
            </a:r>
          </a:p>
          <a:p>
            <a:pPr marL="457200" marR="0" lvl="1" indent="0" algn="l" defTabSz="914400" rtl="0" eaLnBrk="1" fontAlgn="auto" latinLnBrk="0" hangingPunct="1">
              <a:lnSpc>
                <a:spcPct val="100000"/>
              </a:lnSpc>
              <a:spcBef>
                <a:spcPts val="10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A New Dawn For Shuttered U.S. Nonprofits In 2021</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May 13, 2021</a:t>
            </a:r>
          </a:p>
          <a:p>
            <a:pPr marL="457200" marR="0" lvl="1" indent="0" algn="l" defTabSz="914400" rtl="0" eaLnBrk="1" fontAlgn="auto" latinLnBrk="0" hangingPunct="1">
              <a:lnSpc>
                <a:spcPct val="100000"/>
              </a:lnSpc>
              <a:spcBef>
                <a:spcPts val="10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hlinkClick r:id="rId16"/>
              </a:rPr>
              <a:t>A Tumultuous Year Presents A Major Test For U.S. Privatized Student Housing</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March 8, 2021</a:t>
            </a:r>
          </a:p>
          <a:p>
            <a:pPr marL="457200" marR="0" lvl="1" indent="0" algn="l" defTabSz="914400" rtl="0" eaLnBrk="1" fontAlgn="auto" latinLnBrk="0" hangingPunct="1">
              <a:lnSpc>
                <a:spcPct val="100000"/>
              </a:lnSpc>
              <a:spcBef>
                <a:spcPts val="10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hlinkClick r:id="rId17"/>
              </a:rPr>
              <a:t>U.S. Not-For-Profit Higher Education Sector Confronts An Unprecedented Loss Of Revenue And An Uncertain Recovery</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May 15, 2020</a:t>
            </a:r>
          </a:p>
        </p:txBody>
      </p:sp>
    </p:spTree>
    <p:extLst>
      <p:ext uri="{BB962C8B-B14F-4D97-AF65-F5344CB8AC3E}">
        <p14:creationId xmlns:p14="http://schemas.microsoft.com/office/powerpoint/2010/main" val="184523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6D1530-B914-4870-B2C3-B0A2AAC39540}"/>
              </a:ext>
            </a:extLst>
          </p:cNvPr>
          <p:cNvSpPr>
            <a:spLocks noGrp="1"/>
          </p:cNvSpPr>
          <p:nvPr>
            <p:ph type="sldNum" sz="quarter" idx="12"/>
          </p:nvPr>
        </p:nvSpPr>
        <p:spPr/>
        <p:txBody>
          <a:bodyPr/>
          <a:lstStyle/>
          <a:p>
            <a:fld id="{5246FB18-5DF1-419A-B975-14AFDDD65B9F}" type="slidenum">
              <a:rPr lang="en-US" smtClean="0"/>
              <a:t>14</a:t>
            </a:fld>
            <a:endParaRPr lang="en-US"/>
          </a:p>
        </p:txBody>
      </p:sp>
      <p:graphicFrame>
        <p:nvGraphicFramePr>
          <p:cNvPr id="6" name="Content Placeholder 3">
            <a:extLst>
              <a:ext uri="{FF2B5EF4-FFF2-40B4-BE49-F238E27FC236}">
                <a16:creationId xmlns:a16="http://schemas.microsoft.com/office/drawing/2014/main" id="{E89EEEB1-D479-4CC9-83E6-EA551841DE5F}"/>
              </a:ext>
            </a:extLst>
          </p:cNvPr>
          <p:cNvGraphicFramePr>
            <a:graphicFrameLocks/>
          </p:cNvGraphicFramePr>
          <p:nvPr>
            <p:extLst>
              <p:ext uri="{D42A27DB-BD31-4B8C-83A1-F6EECF244321}">
                <p14:modId xmlns:p14="http://schemas.microsoft.com/office/powerpoint/2010/main" val="1948381768"/>
              </p:ext>
            </p:extLst>
          </p:nvPr>
        </p:nvGraphicFramePr>
        <p:xfrm>
          <a:off x="397639" y="167326"/>
          <a:ext cx="11389796" cy="5783580"/>
        </p:xfrm>
        <a:graphic>
          <a:graphicData uri="http://schemas.openxmlformats.org/drawingml/2006/table">
            <a:tbl>
              <a:tblPr firstRow="1" bandRow="1">
                <a:tableStyleId>{5C22544A-7EE6-4342-B048-85BDC9FD1C3A}</a:tableStyleId>
              </a:tblPr>
              <a:tblGrid>
                <a:gridCol w="4349217">
                  <a:extLst>
                    <a:ext uri="{9D8B030D-6E8A-4147-A177-3AD203B41FA5}">
                      <a16:colId xmlns:a16="http://schemas.microsoft.com/office/drawing/2014/main" val="20000"/>
                    </a:ext>
                  </a:extLst>
                </a:gridCol>
                <a:gridCol w="3744590">
                  <a:extLst>
                    <a:ext uri="{9D8B030D-6E8A-4147-A177-3AD203B41FA5}">
                      <a16:colId xmlns:a16="http://schemas.microsoft.com/office/drawing/2014/main" val="2274558193"/>
                    </a:ext>
                  </a:extLst>
                </a:gridCol>
                <a:gridCol w="3295989">
                  <a:extLst>
                    <a:ext uri="{9D8B030D-6E8A-4147-A177-3AD203B41FA5}">
                      <a16:colId xmlns:a16="http://schemas.microsoft.com/office/drawing/2014/main" val="2867489222"/>
                    </a:ext>
                  </a:extLst>
                </a:gridCol>
              </a:tblGrid>
              <a:tr h="359375">
                <a:tc gridSpan="3">
                  <a:txBody>
                    <a:bodyPr/>
                    <a:lstStyle/>
                    <a:p>
                      <a:pPr marL="0" marR="0" indent="0" algn="ctr" defTabSz="457200" rtl="0" eaLnBrk="1" fontAlgn="auto" latinLnBrk="0" hangingPunct="1">
                        <a:lnSpc>
                          <a:spcPct val="100000"/>
                        </a:lnSpc>
                        <a:spcBef>
                          <a:spcPts val="200"/>
                        </a:spcBef>
                        <a:spcAft>
                          <a:spcPts val="0"/>
                        </a:spcAft>
                        <a:buClrTx/>
                        <a:buSzTx/>
                        <a:buFontTx/>
                        <a:buNone/>
                        <a:tabLst/>
                        <a:defRPr/>
                      </a:pPr>
                      <a:r>
                        <a:rPr lang="en-US" sz="3200" dirty="0">
                          <a:solidFill>
                            <a:srgbClr val="C00000"/>
                          </a:solidFill>
                          <a:latin typeface="+mn-lt"/>
                        </a:rPr>
                        <a:t>U.S. HIGHER EDUCATION ANALYTICAL TEAM</a:t>
                      </a:r>
                    </a:p>
                  </a:txBody>
                  <a:tcPr marL="68580" marR="68580" marT="34290" marB="3429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5926">
                <a:tc>
                  <a:txBody>
                    <a:bodyPr/>
                    <a:lstStyle/>
                    <a:p>
                      <a:pPr algn="l">
                        <a:spcBef>
                          <a:spcPts val="200"/>
                        </a:spcBef>
                      </a:pPr>
                      <a:r>
                        <a:rPr lang="en-US" sz="1400" b="1" i="0" u="none" strike="noStrike" kern="1200" baseline="0" dirty="0">
                          <a:solidFill>
                            <a:schemeClr val="tx1"/>
                          </a:solidFill>
                          <a:latin typeface="Akkurat Pro Light" panose="020B0404020101020102" pitchFamily="34" charset="0"/>
                          <a:ea typeface="+mn-ea"/>
                          <a:cs typeface="+mn-cs"/>
                        </a:rPr>
                        <a:t>Head of Analytics and Research</a:t>
                      </a:r>
                      <a:endParaRPr lang="en-US" sz="1400" dirty="0">
                        <a:solidFill>
                          <a:schemeClr val="tx1"/>
                        </a:solidFill>
                        <a:latin typeface="Akkurat Pro Light" panose="020B0404020101020102" pitchFamily="34" charset="0"/>
                      </a:endParaRPr>
                    </a:p>
                  </a:txBody>
                  <a:tcPr marL="68580" marR="68580" marT="34290" marB="3429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auto" latinLnBrk="0" hangingPunct="1">
                        <a:lnSpc>
                          <a:spcPct val="100000"/>
                        </a:lnSpc>
                        <a:spcBef>
                          <a:spcPts val="200"/>
                        </a:spcBef>
                        <a:spcAft>
                          <a:spcPts val="0"/>
                        </a:spcAft>
                        <a:buClrTx/>
                        <a:buSzTx/>
                        <a:buFontTx/>
                        <a:buNone/>
                        <a:tabLst/>
                        <a:defRPr/>
                      </a:pPr>
                      <a:r>
                        <a:rPr lang="en-US" sz="1400" b="1" i="0" u="none" strike="noStrike" kern="1200" baseline="0" dirty="0">
                          <a:solidFill>
                            <a:schemeClr val="tx1"/>
                          </a:solidFill>
                          <a:latin typeface="Akkurat Pro Light" panose="020B0404020101020102" pitchFamily="34" charset="0"/>
                          <a:ea typeface="+mn-ea"/>
                          <a:cs typeface="+mn-cs"/>
                        </a:rPr>
                        <a:t>Analytical Manager</a:t>
                      </a:r>
                      <a:endParaRPr lang="en-US" sz="1400" kern="1200" dirty="0">
                        <a:solidFill>
                          <a:schemeClr val="tx1"/>
                        </a:solidFill>
                        <a:latin typeface="Akkurat Pro Light" panose="020B0404020101020102" pitchFamily="34" charset="0"/>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tx1"/>
                          </a:solidFill>
                          <a:latin typeface="Akkurat Pro Light" panose="020B0404020101020102" pitchFamily="34" charset="0"/>
                          <a:ea typeface="+mn-ea"/>
                          <a:cs typeface="+mn-cs"/>
                        </a:rPr>
                        <a:t>Sector Leader </a:t>
                      </a:r>
                      <a:endParaRPr lang="en-US" sz="1400" b="1" kern="1200" dirty="0">
                        <a:solidFill>
                          <a:schemeClr val="tx1"/>
                        </a:solidFill>
                        <a:latin typeface="Akkurat Pro Light" panose="020B0404020101020102" pitchFamily="34" charset="0"/>
                        <a:ea typeface="+mn-ea"/>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1102176">
                <a:tc>
                  <a:txBody>
                    <a:bodyPr/>
                    <a:lstStyle/>
                    <a:p>
                      <a:pPr algn="l">
                        <a:spcBef>
                          <a:spcPts val="0"/>
                        </a:spcBef>
                      </a:pPr>
                      <a:endParaRPr lang="en-US" sz="1200" b="1" kern="1200" dirty="0">
                        <a:solidFill>
                          <a:srgbClr val="C00000"/>
                        </a:solidFill>
                        <a:latin typeface="Akkurat Pro Light" panose="020B0404020101020102" pitchFamily="34" charset="0"/>
                        <a:ea typeface="+mn-ea"/>
                        <a:cs typeface="+mn-cs"/>
                      </a:endParaRPr>
                    </a:p>
                    <a:p>
                      <a:pPr algn="l">
                        <a:spcBef>
                          <a:spcPts val="0"/>
                        </a:spcBef>
                      </a:pPr>
                      <a:r>
                        <a:rPr lang="en-US" sz="1200" b="1" kern="1200" dirty="0">
                          <a:solidFill>
                            <a:srgbClr val="C00000"/>
                          </a:solidFill>
                          <a:latin typeface="Akkurat Pro Light" panose="020B0404020101020102" pitchFamily="34" charset="0"/>
                          <a:ea typeface="+mn-ea"/>
                          <a:cs typeface="+mn-cs"/>
                        </a:rPr>
                        <a:t>Robin Prunty</a:t>
                      </a:r>
                    </a:p>
                    <a:p>
                      <a:pPr algn="l">
                        <a:spcBef>
                          <a:spcPts val="0"/>
                        </a:spcBef>
                      </a:pPr>
                      <a:r>
                        <a:rPr lang="en-US" sz="1200" b="0" i="0" u="none" strike="noStrike" kern="1200" baseline="0" dirty="0">
                          <a:solidFill>
                            <a:schemeClr val="tx1"/>
                          </a:solidFill>
                          <a:latin typeface="Akkurat Pro Light" panose="020B0404020101020102" pitchFamily="34" charset="0"/>
                          <a:ea typeface="+mn-ea"/>
                          <a:cs typeface="+mn-cs"/>
                        </a:rPr>
                        <a:t>Managing Director</a:t>
                      </a:r>
                    </a:p>
                    <a:p>
                      <a:pPr algn="l">
                        <a:spcBef>
                          <a:spcPts val="0"/>
                        </a:spcBef>
                      </a:pPr>
                      <a:r>
                        <a:rPr lang="en-US" sz="1200" b="0" i="0" u="none" strike="noStrike" kern="1200" baseline="0" dirty="0">
                          <a:solidFill>
                            <a:schemeClr val="tx1"/>
                          </a:solidFill>
                          <a:latin typeface="Akkurat Pro Light" panose="020B0404020101020102" pitchFamily="34" charset="0"/>
                          <a:ea typeface="+mn-ea"/>
                          <a:cs typeface="+mn-cs"/>
                        </a:rPr>
                        <a:t>(1) 212-438-2081</a:t>
                      </a:r>
                    </a:p>
                    <a:p>
                      <a:pPr algn="l">
                        <a:spcBef>
                          <a:spcPts val="0"/>
                        </a:spcBef>
                      </a:pPr>
                      <a:r>
                        <a:rPr lang="en-US" sz="1200" b="0" i="0" u="none" strike="noStrike" kern="1200" baseline="0" dirty="0">
                          <a:solidFill>
                            <a:schemeClr val="tx1"/>
                          </a:solidFill>
                          <a:latin typeface="Akkurat Pro Light" panose="020B0404020101020102" pitchFamily="34" charset="0"/>
                          <a:ea typeface="+mn-ea"/>
                          <a:cs typeface="+mn-cs"/>
                        </a:rPr>
                        <a:t>robin.prunty@spglobal.com </a:t>
                      </a:r>
                    </a:p>
                    <a:p>
                      <a:pPr algn="l">
                        <a:spcBef>
                          <a:spcPts val="0"/>
                        </a:spcBef>
                      </a:pPr>
                      <a:endParaRPr lang="en-US" sz="1200" b="0" i="0" u="none" strike="noStrike" kern="1200" baseline="0" dirty="0">
                        <a:solidFill>
                          <a:schemeClr val="tx1"/>
                        </a:solidFill>
                        <a:latin typeface="Akkurat Pro Light" panose="020B0404020101020102" pitchFamily="34" charset="0"/>
                        <a:ea typeface="+mn-ea"/>
                        <a:cs typeface="+mn-cs"/>
                      </a:endParaRPr>
                    </a:p>
                  </a:txBody>
                  <a:tcPr marL="68580" marR="68580" marT="34290" marB="34290" anchor="ctr">
                    <a:lnT w="38100" cmpd="sng">
                      <a:noFill/>
                    </a:lnT>
                    <a:lnB w="6350" cap="flat" cmpd="sng" algn="ctr">
                      <a:solidFill>
                        <a:schemeClr val="accent5"/>
                      </a:solidFill>
                      <a:prstDash val="sysDot"/>
                      <a:round/>
                      <a:headEnd type="none" w="med" len="med"/>
                      <a:tailEnd type="none" w="med" len="med"/>
                    </a:lnB>
                    <a:noFill/>
                  </a:tcPr>
                </a:tc>
                <a:tc>
                  <a:txBody>
                    <a:bodyPr/>
                    <a:lstStyle/>
                    <a:p>
                      <a:pPr algn="l">
                        <a:lnSpc>
                          <a:spcPct val="100000"/>
                        </a:lnSpc>
                        <a:spcBef>
                          <a:spcPts val="0"/>
                        </a:spcBef>
                      </a:pPr>
                      <a:r>
                        <a:rPr lang="en-US" sz="1200" b="1" kern="1200" dirty="0">
                          <a:solidFill>
                            <a:srgbClr val="C00000"/>
                          </a:solidFill>
                          <a:latin typeface="Akkurat Pro Light" panose="020B0404020101020102" pitchFamily="34" charset="0"/>
                          <a:ea typeface="+mn-ea"/>
                          <a:cs typeface="+mn-cs"/>
                        </a:rPr>
                        <a:t>Laura Kuffler-Macdonald</a:t>
                      </a:r>
                      <a:endParaRPr lang="en-US" sz="1200" b="1" kern="1200" baseline="0" dirty="0">
                        <a:solidFill>
                          <a:srgbClr val="C00000"/>
                        </a:solidFill>
                        <a:latin typeface="Akkurat Pro Light" panose="020B0404020101020102" pitchFamily="34" charset="0"/>
                        <a:ea typeface="+mn-ea"/>
                        <a:cs typeface="+mn-cs"/>
                      </a:endParaRPr>
                    </a:p>
                    <a:p>
                      <a:pPr algn="l">
                        <a:lnSpc>
                          <a:spcPct val="100000"/>
                        </a:lnSpc>
                        <a:spcBef>
                          <a:spcPts val="0"/>
                        </a:spcBef>
                      </a:pPr>
                      <a:r>
                        <a:rPr lang="en-US" sz="1200" b="0" i="0" u="none" strike="noStrike" kern="1200" baseline="0" dirty="0">
                          <a:solidFill>
                            <a:schemeClr val="tx1"/>
                          </a:solidFill>
                          <a:latin typeface="Akkurat Pro Light" panose="020B0404020101020102" pitchFamily="34" charset="0"/>
                          <a:ea typeface="+mn-ea"/>
                          <a:cs typeface="+mn-cs"/>
                        </a:rPr>
                        <a:t>Senior Director</a:t>
                      </a:r>
                    </a:p>
                    <a:p>
                      <a:pPr algn="l">
                        <a:lnSpc>
                          <a:spcPct val="100000"/>
                        </a:lnSpc>
                        <a:spcBef>
                          <a:spcPts val="0"/>
                        </a:spcBef>
                      </a:pPr>
                      <a:r>
                        <a:rPr lang="en-US" sz="1200" b="0" i="0" u="none" strike="noStrike" kern="1200" baseline="0" dirty="0">
                          <a:solidFill>
                            <a:schemeClr val="tx1"/>
                          </a:solidFill>
                          <a:latin typeface="Akkurat Pro Light" panose="020B0404020101020102" pitchFamily="34" charset="0"/>
                          <a:ea typeface="+mn-ea"/>
                          <a:cs typeface="+mn-cs"/>
                        </a:rPr>
                        <a:t>(1) 212-438-2519</a:t>
                      </a:r>
                    </a:p>
                    <a:p>
                      <a:pPr algn="l">
                        <a:lnSpc>
                          <a:spcPct val="100000"/>
                        </a:lnSpc>
                        <a:spcBef>
                          <a:spcPts val="0"/>
                        </a:spcBef>
                      </a:pPr>
                      <a:r>
                        <a:rPr lang="en-US" sz="1200" b="0" i="0" u="none" strike="noStrike" kern="1200" baseline="0" dirty="0">
                          <a:solidFill>
                            <a:schemeClr val="tx1"/>
                          </a:solidFill>
                          <a:latin typeface="Akkurat Pro Light" panose="020B0404020101020102" pitchFamily="34" charset="0"/>
                          <a:ea typeface="+mn-ea"/>
                          <a:cs typeface="+mn-cs"/>
                        </a:rPr>
                        <a:t>laura.kuffler-macdonald@spglobal.com</a:t>
                      </a:r>
                    </a:p>
                  </a:txBody>
                  <a:tcPr marL="68580" marR="68580" marT="34290" marB="34290" anchor="ctr">
                    <a:lnT w="38100" cmpd="sng">
                      <a:noFill/>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Jessica Wood</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Senior Director</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(1) 312-233-7004</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jessica.wood@spglobal.com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0" marT="34290" marB="34290" anchor="ctr">
                    <a:lnT w="38100" cmpd="sng">
                      <a:noFill/>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2"/>
                  </a:ext>
                </a:extLst>
              </a:tr>
              <a:tr h="265926">
                <a:tc gridSpan="3">
                  <a:txBody>
                    <a:bodyPr/>
                    <a:lstStyle/>
                    <a:p>
                      <a:pPr marL="0" algn="l" defTabSz="457200" rtl="0" eaLnBrk="1" latinLnBrk="0" hangingPunct="1">
                        <a:spcBef>
                          <a:spcPts val="200"/>
                        </a:spcBef>
                      </a:pPr>
                      <a:r>
                        <a:rPr lang="en-US" sz="1400" b="1" i="0" u="none" strike="noStrike" kern="1200" baseline="0" dirty="0">
                          <a:solidFill>
                            <a:schemeClr val="tx1"/>
                          </a:solidFill>
                          <a:latin typeface="Akkurat Pro Light" panose="020B0404020101020102" pitchFamily="34" charset="0"/>
                          <a:ea typeface="+mn-ea"/>
                          <a:cs typeface="+mn-cs"/>
                        </a:rPr>
                        <a:t>Analytical Team</a:t>
                      </a: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099642">
                <a:tc>
                  <a:txBody>
                    <a:bodyPr/>
                    <a:lstStyle/>
                    <a:p>
                      <a:pPr>
                        <a:lnSpc>
                          <a:spcPct val="100000"/>
                        </a:lnSpc>
                        <a:spcBef>
                          <a:spcPts val="0"/>
                        </a:spcBef>
                      </a:pPr>
                      <a:endParaRPr lang="en-US" sz="1200" b="1" kern="1200" baseline="0" dirty="0">
                        <a:solidFill>
                          <a:srgbClr val="C00000"/>
                        </a:solidFill>
                        <a:latin typeface="Akkurat Pro Light" panose="020B0404020101020102" pitchFamily="34" charset="0"/>
                        <a:ea typeface="+mn-ea"/>
                        <a:cs typeface="+mn-cs"/>
                      </a:endParaRPr>
                    </a:p>
                    <a:p>
                      <a:pPr>
                        <a:lnSpc>
                          <a:spcPct val="100000"/>
                        </a:lnSpc>
                        <a:spcBef>
                          <a:spcPts val="0"/>
                        </a:spcBef>
                      </a:pPr>
                      <a:r>
                        <a:rPr lang="en-US" sz="1200" b="1" kern="1200" baseline="0" dirty="0">
                          <a:solidFill>
                            <a:srgbClr val="C00000"/>
                          </a:solidFill>
                          <a:latin typeface="Akkurat Pro Light" panose="020B0404020101020102" pitchFamily="34" charset="0"/>
                          <a:ea typeface="+mn-ea"/>
                          <a:cs typeface="+mn-cs"/>
                        </a:rPr>
                        <a:t>Jessica Goldman</a:t>
                      </a:r>
                    </a:p>
                    <a:p>
                      <a:pPr>
                        <a:lnSpc>
                          <a:spcPct val="100000"/>
                        </a:lnSpc>
                        <a:spcBef>
                          <a:spcPts val="0"/>
                        </a:spcBef>
                      </a:pPr>
                      <a:r>
                        <a:rPr lang="en-US" sz="1200" b="0" i="0" u="none" strike="noStrike" kern="1200" baseline="0" dirty="0">
                          <a:solidFill>
                            <a:schemeClr val="tx1"/>
                          </a:solidFill>
                          <a:latin typeface="Akkurat Pro Light" panose="020B0404020101020102" pitchFamily="34" charset="0"/>
                          <a:ea typeface="+mn-ea"/>
                          <a:cs typeface="+mn-cs"/>
                        </a:rPr>
                        <a:t>Director</a:t>
                      </a:r>
                    </a:p>
                    <a:p>
                      <a:pPr>
                        <a:lnSpc>
                          <a:spcPct val="100000"/>
                        </a:lnSpc>
                        <a:spcBef>
                          <a:spcPts val="0"/>
                        </a:spcBef>
                      </a:pPr>
                      <a:r>
                        <a:rPr lang="en-US" sz="1200" b="0" i="0" u="none" strike="noStrike" kern="1200" baseline="0" dirty="0">
                          <a:solidFill>
                            <a:schemeClr val="tx1"/>
                          </a:solidFill>
                          <a:latin typeface="Akkurat Pro Light" panose="020B0404020101020102" pitchFamily="34" charset="0"/>
                          <a:ea typeface="+mn-ea"/>
                          <a:cs typeface="+mn-cs"/>
                        </a:rPr>
                        <a:t>(1) 212-438-6484</a:t>
                      </a:r>
                    </a:p>
                    <a:p>
                      <a:pPr>
                        <a:lnSpc>
                          <a:spcPct val="100000"/>
                        </a:lnSpc>
                        <a:spcBef>
                          <a:spcPts val="0"/>
                        </a:spcBef>
                      </a:pPr>
                      <a:r>
                        <a:rPr lang="en-US" sz="1200" b="0" i="0" u="none" strike="noStrike" kern="1200" baseline="0" dirty="0">
                          <a:solidFill>
                            <a:schemeClr val="tx1"/>
                          </a:solidFill>
                          <a:latin typeface="Akkurat Pro Light" panose="020B0404020101020102" pitchFamily="34" charset="0"/>
                          <a:ea typeface="+mn-ea"/>
                          <a:cs typeface="+mn-cs"/>
                        </a:rPr>
                        <a:t>jessica.goldman@spglobal.com</a:t>
                      </a:r>
                      <a:endParaRPr lang="en-US" sz="1200" b="0" kern="1200" dirty="0">
                        <a:solidFill>
                          <a:schemeClr val="dk1"/>
                        </a:solidFill>
                        <a:latin typeface="Akkurat Pro Light" panose="020B0404020101020102" pitchFamily="34" charset="0"/>
                        <a:ea typeface="+mn-ea"/>
                        <a:cs typeface="+mn-cs"/>
                      </a:endParaRPr>
                    </a:p>
                    <a:p>
                      <a:pPr>
                        <a:lnSpc>
                          <a:spcPct val="100000"/>
                        </a:lnSpc>
                        <a:spcBef>
                          <a:spcPts val="0"/>
                        </a:spcBef>
                      </a:pPr>
                      <a:endParaRPr lang="en-US" sz="1200" b="0" kern="1200" dirty="0">
                        <a:solidFill>
                          <a:schemeClr val="dk1"/>
                        </a:solidFill>
                        <a:latin typeface="Akkurat Pro Light" panose="020B0404020101020102" pitchFamily="34" charset="0"/>
                        <a:ea typeface="+mn-ea"/>
                        <a:cs typeface="+mn-cs"/>
                      </a:endParaRPr>
                    </a:p>
                  </a:txBody>
                  <a:tcPr marL="68580" marR="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Ying Huang</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Director</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(1) 415-371-5008</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ying.huang@spglobal.com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a:lnSpc>
                          <a:spcPct val="100000"/>
                        </a:lnSpc>
                        <a:spcBef>
                          <a:spcPts val="0"/>
                        </a:spcBef>
                      </a:pPr>
                      <a:endParaRPr lang="en-US" sz="1200" b="0" kern="1200" dirty="0">
                        <a:solidFill>
                          <a:schemeClr val="dk1"/>
                        </a:solidFill>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Ken Rodgers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Director</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212-438-2087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ken.rodgers@spglobal.com</a:t>
                      </a:r>
                    </a:p>
                    <a:p>
                      <a:pPr>
                        <a:lnSpc>
                          <a:spcPct val="100000"/>
                        </a:lnSpc>
                        <a:spcBef>
                          <a:spcPts val="0"/>
                        </a:spcBef>
                      </a:pPr>
                      <a:endParaRPr lang="en-US" sz="1200" b="0" kern="1200" dirty="0">
                        <a:solidFill>
                          <a:schemeClr val="dk1"/>
                        </a:solidFill>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4"/>
                  </a:ext>
                </a:extLst>
              </a:tr>
              <a:tr h="10996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Mary Ellen Wriedt</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Director</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(1) 415-371-5027</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maryellen.wriedt@spglobal.com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a:lnSpc>
                          <a:spcPct val="100000"/>
                        </a:lnSpc>
                        <a:spcBef>
                          <a:spcPts val="0"/>
                        </a:spcBef>
                      </a:pPr>
                      <a:endParaRPr lang="en-US" sz="1200" b="1" kern="1200" dirty="0">
                        <a:solidFill>
                          <a:srgbClr val="C00000"/>
                        </a:solidFill>
                        <a:latin typeface="Akkurat Pro Light" panose="020B0404020101020102" pitchFamily="34" charset="0"/>
                        <a:ea typeface="+mn-ea"/>
                        <a:cs typeface="+mn-cs"/>
                      </a:endParaRPr>
                    </a:p>
                    <a:p>
                      <a:pPr>
                        <a:lnSpc>
                          <a:spcPct val="100000"/>
                        </a:lnSpc>
                        <a:spcBef>
                          <a:spcPts val="0"/>
                        </a:spcBef>
                      </a:pPr>
                      <a:r>
                        <a:rPr lang="en-US" sz="1200" b="1" kern="1200" dirty="0">
                          <a:solidFill>
                            <a:srgbClr val="C00000"/>
                          </a:solidFill>
                          <a:latin typeface="Akkurat Pro Light" panose="020B0404020101020102" pitchFamily="34" charset="0"/>
                          <a:ea typeface="+mn-ea"/>
                          <a:cs typeface="+mn-cs"/>
                        </a:rPr>
                        <a:t>Bobbi Gajwani</a:t>
                      </a:r>
                      <a:endParaRPr lang="en-US" sz="1200" b="1" kern="1200" baseline="0" dirty="0">
                        <a:solidFill>
                          <a:srgbClr val="C00000"/>
                        </a:solidFill>
                        <a:latin typeface="Akkurat Pro Light" panose="020B0404020101020102" pitchFamily="34" charset="0"/>
                        <a:ea typeface="+mn-ea"/>
                        <a:cs typeface="+mn-cs"/>
                      </a:endParaRPr>
                    </a:p>
                    <a:p>
                      <a:pPr>
                        <a:lnSpc>
                          <a:spcPct val="100000"/>
                        </a:lnSpc>
                        <a:spcBef>
                          <a:spcPts val="0"/>
                        </a:spcBef>
                      </a:pPr>
                      <a:r>
                        <a:rPr lang="en-US" sz="1200" b="0" i="0" u="none" strike="noStrike" kern="1200" baseline="0" dirty="0">
                          <a:solidFill>
                            <a:schemeClr val="tx1"/>
                          </a:solidFill>
                          <a:latin typeface="Akkurat Pro Light" panose="020B0404020101020102" pitchFamily="34" charset="0"/>
                          <a:ea typeface="+mn-ea"/>
                          <a:cs typeface="+mn-cs"/>
                        </a:rPr>
                        <a:t>Director</a:t>
                      </a:r>
                    </a:p>
                    <a:p>
                      <a:pPr>
                        <a:lnSpc>
                          <a:spcPct val="100000"/>
                        </a:lnSpc>
                        <a:spcBef>
                          <a:spcPts val="0"/>
                        </a:spcBef>
                      </a:pPr>
                      <a:r>
                        <a:rPr lang="en-US" sz="1200" b="0" i="0" u="none" strike="noStrike" kern="1200" baseline="0" dirty="0">
                          <a:solidFill>
                            <a:schemeClr val="tx1"/>
                          </a:solidFill>
                          <a:latin typeface="Akkurat Pro Light" panose="020B0404020101020102" pitchFamily="34" charset="0"/>
                          <a:ea typeface="+mn-ea"/>
                          <a:cs typeface="+mn-cs"/>
                        </a:rPr>
                        <a:t>(1) 312-233-7001</a:t>
                      </a:r>
                    </a:p>
                    <a:p>
                      <a:pPr>
                        <a:lnSpc>
                          <a:spcPct val="100000"/>
                        </a:lnSpc>
                        <a:spcBef>
                          <a:spcPts val="0"/>
                        </a:spcBef>
                      </a:pPr>
                      <a:r>
                        <a:rPr lang="en-US" sz="1200" b="0" i="0" u="none" strike="noStrike" kern="1200" baseline="0" dirty="0">
                          <a:solidFill>
                            <a:schemeClr val="tx1"/>
                          </a:solidFill>
                          <a:latin typeface="Akkurat Pro Light" panose="020B0404020101020102" pitchFamily="34" charset="0"/>
                          <a:ea typeface="+mn-ea"/>
                          <a:cs typeface="+mn-cs"/>
                        </a:rPr>
                        <a:t>bobbi.gajwani@spglobal.com</a:t>
                      </a:r>
                      <a:endParaRPr lang="en-US" sz="1200" b="0" kern="1200" dirty="0">
                        <a:solidFill>
                          <a:schemeClr val="dk1"/>
                        </a:solidFill>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a:lnSpc>
                          <a:spcPct val="100000"/>
                        </a:lnSpc>
                        <a:spcBef>
                          <a:spcPts val="0"/>
                        </a:spcBef>
                      </a:pPr>
                      <a:endParaRPr lang="en-US" sz="1200" b="1" kern="1200" dirty="0">
                        <a:solidFill>
                          <a:srgbClr val="C00000"/>
                        </a:solidFill>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Avani Parikh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Senior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(1) 212-438-1133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avani.parikh@spglobal.com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5"/>
                  </a:ext>
                </a:extLst>
              </a:tr>
              <a:tr h="10996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Shivani Singh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95000"/>
                              <a:lumOff val="5000"/>
                            </a:schemeClr>
                          </a:solidFill>
                          <a:effectLst/>
                          <a:uLnTx/>
                          <a:uFillTx/>
                          <a:latin typeface="Akkurat Pro Light" panose="020B0404020101020102" pitchFamily="34" charset="0"/>
                          <a:ea typeface="+mn-ea"/>
                          <a:cs typeface="+mn-cs"/>
                        </a:rPr>
                        <a:t>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95000"/>
                              <a:lumOff val="5000"/>
                            </a:schemeClr>
                          </a:solidFill>
                          <a:effectLst/>
                          <a:uLnTx/>
                          <a:uFillTx/>
                          <a:latin typeface="Akkurat Pro Light" panose="020B0404020101020102" pitchFamily="34" charset="0"/>
                          <a:ea typeface="+mn-ea"/>
                          <a:cs typeface="+mn-cs"/>
                        </a:rPr>
                        <a:t>(1) 212-438-3120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95000"/>
                              <a:lumOff val="5000"/>
                            </a:schemeClr>
                          </a:solidFill>
                          <a:effectLst/>
                          <a:uLnTx/>
                          <a:uFillTx/>
                          <a:latin typeface="Akkurat Pro Light" panose="020B0404020101020102" pitchFamily="34" charset="0"/>
                          <a:ea typeface="+mn-ea"/>
                          <a:cs typeface="+mn-cs"/>
                        </a:rPr>
                        <a:t>shivani.singh@spglobal.com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endParaRPr lang="en-US" sz="1400" dirty="0">
                        <a:latin typeface="Akkurat Pro Light" panose="020B0404020101020102" pitchFamily="34" charset="0"/>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092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3BA65B-9C67-4AA9-8A42-97F0166B4855}"/>
              </a:ext>
            </a:extLst>
          </p:cNvPr>
          <p:cNvSpPr>
            <a:spLocks noGrp="1"/>
          </p:cNvSpPr>
          <p:nvPr>
            <p:ph type="sldNum" sz="quarter" idx="12"/>
          </p:nvPr>
        </p:nvSpPr>
        <p:spPr/>
        <p:txBody>
          <a:bodyPr/>
          <a:lstStyle/>
          <a:p>
            <a:fld id="{5246FB18-5DF1-419A-B975-14AFDDD65B9F}" type="slidenum">
              <a:rPr lang="en-US" smtClean="0"/>
              <a:t>15</a:t>
            </a:fld>
            <a:endParaRPr lang="en-US"/>
          </a:p>
        </p:txBody>
      </p:sp>
      <p:sp>
        <p:nvSpPr>
          <p:cNvPr id="2" name="Text Placeholder 1">
            <a:extLst>
              <a:ext uri="{FF2B5EF4-FFF2-40B4-BE49-F238E27FC236}">
                <a16:creationId xmlns:a16="http://schemas.microsoft.com/office/drawing/2014/main" id="{A38B8F1D-8F6F-478D-9204-89091616E5DE}"/>
              </a:ext>
            </a:extLst>
          </p:cNvPr>
          <p:cNvSpPr>
            <a:spLocks noGrp="1"/>
          </p:cNvSpPr>
          <p:nvPr>
            <p:ph type="body" sz="quarter" idx="15"/>
          </p:nvPr>
        </p:nvSpPr>
        <p:spPr/>
        <p:txBody>
          <a:bodyPr/>
          <a:lstStyle/>
          <a:p>
            <a:endParaRPr lang="en-US"/>
          </a:p>
        </p:txBody>
      </p:sp>
      <p:graphicFrame>
        <p:nvGraphicFramePr>
          <p:cNvPr id="6" name="Content Placeholder 3">
            <a:extLst>
              <a:ext uri="{FF2B5EF4-FFF2-40B4-BE49-F238E27FC236}">
                <a16:creationId xmlns:a16="http://schemas.microsoft.com/office/drawing/2014/main" id="{4F1D5D1A-FEC0-4628-A75B-F075CD0F762A}"/>
              </a:ext>
            </a:extLst>
          </p:cNvPr>
          <p:cNvGraphicFramePr>
            <a:graphicFrameLocks/>
          </p:cNvGraphicFramePr>
          <p:nvPr>
            <p:extLst>
              <p:ext uri="{D42A27DB-BD31-4B8C-83A1-F6EECF244321}">
                <p14:modId xmlns:p14="http://schemas.microsoft.com/office/powerpoint/2010/main" val="2563488296"/>
              </p:ext>
            </p:extLst>
          </p:nvPr>
        </p:nvGraphicFramePr>
        <p:xfrm>
          <a:off x="414529" y="228599"/>
          <a:ext cx="11430000" cy="5873880"/>
        </p:xfrm>
        <a:graphic>
          <a:graphicData uri="http://schemas.openxmlformats.org/drawingml/2006/table">
            <a:tbl>
              <a:tblPr firstRow="1" bandRow="1">
                <a:tableStyleId>{5C22544A-7EE6-4342-B048-85BDC9FD1C3A}</a:tableStyleId>
              </a:tblPr>
              <a:tblGrid>
                <a:gridCol w="2718946">
                  <a:extLst>
                    <a:ext uri="{9D8B030D-6E8A-4147-A177-3AD203B41FA5}">
                      <a16:colId xmlns:a16="http://schemas.microsoft.com/office/drawing/2014/main" val="20000"/>
                    </a:ext>
                  </a:extLst>
                </a:gridCol>
                <a:gridCol w="2751522">
                  <a:extLst>
                    <a:ext uri="{9D8B030D-6E8A-4147-A177-3AD203B41FA5}">
                      <a16:colId xmlns:a16="http://schemas.microsoft.com/office/drawing/2014/main" val="20001"/>
                    </a:ext>
                  </a:extLst>
                </a:gridCol>
                <a:gridCol w="2713851">
                  <a:extLst>
                    <a:ext uri="{9D8B030D-6E8A-4147-A177-3AD203B41FA5}">
                      <a16:colId xmlns:a16="http://schemas.microsoft.com/office/drawing/2014/main" val="20002"/>
                    </a:ext>
                  </a:extLst>
                </a:gridCol>
                <a:gridCol w="3245681">
                  <a:extLst>
                    <a:ext uri="{9D8B030D-6E8A-4147-A177-3AD203B41FA5}">
                      <a16:colId xmlns:a16="http://schemas.microsoft.com/office/drawing/2014/main" val="3718501731"/>
                    </a:ext>
                  </a:extLst>
                </a:gridCol>
              </a:tblGrid>
              <a:tr h="279665">
                <a:tc gridSpan="4">
                  <a:txBody>
                    <a:bodyPr/>
                    <a:lstStyle/>
                    <a:p>
                      <a:pPr marL="0" algn="l" defTabSz="457200" rtl="0" eaLnBrk="1" latinLnBrk="0" hangingPunct="1">
                        <a:spcBef>
                          <a:spcPts val="200"/>
                        </a:spcBef>
                      </a:pPr>
                      <a:r>
                        <a:rPr lang="en-US" sz="1400" b="1" i="0" u="none" strike="noStrike" kern="1200" baseline="0" dirty="0">
                          <a:solidFill>
                            <a:schemeClr val="tx1"/>
                          </a:solidFill>
                          <a:latin typeface="Akkurat Pro Light" panose="020B0404020101020102" pitchFamily="34" charset="0"/>
                          <a:ea typeface="+mn-ea"/>
                          <a:cs typeface="+mn-cs"/>
                        </a:rPr>
                        <a:t>Analytical Team - Continued</a:t>
                      </a: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pPr marL="0" algn="l" defTabSz="457200" rtl="0" eaLnBrk="1" latinLnBrk="0" hangingPunct="1">
                        <a:spcBef>
                          <a:spcPts val="200"/>
                        </a:spcBef>
                      </a:pPr>
                      <a:endParaRPr lang="en-US" sz="1400" b="1" i="0" u="none" strike="noStrike" kern="1200" baseline="0" dirty="0">
                        <a:solidFill>
                          <a:schemeClr val="tx1"/>
                        </a:solidFill>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solidFill>
                      <a:schemeClr val="bg2"/>
                    </a:solidFill>
                  </a:tcPr>
                </a:tc>
                <a:extLst>
                  <a:ext uri="{0D108BD9-81ED-4DB2-BD59-A6C34878D82A}">
                    <a16:rowId xmlns:a16="http://schemas.microsoft.com/office/drawing/2014/main" val="10000"/>
                  </a:ext>
                </a:extLst>
              </a:tr>
              <a:tr h="12643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1485900" algn="l"/>
                          <a:tab pos="1714500" algn="l"/>
                          <a:tab pos="2286000" algn="l"/>
                          <a:tab pos="2514600" algn="l"/>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Gauri Gupta</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Associate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(1) 312-233-7010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gauri.gupta@spglobal.com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360521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Phillip Peña</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 Director</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415-371-5039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phillip.pena@spglobal.com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Amber Schafer</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 Director</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(1) 303-721-4238</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amber.schafer@spglobal.com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Stephanie Wang</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 Director</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(1) 212-438-3841</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stephanie.wang@spglobal.com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1"/>
                  </a:ext>
                </a:extLst>
              </a:tr>
              <a:tr h="12643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3605213"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Luke Gildner</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 Director</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303-721</a:t>
                      </a: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-4124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luke.gildner@spglobal.com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Brian Marshall</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 Director</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(1) 214-871-1414</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brian.marshall@spglobal.com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Kevin Barry</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Associate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(1) 212-438-7337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kevin.barry@spglobal.com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James Gallardo</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Associate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(1) 303-721-4391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james.gallardo@spglobal.com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2"/>
                  </a:ext>
                </a:extLst>
              </a:tr>
              <a:tr h="15192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Megan Kearns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Associate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(1) 303-721-4643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megan.kearns@spglobal.com</a:t>
                      </a: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Ruchika Radhakrishnan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Associate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(1) 647-297-0396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ruchika.r@spglobal.com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Sean Wiley</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 </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(1) 312-233-7050</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sean.wiley@spglobal.com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tab pos="1485900" algn="l"/>
                          <a:tab pos="1714500" algn="l"/>
                          <a:tab pos="2286000" algn="l"/>
                          <a:tab pos="2514600" algn="l"/>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Kimberly Barrett</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Associate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(1) 303-721-4446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kimberly.barrett@spglobal.com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4199121954"/>
                  </a:ext>
                </a:extLst>
              </a:tr>
              <a:tr h="15192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Nicholas Fortin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kkurat Pro Light" panose="020B0404020101020102" pitchFamily="34" charset="0"/>
                          <a:ea typeface="Times New Roman"/>
                          <a:cs typeface="Times New Roman"/>
                        </a:rPr>
                        <a:t>Associate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kkurat Pro Light" panose="020B0404020101020102" pitchFamily="34" charset="0"/>
                          <a:ea typeface="Times New Roman"/>
                          <a:cs typeface="Times New Roman"/>
                        </a:rPr>
                        <a:t>(1) 312-914-9629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kkurat Pro Light" panose="020B0404020101020102" pitchFamily="34" charset="0"/>
                          <a:ea typeface="Times New Roman"/>
                          <a:cs typeface="Times New Roman"/>
                        </a:rPr>
                        <a:t>nicholas.fortin@spglobal.com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Steven Sather</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(1) 303-721-4962</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steven.sather@spglobal.com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Julio Ramos</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Rating Analyst</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julio.ramos@spglobal.com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860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3BA65B-9C67-4AA9-8A42-97F0166B4855}"/>
              </a:ext>
            </a:extLst>
          </p:cNvPr>
          <p:cNvSpPr>
            <a:spLocks noGrp="1"/>
          </p:cNvSpPr>
          <p:nvPr>
            <p:ph type="sldNum" sz="quarter" idx="12"/>
          </p:nvPr>
        </p:nvSpPr>
        <p:spPr/>
        <p:txBody>
          <a:bodyPr/>
          <a:lstStyle/>
          <a:p>
            <a:fld id="{5246FB18-5DF1-419A-B975-14AFDDD65B9F}" type="slidenum">
              <a:rPr lang="en-US" smtClean="0"/>
              <a:t>16</a:t>
            </a:fld>
            <a:endParaRPr lang="en-US"/>
          </a:p>
        </p:txBody>
      </p:sp>
      <p:graphicFrame>
        <p:nvGraphicFramePr>
          <p:cNvPr id="6" name="Content Placeholder 3">
            <a:extLst>
              <a:ext uri="{FF2B5EF4-FFF2-40B4-BE49-F238E27FC236}">
                <a16:creationId xmlns:a16="http://schemas.microsoft.com/office/drawing/2014/main" id="{4F1D5D1A-FEC0-4628-A75B-F075CD0F762A}"/>
              </a:ext>
            </a:extLst>
          </p:cNvPr>
          <p:cNvGraphicFramePr>
            <a:graphicFrameLocks/>
          </p:cNvGraphicFramePr>
          <p:nvPr>
            <p:extLst>
              <p:ext uri="{D42A27DB-BD31-4B8C-83A1-F6EECF244321}">
                <p14:modId xmlns:p14="http://schemas.microsoft.com/office/powerpoint/2010/main" val="738256519"/>
              </p:ext>
            </p:extLst>
          </p:nvPr>
        </p:nvGraphicFramePr>
        <p:xfrm>
          <a:off x="414529" y="640080"/>
          <a:ext cx="11372906" cy="5036820"/>
        </p:xfrm>
        <a:graphic>
          <a:graphicData uri="http://schemas.openxmlformats.org/drawingml/2006/table">
            <a:tbl>
              <a:tblPr firstRow="1" bandRow="1">
                <a:tableStyleId>{5C22544A-7EE6-4342-B048-85BDC9FD1C3A}</a:tableStyleId>
              </a:tblPr>
              <a:tblGrid>
                <a:gridCol w="4549163">
                  <a:extLst>
                    <a:ext uri="{9D8B030D-6E8A-4147-A177-3AD203B41FA5}">
                      <a16:colId xmlns:a16="http://schemas.microsoft.com/office/drawing/2014/main" val="20000"/>
                    </a:ext>
                  </a:extLst>
                </a:gridCol>
                <a:gridCol w="3748552">
                  <a:extLst>
                    <a:ext uri="{9D8B030D-6E8A-4147-A177-3AD203B41FA5}">
                      <a16:colId xmlns:a16="http://schemas.microsoft.com/office/drawing/2014/main" val="20001"/>
                    </a:ext>
                  </a:extLst>
                </a:gridCol>
                <a:gridCol w="3075191">
                  <a:extLst>
                    <a:ext uri="{9D8B030D-6E8A-4147-A177-3AD203B41FA5}">
                      <a16:colId xmlns:a16="http://schemas.microsoft.com/office/drawing/2014/main" val="20002"/>
                    </a:ext>
                  </a:extLst>
                </a:gridCol>
              </a:tblGrid>
              <a:tr h="254663">
                <a:tc gridSpan="3">
                  <a:txBody>
                    <a:bodyPr/>
                    <a:lstStyle/>
                    <a:p>
                      <a:pPr marL="0" algn="l" defTabSz="457200" rtl="0" eaLnBrk="1" latinLnBrk="0" hangingPunct="1">
                        <a:spcBef>
                          <a:spcPts val="200"/>
                        </a:spcBef>
                      </a:pPr>
                      <a:r>
                        <a:rPr lang="en-US" sz="1400" b="1" i="0" u="none" strike="noStrike" kern="1200" baseline="0" dirty="0">
                          <a:solidFill>
                            <a:schemeClr val="tx1"/>
                          </a:solidFill>
                          <a:latin typeface="Akkurat Pro Light" panose="020B0404020101020102" pitchFamily="34" charset="0"/>
                          <a:ea typeface="+mn-ea"/>
                          <a:cs typeface="+mn-cs"/>
                        </a:rPr>
                        <a:t>Analytical Team</a:t>
                      </a: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Adam Gillespie</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Associate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Toronto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adam.gillespie@spglobal.com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Nineta Zetea</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Toronto</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nineta.zetea@spglobal.com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Dina Shillis</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Toronto</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dina.shillis.@spglobal.com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1"/>
                  </a:ext>
                </a:extLst>
              </a:tr>
              <a:tr h="1188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Martin Foo</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Associate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Melbourne</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martin.foo@spglobal.com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Rebecca Hrvatin</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Associate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Melbourne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rebecca.hrvatin@spglobal.com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rPr>
                        <a:t>Luke Linnell</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London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rPr>
                        <a:t>luke.linnell@spglobal.com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10002"/>
                  </a:ext>
                </a:extLst>
              </a:tr>
              <a:tr h="1188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Noa Fux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Associate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London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hlinkClick r:id="rId2"/>
                        </a:rPr>
                        <a:t>noa.fux@spglobal.com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Omar De la Torre Ponce De Leon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Associate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Mexico City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omar.delatorre@spglobal.com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Fernanda Nieto</a:t>
                      </a:r>
                      <a:endParaRPr kumimoji="0" lang="en-US" sz="1200" b="0"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Ratings Analyst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Mexico City</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kkurat Pro Light" panose="020B0404020101020102" pitchFamily="34" charset="0"/>
                          <a:ea typeface="Times New Roman"/>
                          <a:cs typeface="Times New Roman"/>
                        </a:rPr>
                        <a:t>fernanda.nieto@spglobal.com</a:t>
                      </a: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6350" cap="flat" cmpd="sng" algn="ctr">
                      <a:solidFill>
                        <a:schemeClr val="accent5"/>
                      </a:solidFill>
                      <a:prstDash val="sysDot"/>
                      <a:round/>
                      <a:headEnd type="none" w="med" len="med"/>
                      <a:tailEnd type="none" w="med" len="med"/>
                    </a:lnB>
                    <a:noFill/>
                  </a:tcPr>
                </a:tc>
                <a:extLst>
                  <a:ext uri="{0D108BD9-81ED-4DB2-BD59-A6C34878D82A}">
                    <a16:rowId xmlns:a16="http://schemas.microsoft.com/office/drawing/2014/main" val="4199121954"/>
                  </a:ext>
                </a:extLst>
              </a:tr>
              <a:tr h="1188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Felix Ejgel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kkurat Pro Light" panose="020B0404020101020102" pitchFamily="34" charset="0"/>
                          <a:ea typeface="Times New Roman"/>
                          <a:cs typeface="Times New Roman"/>
                        </a:rPr>
                        <a:t>Senior Director, Sector Lead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kkurat Pro Light" panose="020B0404020101020102" pitchFamily="34" charset="0"/>
                          <a:ea typeface="Times New Roman"/>
                          <a:cs typeface="Times New Roman"/>
                        </a:rPr>
                        <a:t>London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kkurat Pro Light" panose="020B0404020101020102" pitchFamily="34" charset="0"/>
                          <a:ea typeface="Times New Roman"/>
                          <a:cs typeface="Times New Roman"/>
                        </a:rPr>
                        <a:t>felix.ejgel@spglobal.com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Akkurat Pro Light" panose="020B0404020101020102" pitchFamily="34" charset="0"/>
                          <a:ea typeface="Times New Roman"/>
                          <a:cs typeface="Times New Roman"/>
                        </a:rPr>
                        <a:t>Sarah Sullivant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Sector Lead – IPF Ratings Americas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Austin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kkurat Pro Light" panose="020B0404020101020102" pitchFamily="34" charset="0"/>
                          <a:ea typeface="Times New Roman"/>
                          <a:cs typeface="+mn-cs"/>
                        </a:rPr>
                        <a:t>sarah.sullivant@spglobal.com</a:t>
                      </a:r>
                    </a:p>
                  </a:txBody>
                  <a:tcPr marL="68580" marR="68580" marT="34290" marB="34290" anchor="ctr">
                    <a:lnT w="6350" cap="flat" cmpd="sng" algn="ctr">
                      <a:solidFill>
                        <a:schemeClr val="accent5"/>
                      </a:solidFill>
                      <a:prstDash val="sysDot"/>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a:txBody>
                  <a:tcPr marL="68580" marR="68580" marT="34290" marB="34290" anchor="ctr">
                    <a:lnT w="6350" cap="flat" cmpd="sng" algn="ctr">
                      <a:solidFill>
                        <a:schemeClr val="accent5"/>
                      </a:solidFill>
                      <a:prstDash val="sys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BA390ED2-9938-4CF1-923C-9F2CA2D53ED6}"/>
              </a:ext>
            </a:extLst>
          </p:cNvPr>
          <p:cNvSpPr/>
          <p:nvPr/>
        </p:nvSpPr>
        <p:spPr>
          <a:xfrm>
            <a:off x="2706290" y="55305"/>
            <a:ext cx="6779420" cy="584775"/>
          </a:xfrm>
          <a:prstGeom prst="rect">
            <a:avLst/>
          </a:prstGeom>
        </p:spPr>
        <p:txBody>
          <a:bodyPr wrap="none">
            <a:spAutoFit/>
          </a:bodyPr>
          <a:lstStyle/>
          <a:p>
            <a:pPr algn="ctr" defTabSz="457200">
              <a:spcBef>
                <a:spcPts val="200"/>
              </a:spcBef>
              <a:defRPr/>
            </a:pPr>
            <a:r>
              <a:rPr lang="en-US" sz="3200" b="1" dirty="0">
                <a:solidFill>
                  <a:srgbClr val="C00000"/>
                </a:solidFill>
                <a:latin typeface="Akkurat Pro" panose="020B0504020101020102" pitchFamily="34" charset="0"/>
              </a:rPr>
              <a:t>NON U.S. HIGHER EDUCATION ANALYTICAL TEAM</a:t>
            </a:r>
          </a:p>
        </p:txBody>
      </p:sp>
    </p:spTree>
    <p:extLst>
      <p:ext uri="{BB962C8B-B14F-4D97-AF65-F5344CB8AC3E}">
        <p14:creationId xmlns:p14="http://schemas.microsoft.com/office/powerpoint/2010/main" val="509015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80924" y="1015244"/>
            <a:ext cx="7754784" cy="5444200"/>
          </a:xfrm>
          <a:prstGeom prst="rect">
            <a:avLst/>
          </a:prstGeom>
        </p:spPr>
      </p:pic>
      <p:sp>
        <p:nvSpPr>
          <p:cNvPr id="2" name="Slide Number Placeholder 1">
            <a:extLst>
              <a:ext uri="{FF2B5EF4-FFF2-40B4-BE49-F238E27FC236}">
                <a16:creationId xmlns:a16="http://schemas.microsoft.com/office/drawing/2014/main" id="{941221D3-0A18-4B5B-BDBF-B485384C65DC}"/>
              </a:ext>
            </a:extLst>
          </p:cNvPr>
          <p:cNvSpPr>
            <a:spLocks noGrp="1"/>
          </p:cNvSpPr>
          <p:nvPr>
            <p:ph type="sldNum" sz="quarter" idx="12"/>
          </p:nvPr>
        </p:nvSpPr>
        <p:spPr/>
        <p:txBody>
          <a:bodyPr/>
          <a:lstStyle/>
          <a:p>
            <a:fld id="{C7A0852B-661D-4262-B539-47AB7CCDE6BA}" type="slidenum">
              <a:rPr lang="en-US" smtClean="0"/>
              <a:t>17</a:t>
            </a:fld>
            <a:endParaRPr lang="en-US"/>
          </a:p>
        </p:txBody>
      </p:sp>
    </p:spTree>
    <p:extLst>
      <p:ext uri="{BB962C8B-B14F-4D97-AF65-F5344CB8AC3E}">
        <p14:creationId xmlns:p14="http://schemas.microsoft.com/office/powerpoint/2010/main" val="406988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p:txBody>
          <a:bodyPr>
            <a:normAutofit/>
          </a:bodyPr>
          <a:lstStyle/>
          <a:p>
            <a:pPr marL="342900" indent="-342900">
              <a:spcAft>
                <a:spcPts val="600"/>
              </a:spcAft>
            </a:pPr>
            <a:r>
              <a:rPr lang="en-US" sz="2400" dirty="0">
                <a:latin typeface="Arial" panose="020B0604020202020204" pitchFamily="34" charset="0"/>
                <a:cs typeface="Arial" panose="020B0604020202020204" pitchFamily="34" charset="0"/>
              </a:rPr>
              <a:t>General Overview of the Higher Education Sector</a:t>
            </a:r>
          </a:p>
          <a:p>
            <a:pPr marL="342900" indent="-342900">
              <a:spcAft>
                <a:spcPts val="600"/>
              </a:spcAft>
            </a:pPr>
            <a:r>
              <a:rPr lang="en-US" sz="2400" dirty="0">
                <a:latin typeface="Arial" panose="020B0604020202020204" pitchFamily="34" charset="0"/>
                <a:cs typeface="Arial" panose="020B0604020202020204" pitchFamily="34" charset="0"/>
              </a:rPr>
              <a:t>Key Credit Factors</a:t>
            </a:r>
          </a:p>
          <a:p>
            <a:pPr marL="342900" indent="-342900">
              <a:spcAft>
                <a:spcPts val="600"/>
              </a:spcAft>
            </a:pPr>
            <a:r>
              <a:rPr lang="en-US" sz="2400" dirty="0">
                <a:latin typeface="Arial" panose="020B0604020202020204" pitchFamily="34" charset="0"/>
                <a:cs typeface="Arial" panose="020B0604020202020204" pitchFamily="34" charset="0"/>
              </a:rPr>
              <a:t>What We’re Watching</a:t>
            </a:r>
          </a:p>
          <a:p>
            <a:pPr marL="342900" indent="-342900">
              <a:spcAft>
                <a:spcPts val="600"/>
              </a:spcAft>
            </a:pPr>
            <a:r>
              <a:rPr lang="en-US" sz="2400" dirty="0">
                <a:latin typeface="Arial" panose="020B0604020202020204" pitchFamily="34" charset="0"/>
                <a:cs typeface="Arial" panose="020B0604020202020204" pitchFamily="34" charset="0"/>
              </a:rPr>
              <a:t>Q&amp;A</a:t>
            </a:r>
          </a:p>
        </p:txBody>
      </p:sp>
      <p:sp>
        <p:nvSpPr>
          <p:cNvPr id="5" name="Slide Number Placeholder 4"/>
          <p:cNvSpPr>
            <a:spLocks noGrp="1"/>
          </p:cNvSpPr>
          <p:nvPr>
            <p:ph type="sldNum" sz="quarter" idx="12"/>
          </p:nvPr>
        </p:nvSpPr>
        <p:spPr/>
        <p:txBody>
          <a:bodyPr/>
          <a:lstStyle/>
          <a:p>
            <a:pPr>
              <a:defRPr/>
            </a:pPr>
            <a:fld id="{5246FB18-5DF1-419A-B975-14AFDDD65B9F}" type="slidenum">
              <a:rPr lang="en-US" sz="1050">
                <a:solidFill>
                  <a:prstClr val="black"/>
                </a:solidFill>
                <a:latin typeface="Arial" panose="020B0604020202020204"/>
              </a:rPr>
              <a:pPr>
                <a:defRPr/>
              </a:pPr>
              <a:t>2</a:t>
            </a:fld>
            <a:endParaRPr lang="en-US" sz="1050" dirty="0">
              <a:solidFill>
                <a:prstClr val="black"/>
              </a:solidFill>
              <a:latin typeface="Arial" panose="020B0604020202020204"/>
            </a:endParaRPr>
          </a:p>
        </p:txBody>
      </p:sp>
      <p:sp>
        <p:nvSpPr>
          <p:cNvPr id="4" name="Text Placeholder 3">
            <a:extLst>
              <a:ext uri="{FF2B5EF4-FFF2-40B4-BE49-F238E27FC236}">
                <a16:creationId xmlns:a16="http://schemas.microsoft.com/office/drawing/2014/main" id="{9126A713-66C7-4C57-9A48-9C7F04165026}"/>
              </a:ext>
            </a:extLst>
          </p:cNvPr>
          <p:cNvSpPr>
            <a:spLocks noGrp="1"/>
          </p:cNvSpPr>
          <p:nvPr>
            <p:ph type="body" sz="quarter" idx="15"/>
          </p:nvPr>
        </p:nvSpPr>
        <p:spPr/>
        <p:txBody>
          <a:bodyPr/>
          <a:lstStyle/>
          <a:p>
            <a:endParaRPr lang="en-US"/>
          </a:p>
        </p:txBody>
      </p:sp>
      <p:sp>
        <p:nvSpPr>
          <p:cNvPr id="10" name="Rectangle 9"/>
          <p:cNvSpPr/>
          <p:nvPr/>
        </p:nvSpPr>
        <p:spPr>
          <a:xfrm>
            <a:off x="5963920" y="6593840"/>
            <a:ext cx="4236720" cy="264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black"/>
              </a:solidFill>
              <a:latin typeface="Arial" panose="020B0604020202020204"/>
            </a:endParaRPr>
          </a:p>
        </p:txBody>
      </p:sp>
    </p:spTree>
    <p:extLst>
      <p:ext uri="{BB962C8B-B14F-4D97-AF65-F5344CB8AC3E}">
        <p14:creationId xmlns:p14="http://schemas.microsoft.com/office/powerpoint/2010/main" val="355797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AD1E-A8CB-4DA5-B67C-E84BB6962B59}"/>
              </a:ext>
            </a:extLst>
          </p:cNvPr>
          <p:cNvSpPr>
            <a:spLocks noGrp="1"/>
          </p:cNvSpPr>
          <p:nvPr>
            <p:ph type="title"/>
          </p:nvPr>
        </p:nvSpPr>
        <p:spPr/>
        <p:txBody>
          <a:bodyPr/>
          <a:lstStyle/>
          <a:p>
            <a:r>
              <a:rPr lang="en-US" sz="3200" dirty="0"/>
              <a:t>S&amp;P Higher Education Ratings Universe</a:t>
            </a:r>
          </a:p>
        </p:txBody>
      </p:sp>
      <p:sp>
        <p:nvSpPr>
          <p:cNvPr id="4" name="Slide Number Placeholder 3">
            <a:extLst>
              <a:ext uri="{FF2B5EF4-FFF2-40B4-BE49-F238E27FC236}">
                <a16:creationId xmlns:a16="http://schemas.microsoft.com/office/drawing/2014/main" id="{F0A3C98C-E889-413D-9452-F839EABC64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10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1FF0A171-E1C6-499B-9983-0E5B1B7C486C}"/>
              </a:ext>
            </a:extLst>
          </p:cNvPr>
          <p:cNvGrpSpPr/>
          <p:nvPr/>
        </p:nvGrpSpPr>
        <p:grpSpPr bwMode="gray">
          <a:xfrm>
            <a:off x="762000" y="1054845"/>
            <a:ext cx="10363200" cy="4736355"/>
            <a:chOff x="318686" y="1326444"/>
            <a:chExt cx="8430601" cy="4114800"/>
          </a:xfrm>
        </p:grpSpPr>
        <p:grpSp>
          <p:nvGrpSpPr>
            <p:cNvPr id="7" name="Group 6">
              <a:extLst>
                <a:ext uri="{FF2B5EF4-FFF2-40B4-BE49-F238E27FC236}">
                  <a16:creationId xmlns:a16="http://schemas.microsoft.com/office/drawing/2014/main" id="{B9D8DF09-B533-46BC-AE19-FBCC9A836B49}"/>
                </a:ext>
              </a:extLst>
            </p:cNvPr>
            <p:cNvGrpSpPr>
              <a:grpSpLocks noChangeAspect="1"/>
            </p:cNvGrpSpPr>
            <p:nvPr/>
          </p:nvGrpSpPr>
          <p:grpSpPr bwMode="gray">
            <a:xfrm>
              <a:off x="318686" y="1326444"/>
              <a:ext cx="8430601" cy="4114800"/>
              <a:chOff x="-6458004" y="1818751"/>
              <a:chExt cx="15302728" cy="7468940"/>
            </a:xfrm>
          </p:grpSpPr>
          <p:grpSp>
            <p:nvGrpSpPr>
              <p:cNvPr id="9" name="Group 8">
                <a:extLst>
                  <a:ext uri="{FF2B5EF4-FFF2-40B4-BE49-F238E27FC236}">
                    <a16:creationId xmlns:a16="http://schemas.microsoft.com/office/drawing/2014/main" id="{7F641025-4BAF-4C16-B03B-0DBE79158775}"/>
                  </a:ext>
                </a:extLst>
              </p:cNvPr>
              <p:cNvGrpSpPr/>
              <p:nvPr/>
            </p:nvGrpSpPr>
            <p:grpSpPr bwMode="gray">
              <a:xfrm>
                <a:off x="-6458004" y="1818751"/>
                <a:ext cx="15302728" cy="7468940"/>
                <a:chOff x="473075" y="1075961"/>
                <a:chExt cx="7877719" cy="3844949"/>
              </a:xfrm>
            </p:grpSpPr>
            <p:grpSp>
              <p:nvGrpSpPr>
                <p:cNvPr id="14" name="Gruppieren 377">
                  <a:extLst>
                    <a:ext uri="{FF2B5EF4-FFF2-40B4-BE49-F238E27FC236}">
                      <a16:creationId xmlns:a16="http://schemas.microsoft.com/office/drawing/2014/main" id="{F1453651-68F3-4231-9513-13A3BB59303F}"/>
                    </a:ext>
                  </a:extLst>
                </p:cNvPr>
                <p:cNvGrpSpPr/>
                <p:nvPr/>
              </p:nvGrpSpPr>
              <p:grpSpPr bwMode="gray">
                <a:xfrm>
                  <a:off x="473075" y="1075961"/>
                  <a:ext cx="3531488" cy="3844949"/>
                  <a:chOff x="142875" y="1546223"/>
                  <a:chExt cx="3970349" cy="4322764"/>
                </a:xfrm>
                <a:solidFill>
                  <a:srgbClr val="F2A900"/>
                </a:solidFill>
                <a:effectLst/>
              </p:grpSpPr>
              <p:sp>
                <p:nvSpPr>
                  <p:cNvPr id="156" name="Greenland" descr="© INSCALE GmbH, 05.05.2010&#10;http://www.presentationload.com/">
                    <a:extLst>
                      <a:ext uri="{FF2B5EF4-FFF2-40B4-BE49-F238E27FC236}">
                        <a16:creationId xmlns:a16="http://schemas.microsoft.com/office/drawing/2014/main" id="{B6AF10E4-F311-45D5-A89E-5462A3AB3E6E}"/>
                      </a:ext>
                    </a:extLst>
                  </p:cNvPr>
                  <p:cNvSpPr>
                    <a:spLocks noEditPoints="1"/>
                  </p:cNvSpPr>
                  <p:nvPr/>
                </p:nvSpPr>
                <p:spPr bwMode="gray">
                  <a:xfrm>
                    <a:off x="2984508" y="1546223"/>
                    <a:ext cx="1128716" cy="614363"/>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57" name="USA (Alaska)" descr="© INSCALE GmbH, 05.05.2010&#10;http://www.presentationload.com/">
                    <a:extLst>
                      <a:ext uri="{FF2B5EF4-FFF2-40B4-BE49-F238E27FC236}">
                        <a16:creationId xmlns:a16="http://schemas.microsoft.com/office/drawing/2014/main" id="{B5D2DA84-E5A1-4F5A-A416-9F6302AA6A9C}"/>
                      </a:ext>
                    </a:extLst>
                  </p:cNvPr>
                  <p:cNvSpPr>
                    <a:spLocks noEditPoints="1"/>
                  </p:cNvSpPr>
                  <p:nvPr/>
                </p:nvSpPr>
                <p:spPr bwMode="gray">
                  <a:xfrm>
                    <a:off x="142875" y="1835150"/>
                    <a:ext cx="1236663" cy="536575"/>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58" name="Nicaragua" descr="© INSCALE GmbH, 05.05.2010&#10;http://www.presentationload.com/">
                    <a:extLst>
                      <a:ext uri="{FF2B5EF4-FFF2-40B4-BE49-F238E27FC236}">
                        <a16:creationId xmlns:a16="http://schemas.microsoft.com/office/drawing/2014/main" id="{8D24A190-7955-4C42-A994-837CA0E7AB87}"/>
                      </a:ext>
                    </a:extLst>
                  </p:cNvPr>
                  <p:cNvSpPr>
                    <a:spLocks/>
                  </p:cNvSpPr>
                  <p:nvPr/>
                </p:nvSpPr>
                <p:spPr bwMode="gray">
                  <a:xfrm>
                    <a:off x="1724029" y="3595686"/>
                    <a:ext cx="131763" cy="133350"/>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59" name="Mexico" descr="© INSCALE GmbH, 05.05.2010&#10;http://www.presentationload.com/">
                    <a:extLst>
                      <a:ext uri="{FF2B5EF4-FFF2-40B4-BE49-F238E27FC236}">
                        <a16:creationId xmlns:a16="http://schemas.microsoft.com/office/drawing/2014/main" id="{DBB0EC60-D882-433C-979F-8E85358B2CCC}"/>
                      </a:ext>
                    </a:extLst>
                  </p:cNvPr>
                  <p:cNvSpPr>
                    <a:spLocks/>
                  </p:cNvSpPr>
                  <p:nvPr/>
                </p:nvSpPr>
                <p:spPr bwMode="gray">
                  <a:xfrm>
                    <a:off x="1033464" y="3017836"/>
                    <a:ext cx="749302" cy="587375"/>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rgbClr val="E31837"/>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0" name="Honduras" descr="© INSCALE GmbH, 05.05.2010&#10;http://www.presentationload.com/">
                    <a:extLst>
                      <a:ext uri="{FF2B5EF4-FFF2-40B4-BE49-F238E27FC236}">
                        <a16:creationId xmlns:a16="http://schemas.microsoft.com/office/drawing/2014/main" id="{6712E68E-19F4-4619-95AD-E2FBAE736C1D}"/>
                      </a:ext>
                    </a:extLst>
                  </p:cNvPr>
                  <p:cNvSpPr>
                    <a:spLocks/>
                  </p:cNvSpPr>
                  <p:nvPr/>
                </p:nvSpPr>
                <p:spPr bwMode="gray">
                  <a:xfrm>
                    <a:off x="1679578" y="3557586"/>
                    <a:ext cx="180976" cy="100013"/>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1" name="Guatemala" descr="© INSCALE GmbH, 05.05.2010&#10;http://www.presentationload.com/">
                    <a:extLst>
                      <a:ext uri="{FF2B5EF4-FFF2-40B4-BE49-F238E27FC236}">
                        <a16:creationId xmlns:a16="http://schemas.microsoft.com/office/drawing/2014/main" id="{A8FE521A-7B29-4BB9-BB43-97FC98165615}"/>
                      </a:ext>
                    </a:extLst>
                  </p:cNvPr>
                  <p:cNvSpPr>
                    <a:spLocks/>
                  </p:cNvSpPr>
                  <p:nvPr/>
                </p:nvSpPr>
                <p:spPr bwMode="gray">
                  <a:xfrm>
                    <a:off x="1597028" y="3497261"/>
                    <a:ext cx="119063" cy="134938"/>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2" name="El Salvador" descr="© INSCALE GmbH, 05.05.2010&#10;http://www.presentationload.com/">
                    <a:extLst>
                      <a:ext uri="{FF2B5EF4-FFF2-40B4-BE49-F238E27FC236}">
                        <a16:creationId xmlns:a16="http://schemas.microsoft.com/office/drawing/2014/main" id="{EE412DAA-731E-4356-A9B4-940DD63CDAB0}"/>
                      </a:ext>
                    </a:extLst>
                  </p:cNvPr>
                  <p:cNvSpPr>
                    <a:spLocks/>
                  </p:cNvSpPr>
                  <p:nvPr/>
                </p:nvSpPr>
                <p:spPr bwMode="gray">
                  <a:xfrm>
                    <a:off x="1652591" y="3608386"/>
                    <a:ext cx="68263" cy="46038"/>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3" name="Costa Rica" descr="© INSCALE GmbH, 05.05.2010&#10;http://www.presentationload.com/">
                    <a:extLst>
                      <a:ext uri="{FF2B5EF4-FFF2-40B4-BE49-F238E27FC236}">
                        <a16:creationId xmlns:a16="http://schemas.microsoft.com/office/drawing/2014/main" id="{2818799D-2680-464F-B076-2B1A39C3CB6F}"/>
                      </a:ext>
                    </a:extLst>
                  </p:cNvPr>
                  <p:cNvSpPr>
                    <a:spLocks/>
                  </p:cNvSpPr>
                  <p:nvPr/>
                </p:nvSpPr>
                <p:spPr bwMode="gray">
                  <a:xfrm>
                    <a:off x="1763716" y="3713161"/>
                    <a:ext cx="96838" cy="93663"/>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4" name="Belize" descr="© INSCALE GmbH, 05.05.2010&#10;http://www.presentationload.com/">
                    <a:extLst>
                      <a:ext uri="{FF2B5EF4-FFF2-40B4-BE49-F238E27FC236}">
                        <a16:creationId xmlns:a16="http://schemas.microsoft.com/office/drawing/2014/main" id="{EB065E7B-729C-42A9-8C1C-B5B1A98F0CCB}"/>
                      </a:ext>
                    </a:extLst>
                  </p:cNvPr>
                  <p:cNvSpPr>
                    <a:spLocks/>
                  </p:cNvSpPr>
                  <p:nvPr/>
                </p:nvSpPr>
                <p:spPr bwMode="gray">
                  <a:xfrm>
                    <a:off x="1687516" y="3478211"/>
                    <a:ext cx="44450" cy="84138"/>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5" name="Venezuela" descr="© INSCALE GmbH, 05.05.2010&#10;http://www.presentationload.com/">
                    <a:extLst>
                      <a:ext uri="{FF2B5EF4-FFF2-40B4-BE49-F238E27FC236}">
                        <a16:creationId xmlns:a16="http://schemas.microsoft.com/office/drawing/2014/main" id="{620AB96F-161A-4B95-80DA-939624805D0E}"/>
                      </a:ext>
                    </a:extLst>
                  </p:cNvPr>
                  <p:cNvSpPr>
                    <a:spLocks noEditPoints="1"/>
                  </p:cNvSpPr>
                  <p:nvPr/>
                </p:nvSpPr>
                <p:spPr bwMode="gray">
                  <a:xfrm>
                    <a:off x="2113042" y="3700292"/>
                    <a:ext cx="384176" cy="374650"/>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6" name="USA" descr="© INSCALE GmbH, 05.05.2010&#10;http://www.presentationload.com/">
                    <a:extLst>
                      <a:ext uri="{FF2B5EF4-FFF2-40B4-BE49-F238E27FC236}">
                        <a16:creationId xmlns:a16="http://schemas.microsoft.com/office/drawing/2014/main" id="{9481EEF4-E5BB-48CD-AB98-337E401A6A58}"/>
                      </a:ext>
                    </a:extLst>
                  </p:cNvPr>
                  <p:cNvSpPr>
                    <a:spLocks noEditPoints="1"/>
                  </p:cNvSpPr>
                  <p:nvPr/>
                </p:nvSpPr>
                <p:spPr bwMode="gray">
                  <a:xfrm>
                    <a:off x="952501" y="2479673"/>
                    <a:ext cx="1576393" cy="782638"/>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rgbClr val="E31837"/>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7" name="Uruguay" descr="© INSCALE GmbH, 05.05.2010&#10;http://www.presentationload.com/">
                    <a:extLst>
                      <a:ext uri="{FF2B5EF4-FFF2-40B4-BE49-F238E27FC236}">
                        <a16:creationId xmlns:a16="http://schemas.microsoft.com/office/drawing/2014/main" id="{EC4053CC-C69D-4FD6-BC2F-9CC313B8D8F9}"/>
                      </a:ext>
                    </a:extLst>
                  </p:cNvPr>
                  <p:cNvSpPr>
                    <a:spLocks/>
                  </p:cNvSpPr>
                  <p:nvPr/>
                </p:nvSpPr>
                <p:spPr bwMode="gray">
                  <a:xfrm>
                    <a:off x="2633669" y="5054599"/>
                    <a:ext cx="147638" cy="155575"/>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solidFill>
                    <a:srgbClr val="CCCCCC">
                      <a:lumMod val="90000"/>
                    </a:srgbClr>
                  </a:solidFill>
                  <a:ln w="3175">
                    <a:solidFill>
                      <a:srgbClr val="F2A900">
                        <a:lumMod val="60000"/>
                        <a:lumOff val="4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8" name="Suriname" descr="© INSCALE GmbH, 05.05.2010&#10;http://www.presentationload.com/">
                    <a:extLst>
                      <a:ext uri="{FF2B5EF4-FFF2-40B4-BE49-F238E27FC236}">
                        <a16:creationId xmlns:a16="http://schemas.microsoft.com/office/drawing/2014/main" id="{23A67921-FD87-455E-85CB-A24BDD219E65}"/>
                      </a:ext>
                    </a:extLst>
                  </p:cNvPr>
                  <p:cNvSpPr>
                    <a:spLocks/>
                  </p:cNvSpPr>
                  <p:nvPr/>
                </p:nvSpPr>
                <p:spPr bwMode="gray">
                  <a:xfrm>
                    <a:off x="2552706" y="3884611"/>
                    <a:ext cx="117475" cy="134938"/>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69" name="Puerto Rico" descr="© INSCALE GmbH, 05.05.2010&#10;http://www.presentationload.com/">
                    <a:extLst>
                      <a:ext uri="{FF2B5EF4-FFF2-40B4-BE49-F238E27FC236}">
                        <a16:creationId xmlns:a16="http://schemas.microsoft.com/office/drawing/2014/main" id="{9356C2D4-D42B-4462-9CE8-385AAB7C7DB0}"/>
                      </a:ext>
                    </a:extLst>
                  </p:cNvPr>
                  <p:cNvSpPr>
                    <a:spLocks/>
                  </p:cNvSpPr>
                  <p:nvPr/>
                </p:nvSpPr>
                <p:spPr bwMode="gray">
                  <a:xfrm>
                    <a:off x="2324106" y="3481386"/>
                    <a:ext cx="55563" cy="23813"/>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0" name="Peru" descr="© INSCALE GmbH, 05.05.2010&#10;http://www.presentationload.com/">
                    <a:extLst>
                      <a:ext uri="{FF2B5EF4-FFF2-40B4-BE49-F238E27FC236}">
                        <a16:creationId xmlns:a16="http://schemas.microsoft.com/office/drawing/2014/main" id="{DA7E78C4-DF7D-4626-B1C8-CFE276D23379}"/>
                      </a:ext>
                    </a:extLst>
                  </p:cNvPr>
                  <p:cNvSpPr>
                    <a:spLocks/>
                  </p:cNvSpPr>
                  <p:nvPr/>
                </p:nvSpPr>
                <p:spPr bwMode="gray">
                  <a:xfrm>
                    <a:off x="1885954" y="4076699"/>
                    <a:ext cx="379414" cy="598488"/>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1" name="Paraguay" descr="© INSCALE GmbH, 05.05.2010&#10;http://www.presentationload.com/">
                    <a:extLst>
                      <a:ext uri="{FF2B5EF4-FFF2-40B4-BE49-F238E27FC236}">
                        <a16:creationId xmlns:a16="http://schemas.microsoft.com/office/drawing/2014/main" id="{44AA563D-3E9F-4E7C-A59C-E5FA1BE4B709}"/>
                      </a:ext>
                    </a:extLst>
                  </p:cNvPr>
                  <p:cNvSpPr>
                    <a:spLocks/>
                  </p:cNvSpPr>
                  <p:nvPr/>
                </p:nvSpPr>
                <p:spPr bwMode="gray">
                  <a:xfrm>
                    <a:off x="2465393" y="4702174"/>
                    <a:ext cx="241301" cy="273050"/>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2" name="Panama" descr="© INSCALE GmbH, 05.05.2010&#10;http://www.presentationload.com/">
                    <a:extLst>
                      <a:ext uri="{FF2B5EF4-FFF2-40B4-BE49-F238E27FC236}">
                        <a16:creationId xmlns:a16="http://schemas.microsoft.com/office/drawing/2014/main" id="{D8B2E3AE-5D97-4914-8CD7-8B9CDE1CCEC0}"/>
                      </a:ext>
                    </a:extLst>
                  </p:cNvPr>
                  <p:cNvSpPr>
                    <a:spLocks/>
                  </p:cNvSpPr>
                  <p:nvPr/>
                </p:nvSpPr>
                <p:spPr bwMode="gray">
                  <a:xfrm>
                    <a:off x="1846266" y="3765549"/>
                    <a:ext cx="163513" cy="79375"/>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3" name="Newfoundland" descr="© INSCALE GmbH, 05.05.2010&#10;http://www.presentationload.com/">
                    <a:extLst>
                      <a:ext uri="{FF2B5EF4-FFF2-40B4-BE49-F238E27FC236}">
                        <a16:creationId xmlns:a16="http://schemas.microsoft.com/office/drawing/2014/main" id="{F4EDEBBC-A3B9-44F2-892D-10E23A1A856C}"/>
                      </a:ext>
                    </a:extLst>
                  </p:cNvPr>
                  <p:cNvSpPr>
                    <a:spLocks/>
                  </p:cNvSpPr>
                  <p:nvPr/>
                </p:nvSpPr>
                <p:spPr bwMode="gray">
                  <a:xfrm>
                    <a:off x="2751144" y="2414586"/>
                    <a:ext cx="171451" cy="155575"/>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4" name="Jamaica" descr="© INSCALE GmbH, 05.05.2010&#10;http://www.presentationload.com/">
                    <a:extLst>
                      <a:ext uri="{FF2B5EF4-FFF2-40B4-BE49-F238E27FC236}">
                        <a16:creationId xmlns:a16="http://schemas.microsoft.com/office/drawing/2014/main" id="{A001DB17-64F0-4891-89A8-431D459FDE0E}"/>
                      </a:ext>
                    </a:extLst>
                  </p:cNvPr>
                  <p:cNvSpPr>
                    <a:spLocks/>
                  </p:cNvSpPr>
                  <p:nvPr/>
                </p:nvSpPr>
                <p:spPr bwMode="gray">
                  <a:xfrm>
                    <a:off x="2001842" y="3481386"/>
                    <a:ext cx="61913" cy="20638"/>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5" name="Haiti" descr="© INSCALE GmbH, 05.05.2010&#10;http://www.presentationload.com/">
                    <a:extLst>
                      <a:ext uri="{FF2B5EF4-FFF2-40B4-BE49-F238E27FC236}">
                        <a16:creationId xmlns:a16="http://schemas.microsoft.com/office/drawing/2014/main" id="{7869064D-211F-4F0F-9D51-27074373B7DE}"/>
                      </a:ext>
                    </a:extLst>
                  </p:cNvPr>
                  <p:cNvSpPr>
                    <a:spLocks/>
                  </p:cNvSpPr>
                  <p:nvPr/>
                </p:nvSpPr>
                <p:spPr bwMode="gray">
                  <a:xfrm>
                    <a:off x="2120905" y="3432174"/>
                    <a:ext cx="79375" cy="63500"/>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6" name="Guyane (French Guiana)" descr="© INSCALE GmbH, 05.05.2010&#10;http://www.presentationload.com/">
                    <a:extLst>
                      <a:ext uri="{FF2B5EF4-FFF2-40B4-BE49-F238E27FC236}">
                        <a16:creationId xmlns:a16="http://schemas.microsoft.com/office/drawing/2014/main" id="{C0A25559-16CC-4B5A-8D50-CC79DFC90D22}"/>
                      </a:ext>
                    </a:extLst>
                  </p:cNvPr>
                  <p:cNvSpPr>
                    <a:spLocks/>
                  </p:cNvSpPr>
                  <p:nvPr/>
                </p:nvSpPr>
                <p:spPr bwMode="gray">
                  <a:xfrm>
                    <a:off x="2649544" y="3890961"/>
                    <a:ext cx="82550" cy="119063"/>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7" name="Guyana" descr="© INSCALE GmbH, 05.05.2010&#10;http://www.presentationload.com/">
                    <a:extLst>
                      <a:ext uri="{FF2B5EF4-FFF2-40B4-BE49-F238E27FC236}">
                        <a16:creationId xmlns:a16="http://schemas.microsoft.com/office/drawing/2014/main" id="{CFB604A2-817B-467A-AC93-35E54C2FCD4A}"/>
                      </a:ext>
                    </a:extLst>
                  </p:cNvPr>
                  <p:cNvSpPr>
                    <a:spLocks/>
                  </p:cNvSpPr>
                  <p:nvPr/>
                </p:nvSpPr>
                <p:spPr bwMode="gray">
                  <a:xfrm>
                    <a:off x="2457456" y="3803649"/>
                    <a:ext cx="130175" cy="234950"/>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8" name="Ecuador" descr="© INSCALE GmbH, 05.05.2010&#10;http://www.presentationload.com/">
                    <a:extLst>
                      <a:ext uri="{FF2B5EF4-FFF2-40B4-BE49-F238E27FC236}">
                        <a16:creationId xmlns:a16="http://schemas.microsoft.com/office/drawing/2014/main" id="{9BBD959E-A8EC-4D9E-8F19-E1B0FEEBC29A}"/>
                      </a:ext>
                    </a:extLst>
                  </p:cNvPr>
                  <p:cNvSpPr>
                    <a:spLocks noEditPoints="1"/>
                  </p:cNvSpPr>
                  <p:nvPr/>
                </p:nvSpPr>
                <p:spPr bwMode="gray">
                  <a:xfrm>
                    <a:off x="1890717" y="4025899"/>
                    <a:ext cx="166688" cy="212725"/>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79" name="Dominican Republic" descr="© INSCALE GmbH, 05.05.2010&#10;http://www.presentationload.com/">
                    <a:extLst>
                      <a:ext uri="{FF2B5EF4-FFF2-40B4-BE49-F238E27FC236}">
                        <a16:creationId xmlns:a16="http://schemas.microsoft.com/office/drawing/2014/main" id="{8F58C653-308F-4C4C-949D-7D3E33A16A10}"/>
                      </a:ext>
                    </a:extLst>
                  </p:cNvPr>
                  <p:cNvSpPr>
                    <a:spLocks/>
                  </p:cNvSpPr>
                  <p:nvPr/>
                </p:nvSpPr>
                <p:spPr bwMode="gray">
                  <a:xfrm>
                    <a:off x="2189168" y="3432174"/>
                    <a:ext cx="100013" cy="68263"/>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80" name="Cuba" descr="© INSCALE GmbH, 05.05.2010&#10;http://www.presentationload.com/">
                    <a:extLst>
                      <a:ext uri="{FF2B5EF4-FFF2-40B4-BE49-F238E27FC236}">
                        <a16:creationId xmlns:a16="http://schemas.microsoft.com/office/drawing/2014/main" id="{2E3D7EBE-DC8F-470D-89EE-D7498CE12084}"/>
                      </a:ext>
                    </a:extLst>
                  </p:cNvPr>
                  <p:cNvSpPr>
                    <a:spLocks noEditPoints="1"/>
                  </p:cNvSpPr>
                  <p:nvPr/>
                </p:nvSpPr>
                <p:spPr bwMode="gray">
                  <a:xfrm>
                    <a:off x="1838329" y="3324224"/>
                    <a:ext cx="296863" cy="107950"/>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81" name="Colombia" descr="© INSCALE GmbH, 05.05.2010&#10;http://www.presentationload.com/">
                    <a:extLst>
                      <a:ext uri="{FF2B5EF4-FFF2-40B4-BE49-F238E27FC236}">
                        <a16:creationId xmlns:a16="http://schemas.microsoft.com/office/drawing/2014/main" id="{1FDA08D1-AD5C-475D-9B45-286590EE5FD1}"/>
                      </a:ext>
                    </a:extLst>
                  </p:cNvPr>
                  <p:cNvSpPr>
                    <a:spLocks/>
                  </p:cNvSpPr>
                  <p:nvPr/>
                </p:nvSpPr>
                <p:spPr bwMode="gray">
                  <a:xfrm>
                    <a:off x="1949454" y="3673474"/>
                    <a:ext cx="349251" cy="541338"/>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82" name="Chile" descr="© INSCALE GmbH, 05.05.2010&#10;http://www.presentationload.com/">
                    <a:extLst>
                      <a:ext uri="{FF2B5EF4-FFF2-40B4-BE49-F238E27FC236}">
                        <a16:creationId xmlns:a16="http://schemas.microsoft.com/office/drawing/2014/main" id="{F07BA58D-20CA-4001-B2C4-9454673A8907}"/>
                      </a:ext>
                    </a:extLst>
                  </p:cNvPr>
                  <p:cNvSpPr>
                    <a:spLocks noEditPoints="1"/>
                  </p:cNvSpPr>
                  <p:nvPr/>
                </p:nvSpPr>
                <p:spPr bwMode="gray">
                  <a:xfrm>
                    <a:off x="2230443" y="4648199"/>
                    <a:ext cx="466727" cy="1220788"/>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83" name="Canada" descr="© INSCALE GmbH, 05.05.2010&#10;http://www.presentationload.com/">
                    <a:extLst>
                      <a:ext uri="{FF2B5EF4-FFF2-40B4-BE49-F238E27FC236}">
                        <a16:creationId xmlns:a16="http://schemas.microsoft.com/office/drawing/2014/main" id="{6A9B043D-5386-41DC-A684-8CCCBF3F6EAB}"/>
                      </a:ext>
                    </a:extLst>
                  </p:cNvPr>
                  <p:cNvSpPr>
                    <a:spLocks noEditPoints="1"/>
                  </p:cNvSpPr>
                  <p:nvPr/>
                </p:nvSpPr>
                <p:spPr bwMode="gray">
                  <a:xfrm>
                    <a:off x="1036639" y="1555748"/>
                    <a:ext cx="2243145" cy="1162050"/>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rgbClr val="E31837"/>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84" name="Brazil" descr="© INSCALE GmbH, 05.05.2010&#10;http://www.presentationload.com/">
                    <a:extLst>
                      <a:ext uri="{FF2B5EF4-FFF2-40B4-BE49-F238E27FC236}">
                        <a16:creationId xmlns:a16="http://schemas.microsoft.com/office/drawing/2014/main" id="{43398915-B4EB-49EB-9429-E88945981518}"/>
                      </a:ext>
                    </a:extLst>
                  </p:cNvPr>
                  <p:cNvSpPr>
                    <a:spLocks noEditPoints="1"/>
                  </p:cNvSpPr>
                  <p:nvPr/>
                </p:nvSpPr>
                <p:spPr bwMode="gray">
                  <a:xfrm>
                    <a:off x="2100267" y="3905249"/>
                    <a:ext cx="1120779" cy="1268413"/>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85" name="Bolivia" descr="© INSCALE GmbH, 05.05.2010&#10;http://www.presentationload.com/">
                    <a:extLst>
                      <a:ext uri="{FF2B5EF4-FFF2-40B4-BE49-F238E27FC236}">
                        <a16:creationId xmlns:a16="http://schemas.microsoft.com/office/drawing/2014/main" id="{ABB6501E-6084-4593-99A9-D4E66E4645F4}"/>
                      </a:ext>
                    </a:extLst>
                  </p:cNvPr>
                  <p:cNvSpPr>
                    <a:spLocks/>
                  </p:cNvSpPr>
                  <p:nvPr/>
                </p:nvSpPr>
                <p:spPr bwMode="gray">
                  <a:xfrm>
                    <a:off x="2233618" y="4392611"/>
                    <a:ext cx="358776" cy="427038"/>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86" name="Argentina" descr="© INSCALE GmbH, 05.05.2010&#10;http://www.presentationload.com/">
                    <a:extLst>
                      <a:ext uri="{FF2B5EF4-FFF2-40B4-BE49-F238E27FC236}">
                        <a16:creationId xmlns:a16="http://schemas.microsoft.com/office/drawing/2014/main" id="{9EF0C4DC-E608-4BEB-8486-756FFED55919}"/>
                      </a:ext>
                    </a:extLst>
                  </p:cNvPr>
                  <p:cNvSpPr>
                    <a:spLocks noEditPoints="1"/>
                  </p:cNvSpPr>
                  <p:nvPr/>
                </p:nvSpPr>
                <p:spPr bwMode="gray">
                  <a:xfrm>
                    <a:off x="2292355" y="4787899"/>
                    <a:ext cx="439739" cy="982663"/>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grpSp>
            <p:grpSp>
              <p:nvGrpSpPr>
                <p:cNvPr id="15" name="Gruppieren 371">
                  <a:extLst>
                    <a:ext uri="{FF2B5EF4-FFF2-40B4-BE49-F238E27FC236}">
                      <a16:creationId xmlns:a16="http://schemas.microsoft.com/office/drawing/2014/main" id="{71856840-8405-47E5-84B0-7DAC79B3B23D}"/>
                    </a:ext>
                  </a:extLst>
                </p:cNvPr>
                <p:cNvGrpSpPr/>
                <p:nvPr/>
              </p:nvGrpSpPr>
              <p:grpSpPr bwMode="gray">
                <a:xfrm>
                  <a:off x="3689680" y="1107026"/>
                  <a:ext cx="4109010" cy="1694432"/>
                  <a:chOff x="3759210" y="1581148"/>
                  <a:chExt cx="4619640" cy="1905001"/>
                </a:xfrm>
                <a:solidFill>
                  <a:srgbClr val="818286"/>
                </a:solidFill>
                <a:effectLst/>
              </p:grpSpPr>
              <p:sp>
                <p:nvSpPr>
                  <p:cNvPr id="100" name="Taiwan" descr="© INSCALE GmbH, 05.05.2010&#10;http://www.presentationload.com/">
                    <a:extLst>
                      <a:ext uri="{FF2B5EF4-FFF2-40B4-BE49-F238E27FC236}">
                        <a16:creationId xmlns:a16="http://schemas.microsoft.com/office/drawing/2014/main" id="{D6892DCD-7218-4923-97D6-03B5D0FB6167}"/>
                      </a:ext>
                    </a:extLst>
                  </p:cNvPr>
                  <p:cNvSpPr>
                    <a:spLocks/>
                  </p:cNvSpPr>
                  <p:nvPr/>
                </p:nvSpPr>
                <p:spPr bwMode="gray">
                  <a:xfrm>
                    <a:off x="7577160" y="3255961"/>
                    <a:ext cx="49213" cy="107950"/>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1" name="Mongolia" descr="© INSCALE GmbH, 05.05.2010&#10;http://www.presentationload.com/">
                    <a:extLst>
                      <a:ext uri="{FF2B5EF4-FFF2-40B4-BE49-F238E27FC236}">
                        <a16:creationId xmlns:a16="http://schemas.microsoft.com/office/drawing/2014/main" id="{F21416A8-3C76-4C5B-BF43-D0B548403E8C}"/>
                      </a:ext>
                    </a:extLst>
                  </p:cNvPr>
                  <p:cNvSpPr>
                    <a:spLocks/>
                  </p:cNvSpPr>
                  <p:nvPr/>
                </p:nvSpPr>
                <p:spPr bwMode="gray">
                  <a:xfrm>
                    <a:off x="6450032" y="2392361"/>
                    <a:ext cx="844553" cy="336550"/>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2" name="China" descr="© INSCALE GmbH, 05.05.2010&#10;http://www.presentationload.com/">
                    <a:extLst>
                      <a:ext uri="{FF2B5EF4-FFF2-40B4-BE49-F238E27FC236}">
                        <a16:creationId xmlns:a16="http://schemas.microsoft.com/office/drawing/2014/main" id="{50AB750A-EF11-429A-9F10-363146712EB6}"/>
                      </a:ext>
                    </a:extLst>
                  </p:cNvPr>
                  <p:cNvSpPr>
                    <a:spLocks noEditPoints="1"/>
                  </p:cNvSpPr>
                  <p:nvPr/>
                </p:nvSpPr>
                <p:spPr bwMode="gray">
                  <a:xfrm>
                    <a:off x="6189681" y="2347911"/>
                    <a:ext cx="1471617" cy="1138238"/>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3" name="West Bank" descr="© INSCALE GmbH, 05.05.2010&#10;http://www.presentationload.com/">
                    <a:extLst>
                      <a:ext uri="{FF2B5EF4-FFF2-40B4-BE49-F238E27FC236}">
                        <a16:creationId xmlns:a16="http://schemas.microsoft.com/office/drawing/2014/main" id="{EE5A8390-0764-413B-950F-35A1609A9782}"/>
                      </a:ext>
                    </a:extLst>
                  </p:cNvPr>
                  <p:cNvSpPr>
                    <a:spLocks/>
                  </p:cNvSpPr>
                  <p:nvPr/>
                </p:nvSpPr>
                <p:spPr bwMode="gray">
                  <a:xfrm>
                    <a:off x="5184790" y="3024186"/>
                    <a:ext cx="17463" cy="38100"/>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solidFill>
                    <a:srgbClr val="E31837"/>
                  </a:solidFill>
                  <a:ln w="3175">
                    <a:solidFill>
                      <a:srgbClr val="F2A900">
                        <a:lumMod val="60000"/>
                        <a:lumOff val="4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4" name="Uzbekistan" descr="© INSCALE GmbH, 05.05.2010&#10;http://www.presentationload.com/">
                    <a:extLst>
                      <a:ext uri="{FF2B5EF4-FFF2-40B4-BE49-F238E27FC236}">
                        <a16:creationId xmlns:a16="http://schemas.microsoft.com/office/drawing/2014/main" id="{06482C18-0D19-44E8-BB1E-1D5F3BFBF7A0}"/>
                      </a:ext>
                    </a:extLst>
                  </p:cNvPr>
                  <p:cNvSpPr>
                    <a:spLocks/>
                  </p:cNvSpPr>
                  <p:nvPr/>
                </p:nvSpPr>
                <p:spPr bwMode="gray">
                  <a:xfrm>
                    <a:off x="5683267" y="2603498"/>
                    <a:ext cx="476252" cy="268288"/>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5" name="United Kingdom" descr="© INSCALE GmbH, 05.05.2010&#10;http://www.presentationload.com/">
                    <a:extLst>
                      <a:ext uri="{FF2B5EF4-FFF2-40B4-BE49-F238E27FC236}">
                        <a16:creationId xmlns:a16="http://schemas.microsoft.com/office/drawing/2014/main" id="{9143CDC5-5789-4C31-B89B-81429DBA3124}"/>
                      </a:ext>
                    </a:extLst>
                  </p:cNvPr>
                  <p:cNvSpPr>
                    <a:spLocks noEditPoints="1"/>
                  </p:cNvSpPr>
                  <p:nvPr/>
                </p:nvSpPr>
                <p:spPr bwMode="gray">
                  <a:xfrm>
                    <a:off x="4065599" y="2132011"/>
                    <a:ext cx="233363" cy="331788"/>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rgbClr val="E31837"/>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6" name="Ukraine" descr="© INSCALE GmbH, 05.05.2010&#10;http://www.presentationload.com/">
                    <a:extLst>
                      <a:ext uri="{FF2B5EF4-FFF2-40B4-BE49-F238E27FC236}">
                        <a16:creationId xmlns:a16="http://schemas.microsoft.com/office/drawing/2014/main" id="{DD8EC94B-E79D-441E-A9D8-0E90E9B59704}"/>
                      </a:ext>
                    </a:extLst>
                  </p:cNvPr>
                  <p:cNvSpPr>
                    <a:spLocks/>
                  </p:cNvSpPr>
                  <p:nvPr/>
                </p:nvSpPr>
                <p:spPr bwMode="gray">
                  <a:xfrm>
                    <a:off x="4806964" y="2389186"/>
                    <a:ext cx="450851" cy="250825"/>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7" name="Turkmenistan" descr="© INSCALE GmbH, 05.05.2010&#10;http://www.presentationload.com/">
                    <a:extLst>
                      <a:ext uri="{FF2B5EF4-FFF2-40B4-BE49-F238E27FC236}">
                        <a16:creationId xmlns:a16="http://schemas.microsoft.com/office/drawing/2014/main" id="{DCD93989-400B-4EA3-8994-F70060C161AA}"/>
                      </a:ext>
                    </a:extLst>
                  </p:cNvPr>
                  <p:cNvSpPr>
                    <a:spLocks/>
                  </p:cNvSpPr>
                  <p:nvPr/>
                </p:nvSpPr>
                <p:spPr bwMode="gray">
                  <a:xfrm>
                    <a:off x="5611829" y="2690811"/>
                    <a:ext cx="404814" cy="244475"/>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8" name="Turkey" descr="© INSCALE GmbH, 05.05.2010&#10;http://www.presentationload.com/">
                    <a:extLst>
                      <a:ext uri="{FF2B5EF4-FFF2-40B4-BE49-F238E27FC236}">
                        <a16:creationId xmlns:a16="http://schemas.microsoft.com/office/drawing/2014/main" id="{A4FCC99F-5425-4378-BF6B-0ED91DE346EA}"/>
                      </a:ext>
                    </a:extLst>
                  </p:cNvPr>
                  <p:cNvSpPr>
                    <a:spLocks noEditPoints="1"/>
                  </p:cNvSpPr>
                  <p:nvPr/>
                </p:nvSpPr>
                <p:spPr bwMode="gray">
                  <a:xfrm>
                    <a:off x="4900627" y="2709861"/>
                    <a:ext cx="534989" cy="204788"/>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09" name="Tajikistan" descr="© INSCALE GmbH, 05.05.2010&#10;http://www.presentationload.com/">
                    <a:extLst>
                      <a:ext uri="{FF2B5EF4-FFF2-40B4-BE49-F238E27FC236}">
                        <a16:creationId xmlns:a16="http://schemas.microsoft.com/office/drawing/2014/main" id="{45C7E463-D586-46C4-A600-59C589B61269}"/>
                      </a:ext>
                    </a:extLst>
                  </p:cNvPr>
                  <p:cNvSpPr>
                    <a:spLocks/>
                  </p:cNvSpPr>
                  <p:nvPr/>
                </p:nvSpPr>
                <p:spPr bwMode="gray">
                  <a:xfrm>
                    <a:off x="6021405" y="2749548"/>
                    <a:ext cx="222251" cy="139700"/>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0" name="Syria" descr="© INSCALE GmbH, 05.05.2010&#10;http://www.presentationload.com/">
                    <a:extLst>
                      <a:ext uri="{FF2B5EF4-FFF2-40B4-BE49-F238E27FC236}">
                        <a16:creationId xmlns:a16="http://schemas.microsoft.com/office/drawing/2014/main" id="{E32E34BD-745E-4203-89D7-084BD70D1CE3}"/>
                      </a:ext>
                    </a:extLst>
                  </p:cNvPr>
                  <p:cNvSpPr>
                    <a:spLocks/>
                  </p:cNvSpPr>
                  <p:nvPr/>
                </p:nvSpPr>
                <p:spPr bwMode="gray">
                  <a:xfrm>
                    <a:off x="5213070" y="2872184"/>
                    <a:ext cx="180976" cy="166688"/>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1" name="Switzerland" descr="© INSCALE GmbH, 05.05.2010&#10;http://www.presentationload.com/">
                    <a:extLst>
                      <a:ext uri="{FF2B5EF4-FFF2-40B4-BE49-F238E27FC236}">
                        <a16:creationId xmlns:a16="http://schemas.microsoft.com/office/drawing/2014/main" id="{6C3D6BF5-6842-47F6-AAE3-41577DE93CFA}"/>
                      </a:ext>
                    </a:extLst>
                  </p:cNvPr>
                  <p:cNvSpPr>
                    <a:spLocks/>
                  </p:cNvSpPr>
                  <p:nvPr/>
                </p:nvSpPr>
                <p:spPr bwMode="gray">
                  <a:xfrm>
                    <a:off x="4398975" y="2528886"/>
                    <a:ext cx="117475" cy="65088"/>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2" name="Sweden" descr="© INSCALE GmbH, 05.05.2010&#10;http://www.presentationload.com/">
                    <a:extLst>
                      <a:ext uri="{FF2B5EF4-FFF2-40B4-BE49-F238E27FC236}">
                        <a16:creationId xmlns:a16="http://schemas.microsoft.com/office/drawing/2014/main" id="{3E3B91A3-E5AD-4708-87C5-6752090BB190}"/>
                      </a:ext>
                    </a:extLst>
                  </p:cNvPr>
                  <p:cNvSpPr>
                    <a:spLocks noEditPoints="1"/>
                  </p:cNvSpPr>
                  <p:nvPr/>
                </p:nvSpPr>
                <p:spPr bwMode="gray">
                  <a:xfrm>
                    <a:off x="4532325" y="1895473"/>
                    <a:ext cx="277813" cy="398463"/>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3" name="Spain" descr="© INSCALE GmbH, 05.05.2010&#10;http://www.presentationload.com/">
                    <a:extLst>
                      <a:ext uri="{FF2B5EF4-FFF2-40B4-BE49-F238E27FC236}">
                        <a16:creationId xmlns:a16="http://schemas.microsoft.com/office/drawing/2014/main" id="{F42EC59B-74D7-4EAB-BF6E-2C18206BC1EE}"/>
                      </a:ext>
                    </a:extLst>
                  </p:cNvPr>
                  <p:cNvSpPr>
                    <a:spLocks noEditPoints="1"/>
                  </p:cNvSpPr>
                  <p:nvPr/>
                </p:nvSpPr>
                <p:spPr bwMode="gray">
                  <a:xfrm>
                    <a:off x="3998924" y="2659062"/>
                    <a:ext cx="352426" cy="249238"/>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4" name="Slovenia" descr="© INSCALE GmbH, 05.05.2010&#10;http://www.presentationload.com/">
                    <a:extLst>
                      <a:ext uri="{FF2B5EF4-FFF2-40B4-BE49-F238E27FC236}">
                        <a16:creationId xmlns:a16="http://schemas.microsoft.com/office/drawing/2014/main" id="{EE87F41A-A676-4B09-B043-C61E6E6A9180}"/>
                      </a:ext>
                    </a:extLst>
                  </p:cNvPr>
                  <p:cNvSpPr>
                    <a:spLocks/>
                  </p:cNvSpPr>
                  <p:nvPr/>
                </p:nvSpPr>
                <p:spPr bwMode="gray">
                  <a:xfrm>
                    <a:off x="4584713" y="2557461"/>
                    <a:ext cx="85725" cy="47625"/>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5" name="Slovakia" descr="© INSCALE GmbH, 05.05.2010&#10;http://www.presentationload.com/">
                    <a:extLst>
                      <a:ext uri="{FF2B5EF4-FFF2-40B4-BE49-F238E27FC236}">
                        <a16:creationId xmlns:a16="http://schemas.microsoft.com/office/drawing/2014/main" id="{C5AD08F3-31CE-42A6-A403-0A346BB4CCB3}"/>
                      </a:ext>
                    </a:extLst>
                  </p:cNvPr>
                  <p:cNvSpPr>
                    <a:spLocks/>
                  </p:cNvSpPr>
                  <p:nvPr/>
                </p:nvSpPr>
                <p:spPr bwMode="gray">
                  <a:xfrm>
                    <a:off x="4672026" y="2474911"/>
                    <a:ext cx="142875" cy="58738"/>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6" name="Russia (Urup,Simushir)" descr="© INSCALE GmbH, 05.05.2010&#10;http://www.presentationload.com/">
                    <a:extLst>
                      <a:ext uri="{FF2B5EF4-FFF2-40B4-BE49-F238E27FC236}">
                        <a16:creationId xmlns:a16="http://schemas.microsoft.com/office/drawing/2014/main" id="{2D8E2DC0-CF19-4D43-9466-B7AF4A456F82}"/>
                      </a:ext>
                    </a:extLst>
                  </p:cNvPr>
                  <p:cNvSpPr>
                    <a:spLocks noEditPoints="1"/>
                  </p:cNvSpPr>
                  <p:nvPr/>
                </p:nvSpPr>
                <p:spPr bwMode="gray">
                  <a:xfrm>
                    <a:off x="8004199" y="2178048"/>
                    <a:ext cx="120650" cy="481013"/>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7" name="Russia" descr="© INSCALE GmbH, 05.05.2010&#10;http://www.presentationload.com/">
                    <a:extLst>
                      <a:ext uri="{FF2B5EF4-FFF2-40B4-BE49-F238E27FC236}">
                        <a16:creationId xmlns:a16="http://schemas.microsoft.com/office/drawing/2014/main" id="{47F4FF12-401B-4662-8EB9-49CD0321C0F0}"/>
                      </a:ext>
                    </a:extLst>
                  </p:cNvPr>
                  <p:cNvSpPr>
                    <a:spLocks noEditPoints="1"/>
                  </p:cNvSpPr>
                  <p:nvPr/>
                </p:nvSpPr>
                <p:spPr bwMode="gray">
                  <a:xfrm>
                    <a:off x="4737113" y="1581148"/>
                    <a:ext cx="3641737" cy="1160463"/>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8" name="Romania" descr="© INSCALE GmbH, 05.05.2010&#10;http://www.presentationload.com/">
                    <a:extLst>
                      <a:ext uri="{FF2B5EF4-FFF2-40B4-BE49-F238E27FC236}">
                        <a16:creationId xmlns:a16="http://schemas.microsoft.com/office/drawing/2014/main" id="{E7DDE803-C3E4-4A66-AF21-8979BFEB55DB}"/>
                      </a:ext>
                    </a:extLst>
                  </p:cNvPr>
                  <p:cNvSpPr>
                    <a:spLocks/>
                  </p:cNvSpPr>
                  <p:nvPr/>
                </p:nvSpPr>
                <p:spPr bwMode="gray">
                  <a:xfrm>
                    <a:off x="4760926" y="2516186"/>
                    <a:ext cx="247651" cy="147638"/>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9" name="Portugal" descr="© INSCALE GmbH, 05.05.2010&#10;http://www.presentationload.com/">
                    <a:extLst>
                      <a:ext uri="{FF2B5EF4-FFF2-40B4-BE49-F238E27FC236}">
                        <a16:creationId xmlns:a16="http://schemas.microsoft.com/office/drawing/2014/main" id="{520199AA-5888-4CB9-8337-EF9B0C9F1B86}"/>
                      </a:ext>
                    </a:extLst>
                  </p:cNvPr>
                  <p:cNvSpPr>
                    <a:spLocks/>
                  </p:cNvSpPr>
                  <p:nvPr/>
                </p:nvSpPr>
                <p:spPr bwMode="gray">
                  <a:xfrm>
                    <a:off x="3984636" y="2713036"/>
                    <a:ext cx="90488" cy="165100"/>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0" name="Norway" descr="© INSCALE GmbH, 05.05.2010&#10;http://www.presentationload.com/">
                    <a:extLst>
                      <a:ext uri="{FF2B5EF4-FFF2-40B4-BE49-F238E27FC236}">
                        <a16:creationId xmlns:a16="http://schemas.microsoft.com/office/drawing/2014/main" id="{75C9302F-6946-4B31-891C-425A7B428BE4}"/>
                      </a:ext>
                    </a:extLst>
                  </p:cNvPr>
                  <p:cNvSpPr>
                    <a:spLocks noEditPoints="1"/>
                  </p:cNvSpPr>
                  <p:nvPr/>
                </p:nvSpPr>
                <p:spPr bwMode="gray">
                  <a:xfrm>
                    <a:off x="4389450" y="1611311"/>
                    <a:ext cx="547689" cy="603250"/>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1" name="Netherlands" descr="© INSCALE GmbH, 05.05.2010&#10;http://www.presentationload.com/">
                    <a:extLst>
                      <a:ext uri="{FF2B5EF4-FFF2-40B4-BE49-F238E27FC236}">
                        <a16:creationId xmlns:a16="http://schemas.microsoft.com/office/drawing/2014/main" id="{B0F0C759-D2A6-4448-BC14-F7BE97F1DD51}"/>
                      </a:ext>
                    </a:extLst>
                  </p:cNvPr>
                  <p:cNvSpPr>
                    <a:spLocks/>
                  </p:cNvSpPr>
                  <p:nvPr/>
                </p:nvSpPr>
                <p:spPr bwMode="gray">
                  <a:xfrm>
                    <a:off x="4327537" y="2354261"/>
                    <a:ext cx="107950" cy="84138"/>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2" name="Montenegro" descr="© INSCALE GmbH, 05.05.2010&#10;http://www.presentationload.com/">
                    <a:extLst>
                      <a:ext uri="{FF2B5EF4-FFF2-40B4-BE49-F238E27FC236}">
                        <a16:creationId xmlns:a16="http://schemas.microsoft.com/office/drawing/2014/main" id="{9D456FB8-40F0-4F92-98C9-B3771831F2CD}"/>
                      </a:ext>
                    </a:extLst>
                  </p:cNvPr>
                  <p:cNvSpPr>
                    <a:spLocks/>
                  </p:cNvSpPr>
                  <p:nvPr/>
                </p:nvSpPr>
                <p:spPr bwMode="gray">
                  <a:xfrm>
                    <a:off x="4719651" y="2663823"/>
                    <a:ext cx="44450" cy="55563"/>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solidFill>
                    <a:srgbClr val="E31837"/>
                  </a:solidFill>
                  <a:ln w="3175">
                    <a:solidFill>
                      <a:srgbClr val="F2A900">
                        <a:lumMod val="60000"/>
                        <a:lumOff val="4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3" name="Moldova" descr="© INSCALE GmbH, 05.05.2010&#10;http://www.presentationload.com/">
                    <a:extLst>
                      <a:ext uri="{FF2B5EF4-FFF2-40B4-BE49-F238E27FC236}">
                        <a16:creationId xmlns:a16="http://schemas.microsoft.com/office/drawing/2014/main" id="{E3D58B99-8995-47CA-BD0D-BAEE36201FC3}"/>
                      </a:ext>
                    </a:extLst>
                  </p:cNvPr>
                  <p:cNvSpPr>
                    <a:spLocks/>
                  </p:cNvSpPr>
                  <p:nvPr/>
                </p:nvSpPr>
                <p:spPr bwMode="gray">
                  <a:xfrm>
                    <a:off x="4921264" y="2509836"/>
                    <a:ext cx="87313" cy="95250"/>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4" name="Malta" descr="© INSCALE GmbH, 05.05.2010&#10;http://www.presentationload.com/">
                    <a:extLst>
                      <a:ext uri="{FF2B5EF4-FFF2-40B4-BE49-F238E27FC236}">
                        <a16:creationId xmlns:a16="http://schemas.microsoft.com/office/drawing/2014/main" id="{6759CC17-0475-41F9-B33B-CC57E81BA146}"/>
                      </a:ext>
                    </a:extLst>
                  </p:cNvPr>
                  <p:cNvSpPr>
                    <a:spLocks/>
                  </p:cNvSpPr>
                  <p:nvPr/>
                </p:nvSpPr>
                <p:spPr bwMode="gray">
                  <a:xfrm>
                    <a:off x="4611701" y="2903536"/>
                    <a:ext cx="12700" cy="11113"/>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solidFill>
                    <a:srgbClr val="F2A900"/>
                  </a:solidFill>
                  <a:ln w="3175">
                    <a:solidFill>
                      <a:srgbClr val="F2A900">
                        <a:lumMod val="60000"/>
                        <a:lumOff val="4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5" name="Macedonia" descr="© INSCALE GmbH, 05.05.2010&#10;http://www.presentationload.com/">
                    <a:extLst>
                      <a:ext uri="{FF2B5EF4-FFF2-40B4-BE49-F238E27FC236}">
                        <a16:creationId xmlns:a16="http://schemas.microsoft.com/office/drawing/2014/main" id="{1922A8D1-DA7F-40C8-BEC9-EF01F138C227}"/>
                      </a:ext>
                    </a:extLst>
                  </p:cNvPr>
                  <p:cNvSpPr>
                    <a:spLocks/>
                  </p:cNvSpPr>
                  <p:nvPr/>
                </p:nvSpPr>
                <p:spPr bwMode="gray">
                  <a:xfrm>
                    <a:off x="4775214" y="2701923"/>
                    <a:ext cx="66675" cy="52388"/>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6" name="Luxembourg" descr="© INSCALE GmbH, 05.05.2010&#10;http://www.presentationload.com/">
                    <a:extLst>
                      <a:ext uri="{FF2B5EF4-FFF2-40B4-BE49-F238E27FC236}">
                        <a16:creationId xmlns:a16="http://schemas.microsoft.com/office/drawing/2014/main" id="{608749E5-E728-4D6A-A050-0BAFA825A7CF}"/>
                      </a:ext>
                    </a:extLst>
                  </p:cNvPr>
                  <p:cNvSpPr>
                    <a:spLocks/>
                  </p:cNvSpPr>
                  <p:nvPr/>
                </p:nvSpPr>
                <p:spPr bwMode="gray">
                  <a:xfrm>
                    <a:off x="4392625" y="2457448"/>
                    <a:ext cx="20638" cy="17463"/>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solidFill>
                    <a:srgbClr val="E31837"/>
                  </a:solidFill>
                  <a:ln w="3175">
                    <a:solidFill>
                      <a:srgbClr val="F2A900">
                        <a:lumMod val="60000"/>
                        <a:lumOff val="4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7" name="Lithuania" descr="© INSCALE GmbH, 05.05.2010&#10;http://www.presentationload.com/">
                    <a:extLst>
                      <a:ext uri="{FF2B5EF4-FFF2-40B4-BE49-F238E27FC236}">
                        <a16:creationId xmlns:a16="http://schemas.microsoft.com/office/drawing/2014/main" id="{813E9BAA-FABA-4020-9077-A5138D780E01}"/>
                      </a:ext>
                    </a:extLst>
                  </p:cNvPr>
                  <p:cNvSpPr>
                    <a:spLocks/>
                  </p:cNvSpPr>
                  <p:nvPr/>
                </p:nvSpPr>
                <p:spPr bwMode="gray">
                  <a:xfrm>
                    <a:off x="4764101" y="2260598"/>
                    <a:ext cx="138113" cy="79375"/>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8" name="Liechtenstein" descr="© INSCALE GmbH, 05.05.2010&#10;http://www.presentationload.com/">
                    <a:extLst>
                      <a:ext uri="{FF2B5EF4-FFF2-40B4-BE49-F238E27FC236}">
                        <a16:creationId xmlns:a16="http://schemas.microsoft.com/office/drawing/2014/main" id="{099775F8-A614-42B3-BE92-43CC3123F178}"/>
                      </a:ext>
                    </a:extLst>
                  </p:cNvPr>
                  <p:cNvSpPr>
                    <a:spLocks/>
                  </p:cNvSpPr>
                  <p:nvPr/>
                </p:nvSpPr>
                <p:spPr bwMode="gray">
                  <a:xfrm>
                    <a:off x="4484700" y="2546348"/>
                    <a:ext cx="6350" cy="9525"/>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solidFill>
                      <a:srgbClr val="F2A900">
                        <a:lumMod val="60000"/>
                        <a:lumOff val="4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9" name="Lebanon" descr="© INSCALE GmbH, 05.05.2010&#10;http://www.presentationload.com/">
                    <a:extLst>
                      <a:ext uri="{FF2B5EF4-FFF2-40B4-BE49-F238E27FC236}">
                        <a16:creationId xmlns:a16="http://schemas.microsoft.com/office/drawing/2014/main" id="{76579DEB-CBDC-4263-BB7B-6FB730CB4856}"/>
                      </a:ext>
                    </a:extLst>
                  </p:cNvPr>
                  <p:cNvSpPr>
                    <a:spLocks/>
                  </p:cNvSpPr>
                  <p:nvPr/>
                </p:nvSpPr>
                <p:spPr bwMode="gray">
                  <a:xfrm>
                    <a:off x="5176852" y="2954336"/>
                    <a:ext cx="44450" cy="61913"/>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0" name="Latvia" descr="© INSCALE GmbH, 05.05.2010&#10;http://www.presentationload.com/">
                    <a:extLst>
                      <a:ext uri="{FF2B5EF4-FFF2-40B4-BE49-F238E27FC236}">
                        <a16:creationId xmlns:a16="http://schemas.microsoft.com/office/drawing/2014/main" id="{9AD7B89F-31FA-4E0A-A82A-6D26A798EB87}"/>
                      </a:ext>
                    </a:extLst>
                  </p:cNvPr>
                  <p:cNvSpPr>
                    <a:spLocks/>
                  </p:cNvSpPr>
                  <p:nvPr/>
                </p:nvSpPr>
                <p:spPr bwMode="gray">
                  <a:xfrm>
                    <a:off x="4760926" y="2212973"/>
                    <a:ext cx="171451" cy="71438"/>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1" name="Kyrgyzstan" descr="© INSCALE GmbH, 05.05.2010&#10;http://www.presentationload.com/">
                    <a:extLst>
                      <a:ext uri="{FF2B5EF4-FFF2-40B4-BE49-F238E27FC236}">
                        <a16:creationId xmlns:a16="http://schemas.microsoft.com/office/drawing/2014/main" id="{232803E5-3DD1-4E81-9C73-BDC7366D9793}"/>
                      </a:ext>
                    </a:extLst>
                  </p:cNvPr>
                  <p:cNvSpPr>
                    <a:spLocks/>
                  </p:cNvSpPr>
                  <p:nvPr/>
                </p:nvSpPr>
                <p:spPr bwMode="gray">
                  <a:xfrm>
                    <a:off x="6067443" y="2678111"/>
                    <a:ext cx="269876" cy="125412"/>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2" name="Kazakhstan" descr="© INSCALE GmbH, 05.05.2010&#10;http://www.presentationload.com/">
                    <a:extLst>
                      <a:ext uri="{FF2B5EF4-FFF2-40B4-BE49-F238E27FC236}">
                        <a16:creationId xmlns:a16="http://schemas.microsoft.com/office/drawing/2014/main" id="{AD2BB183-B9B3-4E8D-A51E-CF4AD919146F}"/>
                      </a:ext>
                    </a:extLst>
                  </p:cNvPr>
                  <p:cNvSpPr>
                    <a:spLocks noEditPoints="1"/>
                  </p:cNvSpPr>
                  <p:nvPr/>
                </p:nvSpPr>
                <p:spPr bwMode="gray">
                  <a:xfrm>
                    <a:off x="5421328" y="2293936"/>
                    <a:ext cx="1011241" cy="469900"/>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3" name="Italy" descr="© INSCALE GmbH, 05.05.2010&#10;http://www.presentationload.com/">
                    <a:extLst>
                      <a:ext uri="{FF2B5EF4-FFF2-40B4-BE49-F238E27FC236}">
                        <a16:creationId xmlns:a16="http://schemas.microsoft.com/office/drawing/2014/main" id="{E0E69A6D-C17C-487D-98E0-38517E274E72}"/>
                      </a:ext>
                    </a:extLst>
                  </p:cNvPr>
                  <p:cNvSpPr>
                    <a:spLocks noEditPoints="1"/>
                  </p:cNvSpPr>
                  <p:nvPr/>
                </p:nvSpPr>
                <p:spPr bwMode="gray">
                  <a:xfrm>
                    <a:off x="4482317" y="2616540"/>
                    <a:ext cx="314326" cy="333375"/>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4" name="Ireland" descr="© INSCALE GmbH, 05.05.2010&#10;http://www.presentationload.com/">
                    <a:extLst>
                      <a:ext uri="{FF2B5EF4-FFF2-40B4-BE49-F238E27FC236}">
                        <a16:creationId xmlns:a16="http://schemas.microsoft.com/office/drawing/2014/main" id="{781111AF-9A48-4FB1-B550-FDF9B95CB592}"/>
                      </a:ext>
                    </a:extLst>
                  </p:cNvPr>
                  <p:cNvSpPr>
                    <a:spLocks/>
                  </p:cNvSpPr>
                  <p:nvPr/>
                </p:nvSpPr>
                <p:spPr bwMode="gray">
                  <a:xfrm>
                    <a:off x="4002099" y="2297111"/>
                    <a:ext cx="112713" cy="119063"/>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rgbClr val="E31837"/>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5" name="Iceland" descr="© INSCALE GmbH, 05.05.2010&#10;http://www.presentationload.com/">
                    <a:extLst>
                      <a:ext uri="{FF2B5EF4-FFF2-40B4-BE49-F238E27FC236}">
                        <a16:creationId xmlns:a16="http://schemas.microsoft.com/office/drawing/2014/main" id="{9A4DDE1B-9684-4F7C-A9A6-190941AE4410}"/>
                      </a:ext>
                    </a:extLst>
                  </p:cNvPr>
                  <p:cNvSpPr>
                    <a:spLocks/>
                  </p:cNvSpPr>
                  <p:nvPr/>
                </p:nvSpPr>
                <p:spPr bwMode="gray">
                  <a:xfrm>
                    <a:off x="3759210" y="1965323"/>
                    <a:ext cx="230188" cy="88900"/>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6" name="Hungary" descr="© INSCALE GmbH, 05.05.2010&#10;http://www.presentationload.com/">
                    <a:extLst>
                      <a:ext uri="{FF2B5EF4-FFF2-40B4-BE49-F238E27FC236}">
                        <a16:creationId xmlns:a16="http://schemas.microsoft.com/office/drawing/2014/main" id="{C821CF44-6278-413D-B2CF-1173D40A07CC}"/>
                      </a:ext>
                    </a:extLst>
                  </p:cNvPr>
                  <p:cNvSpPr>
                    <a:spLocks/>
                  </p:cNvSpPr>
                  <p:nvPr/>
                </p:nvSpPr>
                <p:spPr bwMode="gray">
                  <a:xfrm>
                    <a:off x="4749814" y="2549119"/>
                    <a:ext cx="79375" cy="48030"/>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7" name="Greece" descr="© INSCALE GmbH, 05.05.2010&#10;http://www.presentationload.com/">
                    <a:extLst>
                      <a:ext uri="{FF2B5EF4-FFF2-40B4-BE49-F238E27FC236}">
                        <a16:creationId xmlns:a16="http://schemas.microsoft.com/office/drawing/2014/main" id="{70C4748C-0897-4106-86DB-437CE1F856EC}"/>
                      </a:ext>
                    </a:extLst>
                  </p:cNvPr>
                  <p:cNvSpPr>
                    <a:spLocks noEditPoints="1"/>
                  </p:cNvSpPr>
                  <p:nvPr/>
                </p:nvSpPr>
                <p:spPr bwMode="gray">
                  <a:xfrm>
                    <a:off x="4773626" y="2724148"/>
                    <a:ext cx="214313" cy="222250"/>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8" name="Georgia" descr="© INSCALE GmbH, 05.05.2010&#10;http://www.presentationload.com/">
                    <a:extLst>
                      <a:ext uri="{FF2B5EF4-FFF2-40B4-BE49-F238E27FC236}">
                        <a16:creationId xmlns:a16="http://schemas.microsoft.com/office/drawing/2014/main" id="{C5B8A10B-9ADE-4028-901B-E366E1E211DE}"/>
                      </a:ext>
                    </a:extLst>
                  </p:cNvPr>
                  <p:cNvSpPr>
                    <a:spLocks/>
                  </p:cNvSpPr>
                  <p:nvPr/>
                </p:nvSpPr>
                <p:spPr bwMode="gray">
                  <a:xfrm>
                    <a:off x="5278453" y="2663823"/>
                    <a:ext cx="185738" cy="85725"/>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9" name="Finland" descr="© INSCALE GmbH, 05.05.2010&#10;http://www.presentationload.com/">
                    <a:extLst>
                      <a:ext uri="{FF2B5EF4-FFF2-40B4-BE49-F238E27FC236}">
                        <a16:creationId xmlns:a16="http://schemas.microsoft.com/office/drawing/2014/main" id="{529F8CE1-97DC-45E2-A7C5-CBE4FF96A42E}"/>
                      </a:ext>
                    </a:extLst>
                  </p:cNvPr>
                  <p:cNvSpPr>
                    <a:spLocks/>
                  </p:cNvSpPr>
                  <p:nvPr/>
                </p:nvSpPr>
                <p:spPr bwMode="gray">
                  <a:xfrm>
                    <a:off x="4726001" y="1868486"/>
                    <a:ext cx="252413" cy="288925"/>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0" name="Estonia" descr="© INSCALE GmbH, 05.05.2010&#10;http://www.presentationload.com/">
                    <a:extLst>
                      <a:ext uri="{FF2B5EF4-FFF2-40B4-BE49-F238E27FC236}">
                        <a16:creationId xmlns:a16="http://schemas.microsoft.com/office/drawing/2014/main" id="{0C6B97AE-C6A0-4E07-AEAD-00B951DF41C6}"/>
                      </a:ext>
                    </a:extLst>
                  </p:cNvPr>
                  <p:cNvSpPr>
                    <a:spLocks noEditPoints="1"/>
                  </p:cNvSpPr>
                  <p:nvPr/>
                </p:nvSpPr>
                <p:spPr bwMode="gray">
                  <a:xfrm>
                    <a:off x="4775214" y="2166936"/>
                    <a:ext cx="139700" cy="61913"/>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1" name="Denmark" descr="© INSCALE GmbH, 05.05.2010&#10;http://www.presentationload.com/">
                    <a:extLst>
                      <a:ext uri="{FF2B5EF4-FFF2-40B4-BE49-F238E27FC236}">
                        <a16:creationId xmlns:a16="http://schemas.microsoft.com/office/drawing/2014/main" id="{CAE302D4-1542-4331-9931-E727CFCC8773}"/>
                      </a:ext>
                    </a:extLst>
                  </p:cNvPr>
                  <p:cNvSpPr>
                    <a:spLocks noEditPoints="1"/>
                  </p:cNvSpPr>
                  <p:nvPr/>
                </p:nvSpPr>
                <p:spPr bwMode="gray">
                  <a:xfrm>
                    <a:off x="4454538" y="2227261"/>
                    <a:ext cx="111125" cy="93663"/>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2" name="Czech Republic" descr="© INSCALE GmbH, 05.05.2010&#10;http://www.presentationload.com/">
                    <a:extLst>
                      <a:ext uri="{FF2B5EF4-FFF2-40B4-BE49-F238E27FC236}">
                        <a16:creationId xmlns:a16="http://schemas.microsoft.com/office/drawing/2014/main" id="{2E3C62D2-1BC0-43A2-8A53-A042B4B57371}"/>
                      </a:ext>
                    </a:extLst>
                  </p:cNvPr>
                  <p:cNvSpPr>
                    <a:spLocks/>
                  </p:cNvSpPr>
                  <p:nvPr/>
                </p:nvSpPr>
                <p:spPr bwMode="gray">
                  <a:xfrm>
                    <a:off x="4554550" y="2428873"/>
                    <a:ext cx="169863" cy="77788"/>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3" name="Cyprus" descr="© INSCALE GmbH, 05.05.2010&#10;http://www.presentationload.com/">
                    <a:extLst>
                      <a:ext uri="{FF2B5EF4-FFF2-40B4-BE49-F238E27FC236}">
                        <a16:creationId xmlns:a16="http://schemas.microsoft.com/office/drawing/2014/main" id="{3967CDDB-DEA7-4A7A-8829-3C9D41E67341}"/>
                      </a:ext>
                    </a:extLst>
                  </p:cNvPr>
                  <p:cNvSpPr>
                    <a:spLocks/>
                  </p:cNvSpPr>
                  <p:nvPr/>
                </p:nvSpPr>
                <p:spPr bwMode="gray">
                  <a:xfrm flipH="1">
                    <a:off x="4939520" y="2922586"/>
                    <a:ext cx="159546" cy="48030"/>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4" name="Bulgaria" descr="© INSCALE GmbH, 05.05.2010&#10;http://www.presentationload.com/">
                    <a:extLst>
                      <a:ext uri="{FF2B5EF4-FFF2-40B4-BE49-F238E27FC236}">
                        <a16:creationId xmlns:a16="http://schemas.microsoft.com/office/drawing/2014/main" id="{EF356657-D107-4454-984B-94528F1413D3}"/>
                      </a:ext>
                    </a:extLst>
                  </p:cNvPr>
                  <p:cNvSpPr>
                    <a:spLocks/>
                  </p:cNvSpPr>
                  <p:nvPr/>
                </p:nvSpPr>
                <p:spPr bwMode="gray">
                  <a:xfrm>
                    <a:off x="4822839" y="2646361"/>
                    <a:ext cx="158751" cy="92075"/>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5" name="Bosnia and Herzegovina" descr="© INSCALE GmbH, 05.05.2010&#10;http://www.presentationload.com/">
                    <a:extLst>
                      <a:ext uri="{FF2B5EF4-FFF2-40B4-BE49-F238E27FC236}">
                        <a16:creationId xmlns:a16="http://schemas.microsoft.com/office/drawing/2014/main" id="{511C8C47-7B9C-4CDD-8BE5-3E369937995B}"/>
                      </a:ext>
                    </a:extLst>
                  </p:cNvPr>
                  <p:cNvSpPr>
                    <a:spLocks/>
                  </p:cNvSpPr>
                  <p:nvPr/>
                </p:nvSpPr>
                <p:spPr bwMode="gray">
                  <a:xfrm>
                    <a:off x="4643451" y="2609848"/>
                    <a:ext cx="106363" cy="95250"/>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6" name="Belarus" descr="© INSCALE GmbH, 05.05.2010&#10;http://www.presentationload.com/">
                    <a:extLst>
                      <a:ext uri="{FF2B5EF4-FFF2-40B4-BE49-F238E27FC236}">
                        <a16:creationId xmlns:a16="http://schemas.microsoft.com/office/drawing/2014/main" id="{7604C77B-CB5A-4352-93E8-0AC5626233D8}"/>
                      </a:ext>
                    </a:extLst>
                  </p:cNvPr>
                  <p:cNvSpPr>
                    <a:spLocks/>
                  </p:cNvSpPr>
                  <p:nvPr/>
                </p:nvSpPr>
                <p:spPr bwMode="gray">
                  <a:xfrm>
                    <a:off x="4815775" y="2280236"/>
                    <a:ext cx="230188" cy="149225"/>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7" name="Azerbaijan" descr="© INSCALE GmbH, 05.05.2010&#10;http://www.presentationload.com/">
                    <a:extLst>
                      <a:ext uri="{FF2B5EF4-FFF2-40B4-BE49-F238E27FC236}">
                        <a16:creationId xmlns:a16="http://schemas.microsoft.com/office/drawing/2014/main" id="{F554F299-DB57-470A-9B48-1592F1CD886B}"/>
                      </a:ext>
                    </a:extLst>
                  </p:cNvPr>
                  <p:cNvSpPr>
                    <a:spLocks noEditPoints="1"/>
                  </p:cNvSpPr>
                  <p:nvPr/>
                </p:nvSpPr>
                <p:spPr bwMode="gray">
                  <a:xfrm>
                    <a:off x="5421328" y="2719386"/>
                    <a:ext cx="144463" cy="115888"/>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8" name="Austria" descr="© INSCALE GmbH, 05.05.2010&#10;http://www.presentationload.com/">
                    <a:extLst>
                      <a:ext uri="{FF2B5EF4-FFF2-40B4-BE49-F238E27FC236}">
                        <a16:creationId xmlns:a16="http://schemas.microsoft.com/office/drawing/2014/main" id="{111DED70-5F33-40D3-89E4-3C50DBC5E080}"/>
                      </a:ext>
                    </a:extLst>
                  </p:cNvPr>
                  <p:cNvSpPr>
                    <a:spLocks/>
                  </p:cNvSpPr>
                  <p:nvPr/>
                </p:nvSpPr>
                <p:spPr bwMode="gray">
                  <a:xfrm>
                    <a:off x="4491050" y="2492373"/>
                    <a:ext cx="184151" cy="82550"/>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49" name="Armenia" descr="© INSCALE GmbH, 05.05.2010&#10;http://www.presentationload.com/">
                    <a:extLst>
                      <a:ext uri="{FF2B5EF4-FFF2-40B4-BE49-F238E27FC236}">
                        <a16:creationId xmlns:a16="http://schemas.microsoft.com/office/drawing/2014/main" id="{E8292DBB-63A8-4B73-925C-3EE072F1994A}"/>
                      </a:ext>
                    </a:extLst>
                  </p:cNvPr>
                  <p:cNvSpPr>
                    <a:spLocks/>
                  </p:cNvSpPr>
                  <p:nvPr/>
                </p:nvSpPr>
                <p:spPr bwMode="gray">
                  <a:xfrm>
                    <a:off x="5380053" y="2736848"/>
                    <a:ext cx="88900" cy="84138"/>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50" name="Andorra" descr="© INSCALE GmbH, 05.05.2010&#10;http://www.presentationload.com/">
                    <a:extLst>
                      <a:ext uri="{FF2B5EF4-FFF2-40B4-BE49-F238E27FC236}">
                        <a16:creationId xmlns:a16="http://schemas.microsoft.com/office/drawing/2014/main" id="{4527C689-15E1-4950-9532-135040AB6A7E}"/>
                      </a:ext>
                    </a:extLst>
                  </p:cNvPr>
                  <p:cNvSpPr>
                    <a:spLocks/>
                  </p:cNvSpPr>
                  <p:nvPr/>
                </p:nvSpPr>
                <p:spPr bwMode="gray">
                  <a:xfrm>
                    <a:off x="4276737" y="2695573"/>
                    <a:ext cx="12700" cy="6350"/>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solidFill>
                      <a:srgbClr val="F2A900">
                        <a:lumMod val="60000"/>
                        <a:lumOff val="4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51" name="Albania" descr="© INSCALE GmbH, 05.05.2010&#10;http://www.presentationload.com/">
                    <a:extLst>
                      <a:ext uri="{FF2B5EF4-FFF2-40B4-BE49-F238E27FC236}">
                        <a16:creationId xmlns:a16="http://schemas.microsoft.com/office/drawing/2014/main" id="{5A858063-3A6E-45D1-B22B-C2B5E323F03A}"/>
                      </a:ext>
                    </a:extLst>
                  </p:cNvPr>
                  <p:cNvSpPr>
                    <a:spLocks/>
                  </p:cNvSpPr>
                  <p:nvPr/>
                </p:nvSpPr>
                <p:spPr bwMode="gray">
                  <a:xfrm>
                    <a:off x="4735526" y="2695572"/>
                    <a:ext cx="57151" cy="98425"/>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52" name="Israel" descr="© INSCALE GmbH, 05.05.2010&#10;http://www.presentationload.com/">
                    <a:extLst>
                      <a:ext uri="{FF2B5EF4-FFF2-40B4-BE49-F238E27FC236}">
                        <a16:creationId xmlns:a16="http://schemas.microsoft.com/office/drawing/2014/main" id="{F81886D4-1C29-4B79-818F-32D655E42225}"/>
                      </a:ext>
                    </a:extLst>
                  </p:cNvPr>
                  <p:cNvSpPr>
                    <a:spLocks/>
                  </p:cNvSpPr>
                  <p:nvPr/>
                </p:nvSpPr>
                <p:spPr bwMode="gray">
                  <a:xfrm>
                    <a:off x="5165740" y="2992436"/>
                    <a:ext cx="41275" cy="130175"/>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grpSp>
                <p:nvGrpSpPr>
                  <p:cNvPr id="153" name="Group 217">
                    <a:extLst>
                      <a:ext uri="{FF2B5EF4-FFF2-40B4-BE49-F238E27FC236}">
                        <a16:creationId xmlns:a16="http://schemas.microsoft.com/office/drawing/2014/main" id="{B269C5F3-5614-487B-B143-BFFD5CDCF69B}"/>
                      </a:ext>
                    </a:extLst>
                  </p:cNvPr>
                  <p:cNvGrpSpPr>
                    <a:grpSpLocks/>
                  </p:cNvGrpSpPr>
                  <p:nvPr/>
                </p:nvGrpSpPr>
                <p:grpSpPr bwMode="gray">
                  <a:xfrm>
                    <a:off x="4724413" y="2581273"/>
                    <a:ext cx="111125" cy="136525"/>
                    <a:chOff x="2184" y="1242"/>
                    <a:chExt cx="257" cy="316"/>
                  </a:xfrm>
                  <a:grpFill/>
                </p:grpSpPr>
                <p:sp>
                  <p:nvSpPr>
                    <p:cNvPr id="154" name="Freeform 218" descr="© INSCALE GmbH, 05.05.2010&#10;http://www.presentationload.com/">
                      <a:extLst>
                        <a:ext uri="{FF2B5EF4-FFF2-40B4-BE49-F238E27FC236}">
                          <a16:creationId xmlns:a16="http://schemas.microsoft.com/office/drawing/2014/main" id="{16FD11F4-639A-432C-A1E7-7DE9C9F6C79B}"/>
                        </a:ext>
                      </a:extLst>
                    </p:cNvPr>
                    <p:cNvSpPr>
                      <a:spLocks/>
                    </p:cNvSpPr>
                    <p:nvPr/>
                  </p:nvSpPr>
                  <p:spPr bwMode="gray">
                    <a:xfrm>
                      <a:off x="2184" y="1242"/>
                      <a:ext cx="257" cy="282"/>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solidFill>
                      <a:srgbClr val="CCCCCC">
                        <a:lumMod val="90000"/>
                      </a:srgbClr>
                    </a:solidFill>
                    <a:ln w="3175" cap="flat" cmpd="sng">
                      <a:solidFill>
                        <a:srgbClr val="FFFFFF"/>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55" name="Freeform 219" descr="© INSCALE GmbH, 05.05.2010&#10;http://www.presentationload.com/">
                      <a:extLst>
                        <a:ext uri="{FF2B5EF4-FFF2-40B4-BE49-F238E27FC236}">
                          <a16:creationId xmlns:a16="http://schemas.microsoft.com/office/drawing/2014/main" id="{EC44FFF5-FF8B-4E57-893C-A32431333B6E}"/>
                        </a:ext>
                      </a:extLst>
                    </p:cNvPr>
                    <p:cNvSpPr>
                      <a:spLocks noEditPoints="1"/>
                    </p:cNvSpPr>
                    <p:nvPr/>
                  </p:nvSpPr>
                  <p:spPr bwMode="gray">
                    <a:xfrm>
                      <a:off x="2268" y="1436"/>
                      <a:ext cx="121" cy="122"/>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solidFill>
                      <a:srgbClr val="CCCCCC">
                        <a:lumMod val="90000"/>
                      </a:srgbClr>
                    </a:solidFill>
                    <a:ln w="3175" cap="flat" cmpd="sng">
                      <a:solidFill>
                        <a:srgbClr val="FFFFFF"/>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grpSp>
            </p:grpSp>
            <p:grpSp>
              <p:nvGrpSpPr>
                <p:cNvPr id="16" name="Gruppieren 370">
                  <a:extLst>
                    <a:ext uri="{FF2B5EF4-FFF2-40B4-BE49-F238E27FC236}">
                      <a16:creationId xmlns:a16="http://schemas.microsoft.com/office/drawing/2014/main" id="{A20A75C1-4C08-423C-AB0B-726B30411767}"/>
                    </a:ext>
                  </a:extLst>
                </p:cNvPr>
                <p:cNvGrpSpPr/>
                <p:nvPr/>
              </p:nvGrpSpPr>
              <p:grpSpPr bwMode="gray">
                <a:xfrm>
                  <a:off x="3671324" y="2016371"/>
                  <a:ext cx="4679470" cy="2653199"/>
                  <a:chOff x="3738573" y="2603498"/>
                  <a:chExt cx="5260992" cy="2982914"/>
                </a:xfrm>
                <a:solidFill>
                  <a:srgbClr val="F2A900"/>
                </a:solidFill>
                <a:effectLst/>
              </p:grpSpPr>
              <p:sp>
                <p:nvSpPr>
                  <p:cNvPr id="17" name="Vietnam" descr="© INSCALE GmbH, 05.05.2010&#10;http://www.presentationload.com/">
                    <a:extLst>
                      <a:ext uri="{FF2B5EF4-FFF2-40B4-BE49-F238E27FC236}">
                        <a16:creationId xmlns:a16="http://schemas.microsoft.com/office/drawing/2014/main" id="{CD94DFCE-4AF9-4C81-8205-804A32571732}"/>
                      </a:ext>
                    </a:extLst>
                  </p:cNvPr>
                  <p:cNvSpPr>
                    <a:spLocks/>
                  </p:cNvSpPr>
                  <p:nvPr/>
                </p:nvSpPr>
                <p:spPr bwMode="gray">
                  <a:xfrm>
                    <a:off x="7088209" y="3319461"/>
                    <a:ext cx="242888" cy="479425"/>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8" name="Thailand" descr="© INSCALE GmbH, 05.05.2010&#10;http://www.presentationload.com/">
                    <a:extLst>
                      <a:ext uri="{FF2B5EF4-FFF2-40B4-BE49-F238E27FC236}">
                        <a16:creationId xmlns:a16="http://schemas.microsoft.com/office/drawing/2014/main" id="{FD7963E7-0A1A-4C6C-933B-438C93650E5D}"/>
                      </a:ext>
                    </a:extLst>
                  </p:cNvPr>
                  <p:cNvSpPr>
                    <a:spLocks/>
                  </p:cNvSpPr>
                  <p:nvPr/>
                </p:nvSpPr>
                <p:spPr bwMode="gray">
                  <a:xfrm>
                    <a:off x="6969146" y="3414711"/>
                    <a:ext cx="249238" cy="479425"/>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9" name="Solomon Islands" descr="© INSCALE GmbH, 05.05.2010&#10;http://www.presentationload.com/">
                    <a:extLst>
                      <a:ext uri="{FF2B5EF4-FFF2-40B4-BE49-F238E27FC236}">
                        <a16:creationId xmlns:a16="http://schemas.microsoft.com/office/drawing/2014/main" id="{EC4743A7-CD42-42AF-A3F9-025ECB19472D}"/>
                      </a:ext>
                    </a:extLst>
                  </p:cNvPr>
                  <p:cNvSpPr>
                    <a:spLocks noEditPoints="1"/>
                  </p:cNvSpPr>
                  <p:nvPr/>
                </p:nvSpPr>
                <p:spPr bwMode="gray">
                  <a:xfrm>
                    <a:off x="8693176" y="4294186"/>
                    <a:ext cx="149225" cy="141288"/>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0" name="Papua New Guinea" descr="© INSCALE GmbH, 05.05.2010&#10;http://www.presentationload.com/">
                    <a:extLst>
                      <a:ext uri="{FF2B5EF4-FFF2-40B4-BE49-F238E27FC236}">
                        <a16:creationId xmlns:a16="http://schemas.microsoft.com/office/drawing/2014/main" id="{5A8D90E3-9A96-4C97-802A-A61BB918D673}"/>
                      </a:ext>
                    </a:extLst>
                  </p:cNvPr>
                  <p:cNvSpPr>
                    <a:spLocks noEditPoints="1"/>
                  </p:cNvSpPr>
                  <p:nvPr/>
                </p:nvSpPr>
                <p:spPr bwMode="gray">
                  <a:xfrm>
                    <a:off x="8235975" y="4137024"/>
                    <a:ext cx="438151" cy="293688"/>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1" name="Parcel Islands" descr="© INSCALE GmbH, 05.05.2010&#10;http://www.presentationload.com/">
                    <a:extLst>
                      <a:ext uri="{FF2B5EF4-FFF2-40B4-BE49-F238E27FC236}">
                        <a16:creationId xmlns:a16="http://schemas.microsoft.com/office/drawing/2014/main" id="{1E10DD1B-2962-46E1-84CF-8D87216EA6BF}"/>
                      </a:ext>
                    </a:extLst>
                  </p:cNvPr>
                  <p:cNvSpPr>
                    <a:spLocks noEditPoints="1"/>
                  </p:cNvSpPr>
                  <p:nvPr/>
                </p:nvSpPr>
                <p:spPr bwMode="gray">
                  <a:xfrm>
                    <a:off x="7367610" y="3517899"/>
                    <a:ext cx="38100" cy="23813"/>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2" name="New Zealand" descr="© INSCALE GmbH, 05.05.2010&#10;http://www.presentationload.com/">
                    <a:extLst>
                      <a:ext uri="{FF2B5EF4-FFF2-40B4-BE49-F238E27FC236}">
                        <a16:creationId xmlns:a16="http://schemas.microsoft.com/office/drawing/2014/main" id="{8A2ECD55-835B-4207-B2DE-FCBA907C8120}"/>
                      </a:ext>
                    </a:extLst>
                  </p:cNvPr>
                  <p:cNvSpPr>
                    <a:spLocks noEditPoints="1"/>
                  </p:cNvSpPr>
                  <p:nvPr/>
                </p:nvSpPr>
                <p:spPr bwMode="gray">
                  <a:xfrm>
                    <a:off x="8488388" y="5191124"/>
                    <a:ext cx="511177" cy="395288"/>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3" name="Myanmar" descr="© INSCALE GmbH, 05.05.2010&#10;http://www.presentationload.com/">
                    <a:extLst>
                      <a:ext uri="{FF2B5EF4-FFF2-40B4-BE49-F238E27FC236}">
                        <a16:creationId xmlns:a16="http://schemas.microsoft.com/office/drawing/2014/main" id="{4B96D2D5-0959-49BB-A1A4-08BE68DAD15A}"/>
                      </a:ext>
                    </a:extLst>
                  </p:cNvPr>
                  <p:cNvSpPr>
                    <a:spLocks/>
                  </p:cNvSpPr>
                  <p:nvPr/>
                </p:nvSpPr>
                <p:spPr bwMode="gray">
                  <a:xfrm>
                    <a:off x="6807220" y="3151186"/>
                    <a:ext cx="257176" cy="603250"/>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4" name="Malaysia" descr="© INSCALE GmbH, 05.05.2010&#10;http://www.presentationload.com/">
                    <a:extLst>
                      <a:ext uri="{FF2B5EF4-FFF2-40B4-BE49-F238E27FC236}">
                        <a16:creationId xmlns:a16="http://schemas.microsoft.com/office/drawing/2014/main" id="{92C2B9CE-8163-480E-BC1C-F2680059554F}"/>
                      </a:ext>
                    </a:extLst>
                  </p:cNvPr>
                  <p:cNvSpPr>
                    <a:spLocks/>
                  </p:cNvSpPr>
                  <p:nvPr/>
                </p:nvSpPr>
                <p:spPr bwMode="gray">
                  <a:xfrm>
                    <a:off x="7075509" y="3859211"/>
                    <a:ext cx="122238" cy="176213"/>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5" name="AutoShape 80" descr="© INSCALE GmbH, 05.05.2010&#10;http://www.presentationload.com/">
                    <a:extLst>
                      <a:ext uri="{FF2B5EF4-FFF2-40B4-BE49-F238E27FC236}">
                        <a16:creationId xmlns:a16="http://schemas.microsoft.com/office/drawing/2014/main" id="{B6603C06-726A-44D9-A487-6C1B41E2458E}"/>
                      </a:ext>
                    </a:extLst>
                  </p:cNvPr>
                  <p:cNvSpPr>
                    <a:spLocks/>
                  </p:cNvSpPr>
                  <p:nvPr/>
                </p:nvSpPr>
                <p:spPr bwMode="gray">
                  <a:xfrm>
                    <a:off x="7362847" y="3838574"/>
                    <a:ext cx="277813" cy="212725"/>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6" name="Laos" descr="© INSCALE GmbH, 05.05.2010&#10;http://www.presentationload.com/">
                    <a:extLst>
                      <a:ext uri="{FF2B5EF4-FFF2-40B4-BE49-F238E27FC236}">
                        <a16:creationId xmlns:a16="http://schemas.microsoft.com/office/drawing/2014/main" id="{4E7D0BEF-0903-4B0C-A113-11D0D22B633B}"/>
                      </a:ext>
                    </a:extLst>
                  </p:cNvPr>
                  <p:cNvSpPr>
                    <a:spLocks/>
                  </p:cNvSpPr>
                  <p:nvPr/>
                </p:nvSpPr>
                <p:spPr bwMode="gray">
                  <a:xfrm>
                    <a:off x="7034234" y="3346449"/>
                    <a:ext cx="242888" cy="280988"/>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7" name="Indonesia" descr="© INSCALE GmbH, 05.05.2010&#10;http://www.presentationload.com/">
                    <a:extLst>
                      <a:ext uri="{FF2B5EF4-FFF2-40B4-BE49-F238E27FC236}">
                        <a16:creationId xmlns:a16="http://schemas.microsoft.com/office/drawing/2014/main" id="{EE02DD32-97F1-49F9-810E-73CBD4AE6E22}"/>
                      </a:ext>
                    </a:extLst>
                  </p:cNvPr>
                  <p:cNvSpPr>
                    <a:spLocks noEditPoints="1"/>
                  </p:cNvSpPr>
                  <p:nvPr/>
                </p:nvSpPr>
                <p:spPr bwMode="gray">
                  <a:xfrm>
                    <a:off x="6938983" y="3894136"/>
                    <a:ext cx="1314454" cy="523875"/>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8" name="East Timor" descr="© INSCALE GmbH, 05.05.2010&#10;http://www.presentationload.com/">
                    <a:extLst>
                      <a:ext uri="{FF2B5EF4-FFF2-40B4-BE49-F238E27FC236}">
                        <a16:creationId xmlns:a16="http://schemas.microsoft.com/office/drawing/2014/main" id="{226DEFCC-2D7D-48A7-AA38-489E0F1130C3}"/>
                      </a:ext>
                    </a:extLst>
                  </p:cNvPr>
                  <p:cNvSpPr>
                    <a:spLocks noEditPoints="1"/>
                  </p:cNvSpPr>
                  <p:nvPr/>
                </p:nvSpPr>
                <p:spPr bwMode="gray">
                  <a:xfrm>
                    <a:off x="7756548" y="4344986"/>
                    <a:ext cx="100013" cy="47625"/>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29" name="Cambodia" descr="© INSCALE GmbH, 05.05.2010&#10;http://www.presentationload.com/">
                    <a:extLst>
                      <a:ext uri="{FF2B5EF4-FFF2-40B4-BE49-F238E27FC236}">
                        <a16:creationId xmlns:a16="http://schemas.microsoft.com/office/drawing/2014/main" id="{8C43ABBC-BC10-4B0D-B34B-9E66A2586758}"/>
                      </a:ext>
                    </a:extLst>
                  </p:cNvPr>
                  <p:cNvSpPr>
                    <a:spLocks/>
                  </p:cNvSpPr>
                  <p:nvPr/>
                </p:nvSpPr>
                <p:spPr bwMode="gray">
                  <a:xfrm>
                    <a:off x="7127896" y="3605211"/>
                    <a:ext cx="153988" cy="134938"/>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0" name="Australia" descr="© INSCALE GmbH, 05.05.2010&#10;http://www.presentationload.com/">
                    <a:extLst>
                      <a:ext uri="{FF2B5EF4-FFF2-40B4-BE49-F238E27FC236}">
                        <a16:creationId xmlns:a16="http://schemas.microsoft.com/office/drawing/2014/main" id="{EEC39C01-4830-42E5-BFF7-DBE9CF0C5A4E}"/>
                      </a:ext>
                    </a:extLst>
                  </p:cNvPr>
                  <p:cNvSpPr>
                    <a:spLocks noEditPoints="1"/>
                  </p:cNvSpPr>
                  <p:nvPr/>
                </p:nvSpPr>
                <p:spPr bwMode="gray">
                  <a:xfrm>
                    <a:off x="7331097" y="4422774"/>
                    <a:ext cx="1143004" cy="1071563"/>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solidFill>
                    <a:srgbClr val="E31837"/>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1" name="Zimbabwe" descr="© INSCALE GmbH, 05.05.2010&#10;http://www.presentationload.com/">
                    <a:extLst>
                      <a:ext uri="{FF2B5EF4-FFF2-40B4-BE49-F238E27FC236}">
                        <a16:creationId xmlns:a16="http://schemas.microsoft.com/office/drawing/2014/main" id="{EF194E3D-83C7-4A0D-B040-6015A100C744}"/>
                      </a:ext>
                    </a:extLst>
                  </p:cNvPr>
                  <p:cNvSpPr>
                    <a:spLocks/>
                  </p:cNvSpPr>
                  <p:nvPr/>
                </p:nvSpPr>
                <p:spPr bwMode="gray">
                  <a:xfrm>
                    <a:off x="4932377" y="4584699"/>
                    <a:ext cx="220663" cy="222250"/>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2" name="Zambia" descr="© INSCALE GmbH, 05.05.2010&#10;http://www.presentationload.com/">
                    <a:extLst>
                      <a:ext uri="{FF2B5EF4-FFF2-40B4-BE49-F238E27FC236}">
                        <a16:creationId xmlns:a16="http://schemas.microsoft.com/office/drawing/2014/main" id="{DC564ACB-1374-4E8D-8969-C4497EA631A3}"/>
                      </a:ext>
                    </a:extLst>
                  </p:cNvPr>
                  <p:cNvSpPr>
                    <a:spLocks/>
                  </p:cNvSpPr>
                  <p:nvPr/>
                </p:nvSpPr>
                <p:spPr bwMode="gray">
                  <a:xfrm>
                    <a:off x="4841889" y="4341811"/>
                    <a:ext cx="334964" cy="320675"/>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3" name="Yemen" descr="© INSCALE GmbH, 05.05.2010&#10;http://www.presentationload.com/">
                    <a:extLst>
                      <a:ext uri="{FF2B5EF4-FFF2-40B4-BE49-F238E27FC236}">
                        <a16:creationId xmlns:a16="http://schemas.microsoft.com/office/drawing/2014/main" id="{CAE07E7E-A27F-45F8-9997-A047643285C6}"/>
                      </a:ext>
                    </a:extLst>
                  </p:cNvPr>
                  <p:cNvSpPr>
                    <a:spLocks/>
                  </p:cNvSpPr>
                  <p:nvPr/>
                </p:nvSpPr>
                <p:spPr bwMode="gray">
                  <a:xfrm>
                    <a:off x="5426091" y="3460749"/>
                    <a:ext cx="293688" cy="201613"/>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4" name="United Arab Emirates" descr="© INSCALE GmbH, 05.05.2010&#10;http://www.presentationload.com/">
                    <a:extLst>
                      <a:ext uri="{FF2B5EF4-FFF2-40B4-BE49-F238E27FC236}">
                        <a16:creationId xmlns:a16="http://schemas.microsoft.com/office/drawing/2014/main" id="{77A0FCAB-F4FC-40EA-B4DE-17BDFCFDDE2F}"/>
                      </a:ext>
                    </a:extLst>
                  </p:cNvPr>
                  <p:cNvSpPr>
                    <a:spLocks/>
                  </p:cNvSpPr>
                  <p:nvPr/>
                </p:nvSpPr>
                <p:spPr bwMode="gray">
                  <a:xfrm>
                    <a:off x="5662629" y="3216274"/>
                    <a:ext cx="136525" cy="128588"/>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5" name="Uganda" descr="© INSCALE GmbH, 05.05.2010&#10;http://www.presentationload.com/">
                    <a:extLst>
                      <a:ext uri="{FF2B5EF4-FFF2-40B4-BE49-F238E27FC236}">
                        <a16:creationId xmlns:a16="http://schemas.microsoft.com/office/drawing/2014/main" id="{E1D92C4E-893C-4857-8CC9-2194F7569822}"/>
                      </a:ext>
                    </a:extLst>
                  </p:cNvPr>
                  <p:cNvSpPr>
                    <a:spLocks noEditPoints="1"/>
                  </p:cNvSpPr>
                  <p:nvPr/>
                </p:nvSpPr>
                <p:spPr bwMode="gray">
                  <a:xfrm>
                    <a:off x="5064140" y="3941761"/>
                    <a:ext cx="157163" cy="185738"/>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6" name="Tunisia" descr="© INSCALE GmbH, 05.05.2010&#10;http://www.presentationload.com/">
                    <a:extLst>
                      <a:ext uri="{FF2B5EF4-FFF2-40B4-BE49-F238E27FC236}">
                        <a16:creationId xmlns:a16="http://schemas.microsoft.com/office/drawing/2014/main" id="{B2AF2D4F-2F83-43ED-ABC0-72243CC1D3A5}"/>
                      </a:ext>
                    </a:extLst>
                  </p:cNvPr>
                  <p:cNvSpPr>
                    <a:spLocks/>
                  </p:cNvSpPr>
                  <p:nvPr/>
                </p:nvSpPr>
                <p:spPr bwMode="gray">
                  <a:xfrm>
                    <a:off x="4433900" y="2867023"/>
                    <a:ext cx="111125" cy="230188"/>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7" name="Togo" descr="© INSCALE GmbH, 05.05.2010&#10;http://www.presentationload.com/">
                    <a:extLst>
                      <a:ext uri="{FF2B5EF4-FFF2-40B4-BE49-F238E27FC236}">
                        <a16:creationId xmlns:a16="http://schemas.microsoft.com/office/drawing/2014/main" id="{FBBEDF57-120E-41E8-99F4-D7F745FAB394}"/>
                      </a:ext>
                    </a:extLst>
                  </p:cNvPr>
                  <p:cNvSpPr>
                    <a:spLocks/>
                  </p:cNvSpPr>
                  <p:nvPr/>
                </p:nvSpPr>
                <p:spPr bwMode="gray">
                  <a:xfrm>
                    <a:off x="4210062" y="3717924"/>
                    <a:ext cx="57150" cy="163513"/>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8" name="Tanzania" descr="© INSCALE GmbH, 05.05.2010&#10;http://www.presentationload.com/">
                    <a:extLst>
                      <a:ext uri="{FF2B5EF4-FFF2-40B4-BE49-F238E27FC236}">
                        <a16:creationId xmlns:a16="http://schemas.microsoft.com/office/drawing/2014/main" id="{FB9F1AEA-71AC-4447-9A95-6D3198E3D175}"/>
                      </a:ext>
                    </a:extLst>
                  </p:cNvPr>
                  <p:cNvSpPr>
                    <a:spLocks noEditPoints="1"/>
                  </p:cNvSpPr>
                  <p:nvPr/>
                </p:nvSpPr>
                <p:spPr bwMode="gray">
                  <a:xfrm>
                    <a:off x="5062552" y="4110036"/>
                    <a:ext cx="307976" cy="349250"/>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39" name="Swaziland" descr="© INSCALE GmbH, 05.05.2010&#10;http://www.presentationload.com/">
                    <a:extLst>
                      <a:ext uri="{FF2B5EF4-FFF2-40B4-BE49-F238E27FC236}">
                        <a16:creationId xmlns:a16="http://schemas.microsoft.com/office/drawing/2014/main" id="{877D3724-0656-4D46-86E4-E634D72F613E}"/>
                      </a:ext>
                    </a:extLst>
                  </p:cNvPr>
                  <p:cNvSpPr>
                    <a:spLocks/>
                  </p:cNvSpPr>
                  <p:nvPr/>
                </p:nvSpPr>
                <p:spPr bwMode="gray">
                  <a:xfrm>
                    <a:off x="5081602" y="4911724"/>
                    <a:ext cx="39688" cy="53975"/>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0" name="Somalia" descr="© INSCALE GmbH, 05.05.2010&#10;http://www.presentationload.com/">
                    <a:extLst>
                      <a:ext uri="{FF2B5EF4-FFF2-40B4-BE49-F238E27FC236}">
                        <a16:creationId xmlns:a16="http://schemas.microsoft.com/office/drawing/2014/main" id="{26682454-33B5-4C01-979C-F9DCC3B99D93}"/>
                      </a:ext>
                    </a:extLst>
                  </p:cNvPr>
                  <p:cNvSpPr>
                    <a:spLocks/>
                  </p:cNvSpPr>
                  <p:nvPr/>
                </p:nvSpPr>
                <p:spPr bwMode="gray">
                  <a:xfrm>
                    <a:off x="5389578" y="3687761"/>
                    <a:ext cx="287338" cy="444500"/>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1" name="Sierra Leone" descr="© INSCALE GmbH, 05.05.2010&#10;http://www.presentationload.com/">
                    <a:extLst>
                      <a:ext uri="{FF2B5EF4-FFF2-40B4-BE49-F238E27FC236}">
                        <a16:creationId xmlns:a16="http://schemas.microsoft.com/office/drawing/2014/main" id="{696153B7-7BDC-4179-AC2A-0B267BC401A0}"/>
                      </a:ext>
                    </a:extLst>
                  </p:cNvPr>
                  <p:cNvSpPr>
                    <a:spLocks/>
                  </p:cNvSpPr>
                  <p:nvPr/>
                </p:nvSpPr>
                <p:spPr bwMode="gray">
                  <a:xfrm>
                    <a:off x="3838586" y="3749674"/>
                    <a:ext cx="82550" cy="109538"/>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2" name="Senegal" descr="© INSCALE GmbH, 05.05.2010&#10;http://www.presentationload.com/">
                    <a:extLst>
                      <a:ext uri="{FF2B5EF4-FFF2-40B4-BE49-F238E27FC236}">
                        <a16:creationId xmlns:a16="http://schemas.microsoft.com/office/drawing/2014/main" id="{47625232-D814-493E-B812-30D88A4BDF81}"/>
                      </a:ext>
                    </a:extLst>
                  </p:cNvPr>
                  <p:cNvSpPr>
                    <a:spLocks/>
                  </p:cNvSpPr>
                  <p:nvPr/>
                </p:nvSpPr>
                <p:spPr bwMode="gray">
                  <a:xfrm>
                    <a:off x="3754448" y="3530599"/>
                    <a:ext cx="166688" cy="149225"/>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3" name="Saudi Arabia" descr="© INSCALE GmbH, 05.05.2010&#10;http://www.presentationload.com/">
                    <a:extLst>
                      <a:ext uri="{FF2B5EF4-FFF2-40B4-BE49-F238E27FC236}">
                        <a16:creationId xmlns:a16="http://schemas.microsoft.com/office/drawing/2014/main" id="{332E35C8-5BB3-4393-950D-FE674B98272D}"/>
                      </a:ext>
                    </a:extLst>
                  </p:cNvPr>
                  <p:cNvSpPr>
                    <a:spLocks/>
                  </p:cNvSpPr>
                  <p:nvPr/>
                </p:nvSpPr>
                <p:spPr bwMode="gray">
                  <a:xfrm>
                    <a:off x="5257815" y="2968200"/>
                    <a:ext cx="598489" cy="512762"/>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4" name="Rwanda" descr="© INSCALE GmbH, 05.05.2010&#10;http://www.presentationload.com/">
                    <a:extLst>
                      <a:ext uri="{FF2B5EF4-FFF2-40B4-BE49-F238E27FC236}">
                        <a16:creationId xmlns:a16="http://schemas.microsoft.com/office/drawing/2014/main" id="{817D205D-7171-4976-BE91-AD24B9A0E90C}"/>
                      </a:ext>
                    </a:extLst>
                  </p:cNvPr>
                  <p:cNvSpPr>
                    <a:spLocks/>
                  </p:cNvSpPr>
                  <p:nvPr/>
                </p:nvSpPr>
                <p:spPr bwMode="gray">
                  <a:xfrm>
                    <a:off x="5040327" y="4110036"/>
                    <a:ext cx="60325" cy="60325"/>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5" name="Qatar" descr="© INSCALE GmbH, 05.05.2010&#10;http://www.presentationload.com/">
                    <a:extLst>
                      <a:ext uri="{FF2B5EF4-FFF2-40B4-BE49-F238E27FC236}">
                        <a16:creationId xmlns:a16="http://schemas.microsoft.com/office/drawing/2014/main" id="{B56984C1-DE19-4BF0-9AD7-F7C7ED900FB4}"/>
                      </a:ext>
                    </a:extLst>
                  </p:cNvPr>
                  <p:cNvSpPr>
                    <a:spLocks/>
                  </p:cNvSpPr>
                  <p:nvPr/>
                </p:nvSpPr>
                <p:spPr bwMode="gray">
                  <a:xfrm>
                    <a:off x="5643579" y="3225799"/>
                    <a:ext cx="25400" cy="58738"/>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6" name="Oman" descr="© INSCALE GmbH, 05.05.2010&#10;http://www.presentationload.com/">
                    <a:extLst>
                      <a:ext uri="{FF2B5EF4-FFF2-40B4-BE49-F238E27FC236}">
                        <a16:creationId xmlns:a16="http://schemas.microsoft.com/office/drawing/2014/main" id="{9B8F9F35-51F4-4A0C-BE6A-5643A252BDFC}"/>
                      </a:ext>
                    </a:extLst>
                  </p:cNvPr>
                  <p:cNvSpPr>
                    <a:spLocks/>
                  </p:cNvSpPr>
                  <p:nvPr/>
                </p:nvSpPr>
                <p:spPr bwMode="gray">
                  <a:xfrm>
                    <a:off x="5686442" y="3265486"/>
                    <a:ext cx="217488" cy="269875"/>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7" name="Nigeria" descr="© INSCALE GmbH, 05.05.2010&#10;http://www.presentationload.com/">
                    <a:extLst>
                      <a:ext uri="{FF2B5EF4-FFF2-40B4-BE49-F238E27FC236}">
                        <a16:creationId xmlns:a16="http://schemas.microsoft.com/office/drawing/2014/main" id="{594A9EFF-8C59-458E-A0F0-E76F4F75AC31}"/>
                      </a:ext>
                    </a:extLst>
                  </p:cNvPr>
                  <p:cNvSpPr>
                    <a:spLocks/>
                  </p:cNvSpPr>
                  <p:nvPr/>
                </p:nvSpPr>
                <p:spPr bwMode="gray">
                  <a:xfrm>
                    <a:off x="4302931" y="3600448"/>
                    <a:ext cx="336551" cy="309563"/>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8" name="Niger" descr="© INSCALE GmbH, 05.05.2010&#10;http://www.presentationload.com/">
                    <a:extLst>
                      <a:ext uri="{FF2B5EF4-FFF2-40B4-BE49-F238E27FC236}">
                        <a16:creationId xmlns:a16="http://schemas.microsoft.com/office/drawing/2014/main" id="{8014A305-F2C1-4B0B-A16F-4FC0F6013F44}"/>
                      </a:ext>
                    </a:extLst>
                  </p:cNvPr>
                  <p:cNvSpPr>
                    <a:spLocks/>
                  </p:cNvSpPr>
                  <p:nvPr/>
                </p:nvSpPr>
                <p:spPr bwMode="gray">
                  <a:xfrm>
                    <a:off x="4222762" y="3316286"/>
                    <a:ext cx="447676" cy="379413"/>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49" name="Namibia" descr="© INSCALE GmbH, 05.05.2010&#10;http://www.presentationload.com/">
                    <a:extLst>
                      <a:ext uri="{FF2B5EF4-FFF2-40B4-BE49-F238E27FC236}">
                        <a16:creationId xmlns:a16="http://schemas.microsoft.com/office/drawing/2014/main" id="{0379452F-10BB-416A-8F5A-BA7CF25BCF17}"/>
                      </a:ext>
                    </a:extLst>
                  </p:cNvPr>
                  <p:cNvSpPr>
                    <a:spLocks/>
                  </p:cNvSpPr>
                  <p:nvPr/>
                </p:nvSpPr>
                <p:spPr bwMode="gray">
                  <a:xfrm>
                    <a:off x="4548200" y="4627562"/>
                    <a:ext cx="384176" cy="392113"/>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0" name="Mozambique" descr="© INSCALE GmbH, 05.05.2010&#10;http://www.presentationload.com/">
                    <a:extLst>
                      <a:ext uri="{FF2B5EF4-FFF2-40B4-BE49-F238E27FC236}">
                        <a16:creationId xmlns:a16="http://schemas.microsoft.com/office/drawing/2014/main" id="{21A3736F-D4B9-4C0A-970C-ACE3A337CDA3}"/>
                      </a:ext>
                    </a:extLst>
                  </p:cNvPr>
                  <p:cNvSpPr>
                    <a:spLocks/>
                  </p:cNvSpPr>
                  <p:nvPr/>
                </p:nvSpPr>
                <p:spPr bwMode="gray">
                  <a:xfrm>
                    <a:off x="5072077" y="4418011"/>
                    <a:ext cx="306389" cy="538163"/>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1" name="Mauritania" descr="© INSCALE GmbH, 05.05.2010&#10;http://www.presentationload.com/">
                    <a:extLst>
                      <a:ext uri="{FF2B5EF4-FFF2-40B4-BE49-F238E27FC236}">
                        <a16:creationId xmlns:a16="http://schemas.microsoft.com/office/drawing/2014/main" id="{913C1EF4-5D65-4A4A-AEE6-32ED2ACC6211}"/>
                      </a:ext>
                    </a:extLst>
                  </p:cNvPr>
                  <p:cNvSpPr>
                    <a:spLocks/>
                  </p:cNvSpPr>
                  <p:nvPr/>
                </p:nvSpPr>
                <p:spPr bwMode="gray">
                  <a:xfrm>
                    <a:off x="3743335" y="3194049"/>
                    <a:ext cx="344489" cy="404813"/>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2" name="Mali" descr="© INSCALE GmbH, 05.05.2010&#10;http://www.presentationload.com/">
                    <a:extLst>
                      <a:ext uri="{FF2B5EF4-FFF2-40B4-BE49-F238E27FC236}">
                        <a16:creationId xmlns:a16="http://schemas.microsoft.com/office/drawing/2014/main" id="{4584493B-F8E8-4D08-B637-170C68624961}"/>
                      </a:ext>
                    </a:extLst>
                  </p:cNvPr>
                  <p:cNvSpPr>
                    <a:spLocks/>
                  </p:cNvSpPr>
                  <p:nvPr/>
                </p:nvSpPr>
                <p:spPr bwMode="gray">
                  <a:xfrm>
                    <a:off x="3868748" y="3265486"/>
                    <a:ext cx="468314" cy="482600"/>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3" name="Malawi" descr="© INSCALE GmbH, 05.05.2010&#10;http://www.presentationload.com/">
                    <a:extLst>
                      <a:ext uri="{FF2B5EF4-FFF2-40B4-BE49-F238E27FC236}">
                        <a16:creationId xmlns:a16="http://schemas.microsoft.com/office/drawing/2014/main" id="{9B96AAC5-30F6-4BE4-8769-25BD053E5571}"/>
                      </a:ext>
                    </a:extLst>
                  </p:cNvPr>
                  <p:cNvSpPr>
                    <a:spLocks/>
                  </p:cNvSpPr>
                  <p:nvPr/>
                </p:nvSpPr>
                <p:spPr bwMode="gray">
                  <a:xfrm>
                    <a:off x="5145102" y="4383086"/>
                    <a:ext cx="95250" cy="252413"/>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4" name="Madagascar" descr="© INSCALE GmbH, 05.05.2010&#10;http://www.presentationload.com/">
                    <a:extLst>
                      <a:ext uri="{FF2B5EF4-FFF2-40B4-BE49-F238E27FC236}">
                        <a16:creationId xmlns:a16="http://schemas.microsoft.com/office/drawing/2014/main" id="{F2415661-EFFC-4EF2-9EE5-C20A23FFD407}"/>
                      </a:ext>
                    </a:extLst>
                  </p:cNvPr>
                  <p:cNvSpPr>
                    <a:spLocks/>
                  </p:cNvSpPr>
                  <p:nvPr/>
                </p:nvSpPr>
                <p:spPr bwMode="gray">
                  <a:xfrm>
                    <a:off x="5421328" y="4475162"/>
                    <a:ext cx="238126" cy="439738"/>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5" name="Libya" descr="© INSCALE GmbH, 05.05.2010&#10;http://www.presentationload.com/">
                    <a:extLst>
                      <a:ext uri="{FF2B5EF4-FFF2-40B4-BE49-F238E27FC236}">
                        <a16:creationId xmlns:a16="http://schemas.microsoft.com/office/drawing/2014/main" id="{6F5E4E87-BBB9-4BF5-99B2-D2D27F4F5A9B}"/>
                      </a:ext>
                    </a:extLst>
                  </p:cNvPr>
                  <p:cNvSpPr>
                    <a:spLocks/>
                  </p:cNvSpPr>
                  <p:nvPr/>
                </p:nvSpPr>
                <p:spPr bwMode="gray">
                  <a:xfrm>
                    <a:off x="4481525" y="2998786"/>
                    <a:ext cx="442914" cy="447675"/>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6" name="Liberia" descr="© INSCALE GmbH, 05.05.2010&#10;http://www.presentationload.com/">
                    <a:extLst>
                      <a:ext uri="{FF2B5EF4-FFF2-40B4-BE49-F238E27FC236}">
                        <a16:creationId xmlns:a16="http://schemas.microsoft.com/office/drawing/2014/main" id="{1DC526E5-FD05-4F93-844D-2CB7AE6C3397}"/>
                      </a:ext>
                    </a:extLst>
                  </p:cNvPr>
                  <p:cNvSpPr>
                    <a:spLocks/>
                  </p:cNvSpPr>
                  <p:nvPr/>
                </p:nvSpPr>
                <p:spPr bwMode="gray">
                  <a:xfrm>
                    <a:off x="3878273" y="3798886"/>
                    <a:ext cx="125413" cy="138113"/>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7" name="Lesotho" descr="© INSCALE GmbH, 05.05.2010&#10;http://www.presentationload.com/">
                    <a:extLst>
                      <a:ext uri="{FF2B5EF4-FFF2-40B4-BE49-F238E27FC236}">
                        <a16:creationId xmlns:a16="http://schemas.microsoft.com/office/drawing/2014/main" id="{A8F179D3-F67E-4D66-8155-2AD69A4D80A9}"/>
                      </a:ext>
                    </a:extLst>
                  </p:cNvPr>
                  <p:cNvSpPr>
                    <a:spLocks/>
                  </p:cNvSpPr>
                  <p:nvPr/>
                </p:nvSpPr>
                <p:spPr bwMode="gray">
                  <a:xfrm>
                    <a:off x="4968889" y="5006974"/>
                    <a:ext cx="68263" cy="65088"/>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8" name="Kuwait" descr="© INSCALE GmbH, 05.05.2010&#10;http://www.presentationload.com/">
                    <a:extLst>
                      <a:ext uri="{FF2B5EF4-FFF2-40B4-BE49-F238E27FC236}">
                        <a16:creationId xmlns:a16="http://schemas.microsoft.com/office/drawing/2014/main" id="{CA02A2BF-86BB-4318-8558-FD6EC00E05DA}"/>
                      </a:ext>
                    </a:extLst>
                  </p:cNvPr>
                  <p:cNvSpPr>
                    <a:spLocks/>
                  </p:cNvSpPr>
                  <p:nvPr/>
                </p:nvSpPr>
                <p:spPr bwMode="gray">
                  <a:xfrm>
                    <a:off x="5510229" y="3103561"/>
                    <a:ext cx="55563" cy="47625"/>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59" name="Kenya" descr="© INSCALE GmbH, 05.05.2010&#10;http://www.presentationload.com/">
                    <a:extLst>
                      <a:ext uri="{FF2B5EF4-FFF2-40B4-BE49-F238E27FC236}">
                        <a16:creationId xmlns:a16="http://schemas.microsoft.com/office/drawing/2014/main" id="{866F0FF8-AB83-4D7F-BAF9-056D81951E0C}"/>
                      </a:ext>
                    </a:extLst>
                  </p:cNvPr>
                  <p:cNvSpPr>
                    <a:spLocks/>
                  </p:cNvSpPr>
                  <p:nvPr/>
                </p:nvSpPr>
                <p:spPr bwMode="gray">
                  <a:xfrm>
                    <a:off x="5189552" y="3924299"/>
                    <a:ext cx="227013" cy="30797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0" name="Jordan" descr="© INSCALE GmbH, 05.05.2010&#10;http://www.presentationload.com/">
                    <a:extLst>
                      <a:ext uri="{FF2B5EF4-FFF2-40B4-BE49-F238E27FC236}">
                        <a16:creationId xmlns:a16="http://schemas.microsoft.com/office/drawing/2014/main" id="{40BA409D-8891-4B2A-90B6-5C6E787F4915}"/>
                      </a:ext>
                    </a:extLst>
                  </p:cNvPr>
                  <p:cNvSpPr>
                    <a:spLocks/>
                  </p:cNvSpPr>
                  <p:nvPr/>
                </p:nvSpPr>
                <p:spPr bwMode="gray">
                  <a:xfrm>
                    <a:off x="5189552" y="2997199"/>
                    <a:ext cx="112713" cy="136525"/>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1" name="Iraq" descr="© INSCALE GmbH, 05.05.2010&#10;http://www.presentationload.com/">
                    <a:extLst>
                      <a:ext uri="{FF2B5EF4-FFF2-40B4-BE49-F238E27FC236}">
                        <a16:creationId xmlns:a16="http://schemas.microsoft.com/office/drawing/2014/main" id="{A4F07997-92AD-49A9-9EA8-5912FB9F5EE2}"/>
                      </a:ext>
                    </a:extLst>
                  </p:cNvPr>
                  <p:cNvSpPr>
                    <a:spLocks/>
                  </p:cNvSpPr>
                  <p:nvPr/>
                </p:nvSpPr>
                <p:spPr bwMode="gray">
                  <a:xfrm>
                    <a:off x="5083564" y="2604292"/>
                    <a:ext cx="208757" cy="163512"/>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2" name="Guinea-Bissau" descr="© INSCALE GmbH, 05.05.2010&#10;http://www.presentationload.com/">
                    <a:extLst>
                      <a:ext uri="{FF2B5EF4-FFF2-40B4-BE49-F238E27FC236}">
                        <a16:creationId xmlns:a16="http://schemas.microsoft.com/office/drawing/2014/main" id="{1EBDC0AC-4F59-4A88-9219-1E67C6E9DB35}"/>
                      </a:ext>
                    </a:extLst>
                  </p:cNvPr>
                  <p:cNvSpPr>
                    <a:spLocks/>
                  </p:cNvSpPr>
                  <p:nvPr/>
                </p:nvSpPr>
                <p:spPr bwMode="gray">
                  <a:xfrm>
                    <a:off x="3752860" y="3663949"/>
                    <a:ext cx="74613" cy="61913"/>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3" name="Guinea" descr="© INSCALE GmbH, 05.05.2010&#10;http://www.presentationload.com/">
                    <a:extLst>
                      <a:ext uri="{FF2B5EF4-FFF2-40B4-BE49-F238E27FC236}">
                        <a16:creationId xmlns:a16="http://schemas.microsoft.com/office/drawing/2014/main" id="{0A90F78C-A0EE-4DAD-BF3D-999435B7A010}"/>
                      </a:ext>
                    </a:extLst>
                  </p:cNvPr>
                  <p:cNvSpPr>
                    <a:spLocks/>
                  </p:cNvSpPr>
                  <p:nvPr/>
                </p:nvSpPr>
                <p:spPr bwMode="gray">
                  <a:xfrm>
                    <a:off x="3789373" y="3667124"/>
                    <a:ext cx="209551" cy="177800"/>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4" name="Ghana" descr="© INSCALE GmbH, 05.05.2010&#10;http://www.presentationload.com/">
                    <a:extLst>
                      <a:ext uri="{FF2B5EF4-FFF2-40B4-BE49-F238E27FC236}">
                        <a16:creationId xmlns:a16="http://schemas.microsoft.com/office/drawing/2014/main" id="{88C10A1E-F40B-4FA7-9586-F66DEFDA26D6}"/>
                      </a:ext>
                    </a:extLst>
                  </p:cNvPr>
                  <p:cNvSpPr>
                    <a:spLocks/>
                  </p:cNvSpPr>
                  <p:nvPr/>
                </p:nvSpPr>
                <p:spPr bwMode="gray">
                  <a:xfrm>
                    <a:off x="4135450" y="3702842"/>
                    <a:ext cx="130175" cy="207963"/>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5" name="The Gambia" descr="© INSCALE GmbH, 05.05.2010&#10;http://www.presentationload.com/">
                    <a:extLst>
                      <a:ext uri="{FF2B5EF4-FFF2-40B4-BE49-F238E27FC236}">
                        <a16:creationId xmlns:a16="http://schemas.microsoft.com/office/drawing/2014/main" id="{8FABB3D4-B187-4708-95BA-C9B61B90B843}"/>
                      </a:ext>
                    </a:extLst>
                  </p:cNvPr>
                  <p:cNvSpPr>
                    <a:spLocks/>
                  </p:cNvSpPr>
                  <p:nvPr/>
                </p:nvSpPr>
                <p:spPr bwMode="gray">
                  <a:xfrm>
                    <a:off x="3738573" y="3630611"/>
                    <a:ext cx="87313" cy="20638"/>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6" name="Gabon" descr="© INSCALE GmbH, 05.05.2010&#10;http://www.presentationload.com/">
                    <a:extLst>
                      <a:ext uri="{FF2B5EF4-FFF2-40B4-BE49-F238E27FC236}">
                        <a16:creationId xmlns:a16="http://schemas.microsoft.com/office/drawing/2014/main" id="{1BDD444E-30B8-45EC-9B0F-0663176155DD}"/>
                      </a:ext>
                    </a:extLst>
                  </p:cNvPr>
                  <p:cNvSpPr>
                    <a:spLocks/>
                  </p:cNvSpPr>
                  <p:nvPr/>
                </p:nvSpPr>
                <p:spPr bwMode="gray">
                  <a:xfrm>
                    <a:off x="4462475" y="3998911"/>
                    <a:ext cx="168276" cy="206375"/>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7" name="Ethiopia" descr="© INSCALE GmbH, 05.05.2010&#10;http://www.presentationload.com/">
                    <a:extLst>
                      <a:ext uri="{FF2B5EF4-FFF2-40B4-BE49-F238E27FC236}">
                        <a16:creationId xmlns:a16="http://schemas.microsoft.com/office/drawing/2014/main" id="{0AE0DCA2-92DB-4680-8758-5BD1E1C99459}"/>
                      </a:ext>
                    </a:extLst>
                  </p:cNvPr>
                  <p:cNvSpPr>
                    <a:spLocks/>
                  </p:cNvSpPr>
                  <p:nvPr/>
                </p:nvSpPr>
                <p:spPr bwMode="gray">
                  <a:xfrm>
                    <a:off x="5159390" y="3594099"/>
                    <a:ext cx="425451" cy="371475"/>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8" name="Eritrea" descr="© INSCALE GmbH, 05.05.2010&#10;http://www.presentationload.com/">
                    <a:extLst>
                      <a:ext uri="{FF2B5EF4-FFF2-40B4-BE49-F238E27FC236}">
                        <a16:creationId xmlns:a16="http://schemas.microsoft.com/office/drawing/2014/main" id="{8DCA45F2-92ED-4103-82ED-C393464A0531}"/>
                      </a:ext>
                    </a:extLst>
                  </p:cNvPr>
                  <p:cNvSpPr>
                    <a:spLocks/>
                  </p:cNvSpPr>
                  <p:nvPr/>
                </p:nvSpPr>
                <p:spPr bwMode="gray">
                  <a:xfrm>
                    <a:off x="5249878" y="3492499"/>
                    <a:ext cx="193676" cy="184150"/>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69" name="Equatorial Guinea" descr="© INSCALE GmbH, 05.05.2010&#10;http://www.presentationload.com/">
                    <a:extLst>
                      <a:ext uri="{FF2B5EF4-FFF2-40B4-BE49-F238E27FC236}">
                        <a16:creationId xmlns:a16="http://schemas.microsoft.com/office/drawing/2014/main" id="{71827D5F-9357-4BC7-81A2-75764DA67D14}"/>
                      </a:ext>
                    </a:extLst>
                  </p:cNvPr>
                  <p:cNvSpPr>
                    <a:spLocks/>
                  </p:cNvSpPr>
                  <p:nvPr/>
                </p:nvSpPr>
                <p:spPr bwMode="gray">
                  <a:xfrm>
                    <a:off x="4481525" y="4002086"/>
                    <a:ext cx="58738" cy="44450"/>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0" name="Egypt" descr="© INSCALE GmbH, 05.05.2010&#10;http://www.presentationload.com/">
                    <a:extLst>
                      <a:ext uri="{FF2B5EF4-FFF2-40B4-BE49-F238E27FC236}">
                        <a16:creationId xmlns:a16="http://schemas.microsoft.com/office/drawing/2014/main" id="{1541A2AC-BE1E-4454-8379-6259F7F733F7}"/>
                      </a:ext>
                    </a:extLst>
                  </p:cNvPr>
                  <p:cNvSpPr>
                    <a:spLocks/>
                  </p:cNvSpPr>
                  <p:nvPr/>
                </p:nvSpPr>
                <p:spPr bwMode="gray">
                  <a:xfrm>
                    <a:off x="4905389" y="3049586"/>
                    <a:ext cx="317501" cy="323850"/>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1" name="Djibouti" descr="© INSCALE GmbH, 05.05.2010&#10;http://www.presentationload.com/">
                    <a:extLst>
                      <a:ext uri="{FF2B5EF4-FFF2-40B4-BE49-F238E27FC236}">
                        <a16:creationId xmlns:a16="http://schemas.microsoft.com/office/drawing/2014/main" id="{6633A4DF-3E30-4811-91AF-7F18F8DACDF8}"/>
                      </a:ext>
                    </a:extLst>
                  </p:cNvPr>
                  <p:cNvSpPr>
                    <a:spLocks/>
                  </p:cNvSpPr>
                  <p:nvPr/>
                </p:nvSpPr>
                <p:spPr bwMode="gray">
                  <a:xfrm>
                    <a:off x="5403866" y="3667124"/>
                    <a:ext cx="47625" cy="53975"/>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2" name="Côte d'Ivoire" descr="© INSCALE GmbH, 05.05.2010&#10;http://www.presentationload.com/">
                    <a:extLst>
                      <a:ext uri="{FF2B5EF4-FFF2-40B4-BE49-F238E27FC236}">
                        <a16:creationId xmlns:a16="http://schemas.microsoft.com/office/drawing/2014/main" id="{00AFEFB6-3419-4EF3-8321-7A543F595327}"/>
                      </a:ext>
                    </a:extLst>
                  </p:cNvPr>
                  <p:cNvSpPr>
                    <a:spLocks/>
                  </p:cNvSpPr>
                  <p:nvPr/>
                </p:nvSpPr>
                <p:spPr bwMode="gray">
                  <a:xfrm>
                    <a:off x="3967173" y="3729036"/>
                    <a:ext cx="176213" cy="207963"/>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3" name="Congo" descr="© INSCALE GmbH, 05.05.2010&#10;http://www.presentationload.com/">
                    <a:extLst>
                      <a:ext uri="{FF2B5EF4-FFF2-40B4-BE49-F238E27FC236}">
                        <a16:creationId xmlns:a16="http://schemas.microsoft.com/office/drawing/2014/main" id="{5CB70998-5FE8-475F-BCDB-001F49242A6F}"/>
                      </a:ext>
                    </a:extLst>
                  </p:cNvPr>
                  <p:cNvSpPr>
                    <a:spLocks/>
                  </p:cNvSpPr>
                  <p:nvPr/>
                </p:nvSpPr>
                <p:spPr bwMode="gray">
                  <a:xfrm>
                    <a:off x="4569754" y="3884025"/>
                    <a:ext cx="542927" cy="611188"/>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solidFill>
                    <a:srgbClr val="CCCCCC">
                      <a:lumMod val="90000"/>
                    </a:srgbClr>
                  </a:solidFill>
                  <a:ln w="3175">
                    <a:solidFill>
                      <a:srgbClr val="CCCCCC">
                        <a:lumMod val="90000"/>
                      </a:srgbClr>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4" name="Congo (Brazzaville)" descr="© INSCALE GmbH, 05.05.2010&#10;http://www.presentationload.com/">
                    <a:extLst>
                      <a:ext uri="{FF2B5EF4-FFF2-40B4-BE49-F238E27FC236}">
                        <a16:creationId xmlns:a16="http://schemas.microsoft.com/office/drawing/2014/main" id="{BED56EF7-C258-4994-8345-310B0D53C4FB}"/>
                      </a:ext>
                    </a:extLst>
                  </p:cNvPr>
                  <p:cNvSpPr>
                    <a:spLocks/>
                  </p:cNvSpPr>
                  <p:nvPr/>
                </p:nvSpPr>
                <p:spPr bwMode="gray">
                  <a:xfrm>
                    <a:off x="4532325" y="3956049"/>
                    <a:ext cx="215901" cy="282575"/>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5" name="Chad" descr="© INSCALE GmbH, 05.05.2010&#10;http://www.presentationload.com/">
                    <a:extLst>
                      <a:ext uri="{FF2B5EF4-FFF2-40B4-BE49-F238E27FC236}">
                        <a16:creationId xmlns:a16="http://schemas.microsoft.com/office/drawing/2014/main" id="{EC87280D-28A2-4B5A-9817-F325DEBC81F5}"/>
                      </a:ext>
                    </a:extLst>
                  </p:cNvPr>
                  <p:cNvSpPr>
                    <a:spLocks/>
                  </p:cNvSpPr>
                  <p:nvPr/>
                </p:nvSpPr>
                <p:spPr bwMode="gray">
                  <a:xfrm>
                    <a:off x="4597413" y="3316285"/>
                    <a:ext cx="300038" cy="519113"/>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6" name="Central African Republic" descr="© INSCALE GmbH, 05.05.2010&#10;http://www.presentationload.com/">
                    <a:extLst>
                      <a:ext uri="{FF2B5EF4-FFF2-40B4-BE49-F238E27FC236}">
                        <a16:creationId xmlns:a16="http://schemas.microsoft.com/office/drawing/2014/main" id="{7B51048A-7862-42F1-94B2-ACFA8AD51B80}"/>
                      </a:ext>
                    </a:extLst>
                  </p:cNvPr>
                  <p:cNvSpPr>
                    <a:spLocks/>
                  </p:cNvSpPr>
                  <p:nvPr/>
                </p:nvSpPr>
                <p:spPr bwMode="gray">
                  <a:xfrm>
                    <a:off x="4625988" y="3721099"/>
                    <a:ext cx="368301" cy="282575"/>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7" name="Cameroon" descr="© INSCALE GmbH, 05.05.2010&#10;http://www.presentationload.com/">
                    <a:extLst>
                      <a:ext uri="{FF2B5EF4-FFF2-40B4-BE49-F238E27FC236}">
                        <a16:creationId xmlns:a16="http://schemas.microsoft.com/office/drawing/2014/main" id="{F2BCFD48-E1FF-439E-9D2A-E5A3F1B05C75}"/>
                      </a:ext>
                    </a:extLst>
                  </p:cNvPr>
                  <p:cNvSpPr>
                    <a:spLocks/>
                  </p:cNvSpPr>
                  <p:nvPr/>
                </p:nvSpPr>
                <p:spPr bwMode="gray">
                  <a:xfrm>
                    <a:off x="4459422" y="3642078"/>
                    <a:ext cx="220663" cy="373063"/>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8" name="Burundi" descr="© INSCALE GmbH, 05.05.2010&#10;http://www.presentationload.com/">
                    <a:extLst>
                      <a:ext uri="{FF2B5EF4-FFF2-40B4-BE49-F238E27FC236}">
                        <a16:creationId xmlns:a16="http://schemas.microsoft.com/office/drawing/2014/main" id="{265AC812-7610-4BF8-B9B6-741E32339C3F}"/>
                      </a:ext>
                    </a:extLst>
                  </p:cNvPr>
                  <p:cNvSpPr>
                    <a:spLocks/>
                  </p:cNvSpPr>
                  <p:nvPr/>
                </p:nvSpPr>
                <p:spPr bwMode="gray">
                  <a:xfrm>
                    <a:off x="5045089" y="4156074"/>
                    <a:ext cx="53975" cy="68263"/>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79" name="Burkina Faso" descr="© INSCALE GmbH, 05.05.2010&#10;http://www.presentationload.com/">
                    <a:extLst>
                      <a:ext uri="{FF2B5EF4-FFF2-40B4-BE49-F238E27FC236}">
                        <a16:creationId xmlns:a16="http://schemas.microsoft.com/office/drawing/2014/main" id="{89FDABD3-EF4D-49F9-863E-5723559EA7D1}"/>
                      </a:ext>
                    </a:extLst>
                  </p:cNvPr>
                  <p:cNvSpPr>
                    <a:spLocks/>
                  </p:cNvSpPr>
                  <p:nvPr/>
                </p:nvSpPr>
                <p:spPr bwMode="gray">
                  <a:xfrm>
                    <a:off x="4056074" y="3589336"/>
                    <a:ext cx="230188" cy="180975"/>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0" name="Botswana" descr="© INSCALE GmbH, 05.05.2010&#10;http://www.presentationload.com/">
                    <a:extLst>
                      <a:ext uri="{FF2B5EF4-FFF2-40B4-BE49-F238E27FC236}">
                        <a16:creationId xmlns:a16="http://schemas.microsoft.com/office/drawing/2014/main" id="{8127D556-4E20-410A-952D-ED224A504FE5}"/>
                      </a:ext>
                    </a:extLst>
                  </p:cNvPr>
                  <p:cNvSpPr>
                    <a:spLocks/>
                  </p:cNvSpPr>
                  <p:nvPr/>
                </p:nvSpPr>
                <p:spPr bwMode="gray">
                  <a:xfrm>
                    <a:off x="4778389" y="4652962"/>
                    <a:ext cx="261938" cy="295275"/>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1" name="Benin" descr="© INSCALE GmbH, 05.05.2010&#10;http://www.presentationload.com/">
                    <a:extLst>
                      <a:ext uri="{FF2B5EF4-FFF2-40B4-BE49-F238E27FC236}">
                        <a16:creationId xmlns:a16="http://schemas.microsoft.com/office/drawing/2014/main" id="{54369942-D1B5-4E76-977C-F20D5727A67A}"/>
                      </a:ext>
                    </a:extLst>
                  </p:cNvPr>
                  <p:cNvSpPr>
                    <a:spLocks/>
                  </p:cNvSpPr>
                  <p:nvPr/>
                </p:nvSpPr>
                <p:spPr bwMode="gray">
                  <a:xfrm>
                    <a:off x="4246259" y="3667917"/>
                    <a:ext cx="90488" cy="200025"/>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2" name="Bahrain" descr="© INSCALE GmbH, 05.05.2010&#10;http://www.presentationload.com/">
                    <a:extLst>
                      <a:ext uri="{FF2B5EF4-FFF2-40B4-BE49-F238E27FC236}">
                        <a16:creationId xmlns:a16="http://schemas.microsoft.com/office/drawing/2014/main" id="{ECE21CCF-A56D-44BE-A5A6-98B6F581261A}"/>
                      </a:ext>
                    </a:extLst>
                  </p:cNvPr>
                  <p:cNvSpPr>
                    <a:spLocks/>
                  </p:cNvSpPr>
                  <p:nvPr/>
                </p:nvSpPr>
                <p:spPr bwMode="gray">
                  <a:xfrm>
                    <a:off x="5634054" y="3217861"/>
                    <a:ext cx="11113" cy="22225"/>
                  </a:xfrm>
                  <a:custGeom>
                    <a:avLst/>
                    <a:gdLst>
                      <a:gd name="T0" fmla="*/ 2147483647 w 15"/>
                      <a:gd name="T1" fmla="*/ 0 h 28"/>
                      <a:gd name="T2" fmla="*/ 2147483647 w 15"/>
                      <a:gd name="T3" fmla="*/ 2147483647 h 28"/>
                      <a:gd name="T4" fmla="*/ 2147483647 w 15"/>
                      <a:gd name="T5" fmla="*/ 2147483647 h 28"/>
                      <a:gd name="T6" fmla="*/ 2033064304 w 15"/>
                      <a:gd name="T7" fmla="*/ 2147483647 h 28"/>
                      <a:gd name="T8" fmla="*/ 813445092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3" name="Angola" descr="© INSCALE GmbH, 05.05.2010&#10;http://www.presentationload.com/">
                    <a:extLst>
                      <a:ext uri="{FF2B5EF4-FFF2-40B4-BE49-F238E27FC236}">
                        <a16:creationId xmlns:a16="http://schemas.microsoft.com/office/drawing/2014/main" id="{CA41942C-444C-47C6-946D-F86ACBB52100}"/>
                      </a:ext>
                    </a:extLst>
                  </p:cNvPr>
                  <p:cNvSpPr>
                    <a:spLocks noEditPoints="1"/>
                  </p:cNvSpPr>
                  <p:nvPr/>
                </p:nvSpPr>
                <p:spPr bwMode="gray">
                  <a:xfrm>
                    <a:off x="4548200" y="4216399"/>
                    <a:ext cx="357189" cy="444500"/>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4" name="Algeria" descr="© INSCALE GmbH, 05.05.2010&#10;http://www.presentationload.com/">
                    <a:extLst>
                      <a:ext uri="{FF2B5EF4-FFF2-40B4-BE49-F238E27FC236}">
                        <a16:creationId xmlns:a16="http://schemas.microsoft.com/office/drawing/2014/main" id="{DD220A5F-9951-4DE6-AA0E-38675B218659}"/>
                      </a:ext>
                    </a:extLst>
                  </p:cNvPr>
                  <p:cNvSpPr>
                    <a:spLocks/>
                  </p:cNvSpPr>
                  <p:nvPr/>
                </p:nvSpPr>
                <p:spPr bwMode="gray">
                  <a:xfrm>
                    <a:off x="3962411" y="2871786"/>
                    <a:ext cx="595314" cy="588963"/>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5" name="South Africa" descr="© INSCALE GmbH, 05.05.2010&#10;http://www.presentationload.com/">
                    <a:extLst>
                      <a:ext uri="{FF2B5EF4-FFF2-40B4-BE49-F238E27FC236}">
                        <a16:creationId xmlns:a16="http://schemas.microsoft.com/office/drawing/2014/main" id="{67E6C6F9-C792-4FE2-9A8C-DE6C57EF720C}"/>
                      </a:ext>
                    </a:extLst>
                  </p:cNvPr>
                  <p:cNvSpPr>
                    <a:spLocks noEditPoints="1"/>
                  </p:cNvSpPr>
                  <p:nvPr/>
                </p:nvSpPr>
                <p:spPr bwMode="gray">
                  <a:xfrm>
                    <a:off x="4681551" y="4796223"/>
                    <a:ext cx="455614" cy="411163"/>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6" name="Pakistan" descr="© INSCALE GmbH, 05.05.2010&#10;http://www.presentationload.com/">
                    <a:extLst>
                      <a:ext uri="{FF2B5EF4-FFF2-40B4-BE49-F238E27FC236}">
                        <a16:creationId xmlns:a16="http://schemas.microsoft.com/office/drawing/2014/main" id="{4DC42B8B-4332-4C2E-94A5-E2FDA3443A5B}"/>
                      </a:ext>
                    </a:extLst>
                  </p:cNvPr>
                  <p:cNvSpPr>
                    <a:spLocks/>
                  </p:cNvSpPr>
                  <p:nvPr/>
                </p:nvSpPr>
                <p:spPr bwMode="gray">
                  <a:xfrm>
                    <a:off x="5903930" y="2876548"/>
                    <a:ext cx="423864" cy="425450"/>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7" name="Iran" descr="© INSCALE GmbH, 05.05.2010&#10;http://www.presentationload.com/">
                    <a:extLst>
                      <a:ext uri="{FF2B5EF4-FFF2-40B4-BE49-F238E27FC236}">
                        <a16:creationId xmlns:a16="http://schemas.microsoft.com/office/drawing/2014/main" id="{E7533AF8-B89E-4246-AED6-6141418218EE}"/>
                      </a:ext>
                    </a:extLst>
                  </p:cNvPr>
                  <p:cNvSpPr>
                    <a:spLocks/>
                  </p:cNvSpPr>
                  <p:nvPr/>
                </p:nvSpPr>
                <p:spPr bwMode="gray">
                  <a:xfrm>
                    <a:off x="5402277" y="2786061"/>
                    <a:ext cx="579439" cy="476249"/>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8" name="Sri Lanka" descr="© INSCALE GmbH, 05.05.2010&#10;http://www.presentationload.com/">
                    <a:extLst>
                      <a:ext uri="{FF2B5EF4-FFF2-40B4-BE49-F238E27FC236}">
                        <a16:creationId xmlns:a16="http://schemas.microsoft.com/office/drawing/2014/main" id="{BF364F60-2D16-4C86-84C0-DAE6F5F067C0}"/>
                      </a:ext>
                    </a:extLst>
                  </p:cNvPr>
                  <p:cNvSpPr>
                    <a:spLocks/>
                  </p:cNvSpPr>
                  <p:nvPr/>
                </p:nvSpPr>
                <p:spPr bwMode="gray">
                  <a:xfrm>
                    <a:off x="6491307" y="3765549"/>
                    <a:ext cx="68263" cy="123825"/>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89" name="Philippines" descr="© INSCALE GmbH, 05.05.2010&#10;http://www.presentationload.com/">
                    <a:extLst>
                      <a:ext uri="{FF2B5EF4-FFF2-40B4-BE49-F238E27FC236}">
                        <a16:creationId xmlns:a16="http://schemas.microsoft.com/office/drawing/2014/main" id="{6758B739-82E8-499D-818A-1A03F27EB3BF}"/>
                      </a:ext>
                    </a:extLst>
                  </p:cNvPr>
                  <p:cNvSpPr>
                    <a:spLocks noEditPoints="1"/>
                  </p:cNvSpPr>
                  <p:nvPr/>
                </p:nvSpPr>
                <p:spPr bwMode="gray">
                  <a:xfrm>
                    <a:off x="7562873" y="3470274"/>
                    <a:ext cx="287338" cy="482600"/>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0" name="Nepal" descr="© INSCALE GmbH, 05.05.2010&#10;http://www.presentationload.com/">
                    <a:extLst>
                      <a:ext uri="{FF2B5EF4-FFF2-40B4-BE49-F238E27FC236}">
                        <a16:creationId xmlns:a16="http://schemas.microsoft.com/office/drawing/2014/main" id="{468E1044-F4C0-4F46-B0F6-9ADADD97F212}"/>
                      </a:ext>
                    </a:extLst>
                  </p:cNvPr>
                  <p:cNvSpPr>
                    <a:spLocks/>
                  </p:cNvSpPr>
                  <p:nvPr/>
                </p:nvSpPr>
                <p:spPr bwMode="gray">
                  <a:xfrm>
                    <a:off x="6435744" y="3089274"/>
                    <a:ext cx="236538" cy="131763"/>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1" name="Korea, South" descr="© INSCALE GmbH, 05.05.2010&#10;http://www.presentationload.com/">
                    <a:extLst>
                      <a:ext uri="{FF2B5EF4-FFF2-40B4-BE49-F238E27FC236}">
                        <a16:creationId xmlns:a16="http://schemas.microsoft.com/office/drawing/2014/main" id="{7C448305-43CB-48BD-B960-8FA79C609BF7}"/>
                      </a:ext>
                    </a:extLst>
                  </p:cNvPr>
                  <p:cNvSpPr>
                    <a:spLocks noEditPoints="1"/>
                  </p:cNvSpPr>
                  <p:nvPr/>
                </p:nvSpPr>
                <p:spPr bwMode="gray">
                  <a:xfrm>
                    <a:off x="7612085" y="2827336"/>
                    <a:ext cx="109538" cy="171450"/>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2" name="Korea, North" descr="© INSCALE GmbH, 05.05.2010&#10;http://www.presentationload.com/">
                    <a:extLst>
                      <a:ext uri="{FF2B5EF4-FFF2-40B4-BE49-F238E27FC236}">
                        <a16:creationId xmlns:a16="http://schemas.microsoft.com/office/drawing/2014/main" id="{BE8C6E4A-3B39-449D-B797-1075B320ADF2}"/>
                      </a:ext>
                    </a:extLst>
                  </p:cNvPr>
                  <p:cNvSpPr>
                    <a:spLocks/>
                  </p:cNvSpPr>
                  <p:nvPr/>
                </p:nvSpPr>
                <p:spPr bwMode="gray">
                  <a:xfrm>
                    <a:off x="7520010" y="2686048"/>
                    <a:ext cx="131763" cy="168275"/>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3" name="Japan" descr="© INSCALE GmbH, 05.05.2010&#10;http://www.presentationload.com/">
                    <a:extLst>
                      <a:ext uri="{FF2B5EF4-FFF2-40B4-BE49-F238E27FC236}">
                        <a16:creationId xmlns:a16="http://schemas.microsoft.com/office/drawing/2014/main" id="{7E78D504-1A5A-49BB-956B-452238ED1EDB}"/>
                      </a:ext>
                    </a:extLst>
                  </p:cNvPr>
                  <p:cNvSpPr>
                    <a:spLocks noEditPoints="1"/>
                  </p:cNvSpPr>
                  <p:nvPr/>
                </p:nvSpPr>
                <p:spPr bwMode="gray">
                  <a:xfrm>
                    <a:off x="7673998" y="2603498"/>
                    <a:ext cx="352426" cy="688975"/>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4" name="India" descr="© INSCALE GmbH, 05.05.2010&#10;http://www.presentationload.com/">
                    <a:extLst>
                      <a:ext uri="{FF2B5EF4-FFF2-40B4-BE49-F238E27FC236}">
                        <a16:creationId xmlns:a16="http://schemas.microsoft.com/office/drawing/2014/main" id="{0B10A685-A87E-4613-9EBB-B3117D475290}"/>
                      </a:ext>
                    </a:extLst>
                  </p:cNvPr>
                  <p:cNvSpPr>
                    <a:spLocks noEditPoints="1"/>
                  </p:cNvSpPr>
                  <p:nvPr/>
                </p:nvSpPr>
                <p:spPr bwMode="gray">
                  <a:xfrm>
                    <a:off x="6134118" y="2909886"/>
                    <a:ext cx="787403" cy="949325"/>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5" name="Bhutan" descr="© INSCALE GmbH, 05.05.2010&#10;http://www.presentationload.com/">
                    <a:extLst>
                      <a:ext uri="{FF2B5EF4-FFF2-40B4-BE49-F238E27FC236}">
                        <a16:creationId xmlns:a16="http://schemas.microsoft.com/office/drawing/2014/main" id="{67231ACD-F858-4739-BEE5-7C5CFC619A48}"/>
                      </a:ext>
                    </a:extLst>
                  </p:cNvPr>
                  <p:cNvSpPr>
                    <a:spLocks/>
                  </p:cNvSpPr>
                  <p:nvPr/>
                </p:nvSpPr>
                <p:spPr bwMode="gray">
                  <a:xfrm>
                    <a:off x="6686570" y="3157536"/>
                    <a:ext cx="93663" cy="53975"/>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6" name="Bangladesh" descr="© INSCALE GmbH, 05.05.2010&#10;http://www.presentationload.com/">
                    <a:extLst>
                      <a:ext uri="{FF2B5EF4-FFF2-40B4-BE49-F238E27FC236}">
                        <a16:creationId xmlns:a16="http://schemas.microsoft.com/office/drawing/2014/main" id="{0E44B225-6926-4891-B355-9A378DD89F20}"/>
                      </a:ext>
                    </a:extLst>
                  </p:cNvPr>
                  <p:cNvSpPr>
                    <a:spLocks/>
                  </p:cNvSpPr>
                  <p:nvPr/>
                </p:nvSpPr>
                <p:spPr bwMode="gray">
                  <a:xfrm>
                    <a:off x="6673870" y="3216274"/>
                    <a:ext cx="150813" cy="171450"/>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7" name="Afghanistan" descr="© INSCALE GmbH, 05.05.2010&#10;http://www.presentationload.com/">
                    <a:extLst>
                      <a:ext uri="{FF2B5EF4-FFF2-40B4-BE49-F238E27FC236}">
                        <a16:creationId xmlns:a16="http://schemas.microsoft.com/office/drawing/2014/main" id="{A71710FF-B3C6-472A-979D-D640F41DAF7E}"/>
                      </a:ext>
                    </a:extLst>
                  </p:cNvPr>
                  <p:cNvSpPr>
                    <a:spLocks/>
                  </p:cNvSpPr>
                  <p:nvPr/>
                </p:nvSpPr>
                <p:spPr bwMode="gray">
                  <a:xfrm>
                    <a:off x="5867417" y="2827336"/>
                    <a:ext cx="365126" cy="298450"/>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8" name="Freeform 8">
                    <a:extLst>
                      <a:ext uri="{FF2B5EF4-FFF2-40B4-BE49-F238E27FC236}">
                        <a16:creationId xmlns:a16="http://schemas.microsoft.com/office/drawing/2014/main" id="{C34CF0A1-268B-4A4D-8E5D-40CB68D73165}"/>
                      </a:ext>
                    </a:extLst>
                  </p:cNvPr>
                  <p:cNvSpPr>
                    <a:spLocks/>
                  </p:cNvSpPr>
                  <p:nvPr/>
                </p:nvSpPr>
                <p:spPr bwMode="gray">
                  <a:xfrm>
                    <a:off x="4832266" y="3322737"/>
                    <a:ext cx="485065" cy="475875"/>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99" name="Freeform 9">
                    <a:extLst>
                      <a:ext uri="{FF2B5EF4-FFF2-40B4-BE49-F238E27FC236}">
                        <a16:creationId xmlns:a16="http://schemas.microsoft.com/office/drawing/2014/main" id="{6BADCA86-E02F-4150-9D88-7A10E78DCCF7}"/>
                      </a:ext>
                    </a:extLst>
                  </p:cNvPr>
                  <p:cNvSpPr>
                    <a:spLocks/>
                  </p:cNvSpPr>
                  <p:nvPr/>
                </p:nvSpPr>
                <p:spPr bwMode="gray">
                  <a:xfrm>
                    <a:off x="4899664" y="3677090"/>
                    <a:ext cx="349247" cy="292061"/>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grpSp>
          </p:grpSp>
          <p:sp>
            <p:nvSpPr>
              <p:cNvPr id="10" name="Poland" descr="© INSCALE GmbH, 05.05.2010&#10;http://www.presentationload.com/">
                <a:extLst>
                  <a:ext uri="{FF2B5EF4-FFF2-40B4-BE49-F238E27FC236}">
                    <a16:creationId xmlns:a16="http://schemas.microsoft.com/office/drawing/2014/main" id="{E47609E4-6E6C-49F0-AAE8-1AE1FEA897D7}"/>
                  </a:ext>
                </a:extLst>
              </p:cNvPr>
              <p:cNvSpPr>
                <a:spLocks/>
              </p:cNvSpPr>
              <p:nvPr/>
            </p:nvSpPr>
            <p:spPr bwMode="gray">
              <a:xfrm>
                <a:off x="1233133" y="3110741"/>
                <a:ext cx="436123" cy="312691"/>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1" name="Germany" descr="© INSCALE GmbH, 05.05.2010&#10;http://www.presentationload.com/">
                <a:extLst>
                  <a:ext uri="{FF2B5EF4-FFF2-40B4-BE49-F238E27FC236}">
                    <a16:creationId xmlns:a16="http://schemas.microsoft.com/office/drawing/2014/main" id="{2374C481-B437-43C9-9974-6C6D3684B856}"/>
                  </a:ext>
                </a:extLst>
              </p:cNvPr>
              <p:cNvSpPr>
                <a:spLocks/>
              </p:cNvSpPr>
              <p:nvPr/>
            </p:nvSpPr>
            <p:spPr bwMode="gray">
              <a:xfrm>
                <a:off x="895753" y="3135347"/>
                <a:ext cx="392237" cy="411436"/>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2" name="France" descr="© INSCALE GmbH, 05.05.2010&#10;http://www.presentationload.com/">
                <a:extLst>
                  <a:ext uri="{FF2B5EF4-FFF2-40B4-BE49-F238E27FC236}">
                    <a16:creationId xmlns:a16="http://schemas.microsoft.com/office/drawing/2014/main" id="{1C82919E-D25B-43F7-AD40-C0DF2B2753CC}"/>
                  </a:ext>
                </a:extLst>
              </p:cNvPr>
              <p:cNvSpPr>
                <a:spLocks noEditPoints="1"/>
              </p:cNvSpPr>
              <p:nvPr/>
            </p:nvSpPr>
            <p:spPr bwMode="gray">
              <a:xfrm>
                <a:off x="418486" y="3331839"/>
                <a:ext cx="633614" cy="548581"/>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sp>
            <p:nvSpPr>
              <p:cNvPr id="13" name="Belgium" descr="© INSCALE GmbH, 05.05.2010&#10;http://www.presentationload.com/">
                <a:extLst>
                  <a:ext uri="{FF2B5EF4-FFF2-40B4-BE49-F238E27FC236}">
                    <a16:creationId xmlns:a16="http://schemas.microsoft.com/office/drawing/2014/main" id="{B5D71826-13FC-44C6-88AB-8BB1C1D8CF94}"/>
                  </a:ext>
                </a:extLst>
              </p:cNvPr>
              <p:cNvSpPr>
                <a:spLocks/>
              </p:cNvSpPr>
              <p:nvPr/>
            </p:nvSpPr>
            <p:spPr bwMode="gray">
              <a:xfrm>
                <a:off x="764094" y="3321865"/>
                <a:ext cx="153603" cy="106974"/>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grpSp>
        <p:sp>
          <p:nvSpPr>
            <p:cNvPr id="8" name="Western Sahara" descr="© INSCALE GmbH, 05.05.2010&#10;http://www.presentationload.com/">
              <a:extLst>
                <a:ext uri="{FF2B5EF4-FFF2-40B4-BE49-F238E27FC236}">
                  <a16:creationId xmlns:a16="http://schemas.microsoft.com/office/drawing/2014/main" id="{2ECDA2C2-CE5C-4FF2-A62A-B2F80E909582}"/>
                </a:ext>
              </a:extLst>
            </p:cNvPr>
            <p:cNvSpPr>
              <a:spLocks/>
            </p:cNvSpPr>
            <p:nvPr/>
          </p:nvSpPr>
          <p:spPr bwMode="gray">
            <a:xfrm>
              <a:off x="3745931" y="2629035"/>
              <a:ext cx="435206" cy="448806"/>
            </a:xfrm>
            <a:custGeom>
              <a:avLst/>
              <a:gdLst/>
              <a:ahLst/>
              <a:cxnLst/>
              <a:rect l="l" t="t" r="r" b="b"/>
              <a:pathLst>
                <a:path w="435206" h="448806">
                  <a:moveTo>
                    <a:pt x="312515" y="0"/>
                  </a:moveTo>
                  <a:lnTo>
                    <a:pt x="321775" y="0"/>
                  </a:lnTo>
                  <a:lnTo>
                    <a:pt x="324090" y="2294"/>
                  </a:lnTo>
                  <a:lnTo>
                    <a:pt x="326405" y="2294"/>
                  </a:lnTo>
                  <a:lnTo>
                    <a:pt x="328720" y="6882"/>
                  </a:lnTo>
                  <a:lnTo>
                    <a:pt x="335664" y="13765"/>
                  </a:lnTo>
                  <a:lnTo>
                    <a:pt x="349554" y="20647"/>
                  </a:lnTo>
                  <a:lnTo>
                    <a:pt x="354184" y="20647"/>
                  </a:lnTo>
                  <a:lnTo>
                    <a:pt x="356499" y="18353"/>
                  </a:lnTo>
                  <a:lnTo>
                    <a:pt x="361129" y="16059"/>
                  </a:lnTo>
                  <a:lnTo>
                    <a:pt x="365758" y="16059"/>
                  </a:lnTo>
                  <a:lnTo>
                    <a:pt x="370388" y="18353"/>
                  </a:lnTo>
                  <a:lnTo>
                    <a:pt x="375018" y="18353"/>
                  </a:lnTo>
                  <a:lnTo>
                    <a:pt x="377333" y="20647"/>
                  </a:lnTo>
                  <a:lnTo>
                    <a:pt x="379648" y="20647"/>
                  </a:lnTo>
                  <a:lnTo>
                    <a:pt x="381963" y="18353"/>
                  </a:lnTo>
                  <a:lnTo>
                    <a:pt x="386593" y="16059"/>
                  </a:lnTo>
                  <a:lnTo>
                    <a:pt x="395852" y="16059"/>
                  </a:lnTo>
                  <a:lnTo>
                    <a:pt x="409742" y="22942"/>
                  </a:lnTo>
                  <a:lnTo>
                    <a:pt x="412057" y="25236"/>
                  </a:lnTo>
                  <a:lnTo>
                    <a:pt x="414372" y="29824"/>
                  </a:lnTo>
                  <a:lnTo>
                    <a:pt x="419002" y="32118"/>
                  </a:lnTo>
                  <a:lnTo>
                    <a:pt x="416687" y="34412"/>
                  </a:lnTo>
                  <a:lnTo>
                    <a:pt x="416687" y="39001"/>
                  </a:lnTo>
                  <a:lnTo>
                    <a:pt x="421317" y="39001"/>
                  </a:lnTo>
                  <a:lnTo>
                    <a:pt x="419002" y="64237"/>
                  </a:lnTo>
                  <a:lnTo>
                    <a:pt x="423632" y="71119"/>
                  </a:lnTo>
                  <a:lnTo>
                    <a:pt x="419002" y="82590"/>
                  </a:lnTo>
                  <a:lnTo>
                    <a:pt x="425946" y="82590"/>
                  </a:lnTo>
                  <a:lnTo>
                    <a:pt x="425946" y="94061"/>
                  </a:lnTo>
                  <a:lnTo>
                    <a:pt x="435206" y="100943"/>
                  </a:lnTo>
                  <a:lnTo>
                    <a:pt x="428261" y="107826"/>
                  </a:lnTo>
                  <a:lnTo>
                    <a:pt x="428261" y="112414"/>
                  </a:lnTo>
                  <a:lnTo>
                    <a:pt x="407427" y="114709"/>
                  </a:lnTo>
                  <a:lnTo>
                    <a:pt x="402797" y="112414"/>
                  </a:lnTo>
                  <a:lnTo>
                    <a:pt x="395852" y="112414"/>
                  </a:lnTo>
                  <a:lnTo>
                    <a:pt x="395852" y="114709"/>
                  </a:lnTo>
                  <a:lnTo>
                    <a:pt x="393538" y="117003"/>
                  </a:lnTo>
                  <a:lnTo>
                    <a:pt x="391223" y="114709"/>
                  </a:lnTo>
                  <a:lnTo>
                    <a:pt x="386593" y="114709"/>
                  </a:lnTo>
                  <a:lnTo>
                    <a:pt x="386593" y="117003"/>
                  </a:lnTo>
                  <a:lnTo>
                    <a:pt x="384278" y="119297"/>
                  </a:lnTo>
                  <a:lnTo>
                    <a:pt x="384278" y="123885"/>
                  </a:lnTo>
                  <a:lnTo>
                    <a:pt x="375018" y="123885"/>
                  </a:lnTo>
                  <a:lnTo>
                    <a:pt x="370388" y="126179"/>
                  </a:lnTo>
                  <a:lnTo>
                    <a:pt x="361129" y="126179"/>
                  </a:lnTo>
                  <a:lnTo>
                    <a:pt x="358814" y="128474"/>
                  </a:lnTo>
                  <a:lnTo>
                    <a:pt x="358814" y="133062"/>
                  </a:lnTo>
                  <a:lnTo>
                    <a:pt x="361129" y="135356"/>
                  </a:lnTo>
                  <a:lnTo>
                    <a:pt x="363444" y="139944"/>
                  </a:lnTo>
                  <a:lnTo>
                    <a:pt x="368073" y="146827"/>
                  </a:lnTo>
                  <a:lnTo>
                    <a:pt x="358814" y="151415"/>
                  </a:lnTo>
                  <a:lnTo>
                    <a:pt x="358814" y="153709"/>
                  </a:lnTo>
                  <a:lnTo>
                    <a:pt x="354184" y="158298"/>
                  </a:lnTo>
                  <a:lnTo>
                    <a:pt x="349554" y="160592"/>
                  </a:lnTo>
                  <a:lnTo>
                    <a:pt x="347239" y="162886"/>
                  </a:lnTo>
                  <a:lnTo>
                    <a:pt x="331035" y="162886"/>
                  </a:lnTo>
                  <a:lnTo>
                    <a:pt x="328720" y="167474"/>
                  </a:lnTo>
                  <a:lnTo>
                    <a:pt x="326405" y="169769"/>
                  </a:lnTo>
                  <a:lnTo>
                    <a:pt x="321775" y="178945"/>
                  </a:lnTo>
                  <a:lnTo>
                    <a:pt x="317145" y="183534"/>
                  </a:lnTo>
                  <a:lnTo>
                    <a:pt x="307885" y="183534"/>
                  </a:lnTo>
                  <a:lnTo>
                    <a:pt x="303256" y="181240"/>
                  </a:lnTo>
                  <a:lnTo>
                    <a:pt x="298626" y="181240"/>
                  </a:lnTo>
                  <a:lnTo>
                    <a:pt x="296311" y="185828"/>
                  </a:lnTo>
                  <a:lnTo>
                    <a:pt x="287051" y="188122"/>
                  </a:lnTo>
                  <a:lnTo>
                    <a:pt x="287051" y="190416"/>
                  </a:lnTo>
                  <a:lnTo>
                    <a:pt x="284736" y="195005"/>
                  </a:lnTo>
                  <a:lnTo>
                    <a:pt x="280106" y="195005"/>
                  </a:lnTo>
                  <a:lnTo>
                    <a:pt x="277791" y="192710"/>
                  </a:lnTo>
                  <a:lnTo>
                    <a:pt x="273162" y="190416"/>
                  </a:lnTo>
                  <a:lnTo>
                    <a:pt x="261587" y="197299"/>
                  </a:lnTo>
                  <a:lnTo>
                    <a:pt x="254642" y="197299"/>
                  </a:lnTo>
                  <a:lnTo>
                    <a:pt x="254642" y="199593"/>
                  </a:lnTo>
                  <a:lnTo>
                    <a:pt x="243068" y="211064"/>
                  </a:lnTo>
                  <a:lnTo>
                    <a:pt x="238438" y="213358"/>
                  </a:lnTo>
                  <a:lnTo>
                    <a:pt x="236123" y="215652"/>
                  </a:lnTo>
                  <a:lnTo>
                    <a:pt x="231493" y="217946"/>
                  </a:lnTo>
                  <a:lnTo>
                    <a:pt x="229178" y="229417"/>
                  </a:lnTo>
                  <a:lnTo>
                    <a:pt x="229178" y="252359"/>
                  </a:lnTo>
                  <a:lnTo>
                    <a:pt x="229692" y="252359"/>
                  </a:lnTo>
                  <a:lnTo>
                    <a:pt x="227395" y="284715"/>
                  </a:lnTo>
                  <a:lnTo>
                    <a:pt x="225098" y="287026"/>
                  </a:lnTo>
                  <a:lnTo>
                    <a:pt x="225098" y="300893"/>
                  </a:lnTo>
                  <a:lnTo>
                    <a:pt x="140112" y="303204"/>
                  </a:lnTo>
                  <a:lnTo>
                    <a:pt x="140112" y="307827"/>
                  </a:lnTo>
                  <a:lnTo>
                    <a:pt x="135518" y="310138"/>
                  </a:lnTo>
                  <a:lnTo>
                    <a:pt x="135518" y="384094"/>
                  </a:lnTo>
                  <a:lnTo>
                    <a:pt x="133221" y="386405"/>
                  </a:lnTo>
                  <a:lnTo>
                    <a:pt x="128628" y="388716"/>
                  </a:lnTo>
                  <a:lnTo>
                    <a:pt x="117143" y="388716"/>
                  </a:lnTo>
                  <a:lnTo>
                    <a:pt x="107955" y="393339"/>
                  </a:lnTo>
                  <a:lnTo>
                    <a:pt x="105658" y="397961"/>
                  </a:lnTo>
                  <a:lnTo>
                    <a:pt x="105658" y="404894"/>
                  </a:lnTo>
                  <a:lnTo>
                    <a:pt x="107955" y="409517"/>
                  </a:lnTo>
                  <a:lnTo>
                    <a:pt x="105658" y="448806"/>
                  </a:lnTo>
                  <a:lnTo>
                    <a:pt x="0" y="448806"/>
                  </a:lnTo>
                  <a:lnTo>
                    <a:pt x="0" y="430317"/>
                  </a:lnTo>
                  <a:lnTo>
                    <a:pt x="2297" y="428006"/>
                  </a:lnTo>
                  <a:lnTo>
                    <a:pt x="6891" y="418761"/>
                  </a:lnTo>
                  <a:lnTo>
                    <a:pt x="9188" y="416450"/>
                  </a:lnTo>
                  <a:lnTo>
                    <a:pt x="13782" y="416450"/>
                  </a:lnTo>
                  <a:lnTo>
                    <a:pt x="18375" y="414139"/>
                  </a:lnTo>
                  <a:lnTo>
                    <a:pt x="20672" y="409517"/>
                  </a:lnTo>
                  <a:lnTo>
                    <a:pt x="20672" y="404894"/>
                  </a:lnTo>
                  <a:lnTo>
                    <a:pt x="18375" y="402583"/>
                  </a:lnTo>
                  <a:lnTo>
                    <a:pt x="18375" y="400272"/>
                  </a:lnTo>
                  <a:lnTo>
                    <a:pt x="22969" y="400272"/>
                  </a:lnTo>
                  <a:lnTo>
                    <a:pt x="22969" y="393339"/>
                  </a:lnTo>
                  <a:lnTo>
                    <a:pt x="29860" y="379472"/>
                  </a:lnTo>
                  <a:lnTo>
                    <a:pt x="34454" y="377161"/>
                  </a:lnTo>
                  <a:lnTo>
                    <a:pt x="29860" y="374850"/>
                  </a:lnTo>
                  <a:lnTo>
                    <a:pt x="29860" y="370227"/>
                  </a:lnTo>
                  <a:lnTo>
                    <a:pt x="32157" y="367916"/>
                  </a:lnTo>
                  <a:lnTo>
                    <a:pt x="36751" y="365605"/>
                  </a:lnTo>
                  <a:lnTo>
                    <a:pt x="39048" y="363294"/>
                  </a:lnTo>
                  <a:lnTo>
                    <a:pt x="43642" y="360983"/>
                  </a:lnTo>
                  <a:lnTo>
                    <a:pt x="48235" y="356360"/>
                  </a:lnTo>
                  <a:lnTo>
                    <a:pt x="50532" y="351738"/>
                  </a:lnTo>
                  <a:lnTo>
                    <a:pt x="52829" y="349427"/>
                  </a:lnTo>
                  <a:lnTo>
                    <a:pt x="55126" y="349427"/>
                  </a:lnTo>
                  <a:lnTo>
                    <a:pt x="59720" y="347116"/>
                  </a:lnTo>
                  <a:lnTo>
                    <a:pt x="64314" y="337871"/>
                  </a:lnTo>
                  <a:lnTo>
                    <a:pt x="64314" y="333249"/>
                  </a:lnTo>
                  <a:lnTo>
                    <a:pt x="59720" y="324005"/>
                  </a:lnTo>
                  <a:lnTo>
                    <a:pt x="59720" y="319382"/>
                  </a:lnTo>
                  <a:lnTo>
                    <a:pt x="71205" y="307827"/>
                  </a:lnTo>
                  <a:lnTo>
                    <a:pt x="71205" y="293960"/>
                  </a:lnTo>
                  <a:lnTo>
                    <a:pt x="75798" y="289337"/>
                  </a:lnTo>
                  <a:lnTo>
                    <a:pt x="89580" y="289337"/>
                  </a:lnTo>
                  <a:lnTo>
                    <a:pt x="101065" y="277782"/>
                  </a:lnTo>
                  <a:lnTo>
                    <a:pt x="101065" y="273159"/>
                  </a:lnTo>
                  <a:lnTo>
                    <a:pt x="103362" y="268537"/>
                  </a:lnTo>
                  <a:lnTo>
                    <a:pt x="103362" y="263915"/>
                  </a:lnTo>
                  <a:lnTo>
                    <a:pt x="107955" y="254670"/>
                  </a:lnTo>
                  <a:lnTo>
                    <a:pt x="110252" y="252359"/>
                  </a:lnTo>
                  <a:lnTo>
                    <a:pt x="108802" y="252359"/>
                  </a:lnTo>
                  <a:lnTo>
                    <a:pt x="111117" y="250065"/>
                  </a:lnTo>
                  <a:lnTo>
                    <a:pt x="111117" y="245476"/>
                  </a:lnTo>
                  <a:lnTo>
                    <a:pt x="113432" y="243182"/>
                  </a:lnTo>
                  <a:lnTo>
                    <a:pt x="125007" y="243182"/>
                  </a:lnTo>
                  <a:lnTo>
                    <a:pt x="127322" y="240888"/>
                  </a:lnTo>
                  <a:lnTo>
                    <a:pt x="129636" y="240888"/>
                  </a:lnTo>
                  <a:lnTo>
                    <a:pt x="134266" y="238594"/>
                  </a:lnTo>
                  <a:lnTo>
                    <a:pt x="141211" y="238594"/>
                  </a:lnTo>
                  <a:lnTo>
                    <a:pt x="155101" y="231711"/>
                  </a:lnTo>
                  <a:lnTo>
                    <a:pt x="157415" y="229417"/>
                  </a:lnTo>
                  <a:lnTo>
                    <a:pt x="159730" y="224829"/>
                  </a:lnTo>
                  <a:lnTo>
                    <a:pt x="164360" y="220240"/>
                  </a:lnTo>
                  <a:lnTo>
                    <a:pt x="166675" y="215652"/>
                  </a:lnTo>
                  <a:lnTo>
                    <a:pt x="171305" y="213358"/>
                  </a:lnTo>
                  <a:lnTo>
                    <a:pt x="173620" y="211064"/>
                  </a:lnTo>
                  <a:lnTo>
                    <a:pt x="178250" y="211064"/>
                  </a:lnTo>
                  <a:lnTo>
                    <a:pt x="182880" y="206475"/>
                  </a:lnTo>
                  <a:lnTo>
                    <a:pt x="196769" y="183534"/>
                  </a:lnTo>
                  <a:lnTo>
                    <a:pt x="201399" y="181240"/>
                  </a:lnTo>
                  <a:lnTo>
                    <a:pt x="206029" y="181240"/>
                  </a:lnTo>
                  <a:lnTo>
                    <a:pt x="206029" y="160592"/>
                  </a:lnTo>
                  <a:lnTo>
                    <a:pt x="201399" y="160592"/>
                  </a:lnTo>
                  <a:lnTo>
                    <a:pt x="199084" y="158298"/>
                  </a:lnTo>
                  <a:lnTo>
                    <a:pt x="199084" y="156004"/>
                  </a:lnTo>
                  <a:lnTo>
                    <a:pt x="201399" y="156004"/>
                  </a:lnTo>
                  <a:lnTo>
                    <a:pt x="203714" y="153709"/>
                  </a:lnTo>
                  <a:lnTo>
                    <a:pt x="203714" y="135356"/>
                  </a:lnTo>
                  <a:lnTo>
                    <a:pt x="208344" y="128474"/>
                  </a:lnTo>
                  <a:lnTo>
                    <a:pt x="210659" y="123885"/>
                  </a:lnTo>
                  <a:lnTo>
                    <a:pt x="215289" y="119297"/>
                  </a:lnTo>
                  <a:lnTo>
                    <a:pt x="219918" y="110120"/>
                  </a:lnTo>
                  <a:lnTo>
                    <a:pt x="219918" y="100943"/>
                  </a:lnTo>
                  <a:lnTo>
                    <a:pt x="229178" y="91767"/>
                  </a:lnTo>
                  <a:lnTo>
                    <a:pt x="231493" y="91767"/>
                  </a:lnTo>
                  <a:lnTo>
                    <a:pt x="233808" y="87178"/>
                  </a:lnTo>
                  <a:lnTo>
                    <a:pt x="233808" y="82590"/>
                  </a:lnTo>
                  <a:lnTo>
                    <a:pt x="236123" y="80296"/>
                  </a:lnTo>
                  <a:lnTo>
                    <a:pt x="236123" y="78002"/>
                  </a:lnTo>
                  <a:lnTo>
                    <a:pt x="247697" y="73413"/>
                  </a:lnTo>
                  <a:lnTo>
                    <a:pt x="254642" y="75708"/>
                  </a:lnTo>
                  <a:lnTo>
                    <a:pt x="256957" y="71119"/>
                  </a:lnTo>
                  <a:lnTo>
                    <a:pt x="261587" y="68825"/>
                  </a:lnTo>
                  <a:lnTo>
                    <a:pt x="263902" y="66531"/>
                  </a:lnTo>
                  <a:lnTo>
                    <a:pt x="266217" y="66531"/>
                  </a:lnTo>
                  <a:lnTo>
                    <a:pt x="270847" y="64237"/>
                  </a:lnTo>
                  <a:lnTo>
                    <a:pt x="277791" y="64237"/>
                  </a:lnTo>
                  <a:lnTo>
                    <a:pt x="282421" y="61943"/>
                  </a:lnTo>
                  <a:lnTo>
                    <a:pt x="287051" y="57354"/>
                  </a:lnTo>
                  <a:lnTo>
                    <a:pt x="289366" y="52766"/>
                  </a:lnTo>
                  <a:lnTo>
                    <a:pt x="298626" y="39001"/>
                  </a:lnTo>
                  <a:lnTo>
                    <a:pt x="300941" y="32118"/>
                  </a:lnTo>
                  <a:lnTo>
                    <a:pt x="307885" y="18353"/>
                  </a:lnTo>
                  <a:lnTo>
                    <a:pt x="310200" y="11471"/>
                  </a:lnTo>
                  <a:lnTo>
                    <a:pt x="310200" y="4588"/>
                  </a:lnTo>
                  <a:lnTo>
                    <a:pt x="312515" y="2294"/>
                  </a:lnTo>
                  <a:close/>
                </a:path>
              </a:pathLst>
            </a:custGeom>
            <a:solidFill>
              <a:srgbClr val="CCCCCC">
                <a:lumMod val="90000"/>
              </a:srgbClr>
            </a:solidFill>
            <a:ln w="3175">
              <a:solidFill>
                <a:srgbClr val="FFFFFF"/>
              </a:solidFill>
              <a:round/>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panose="020B0604020202020204"/>
                <a:ea typeface="+mn-ea"/>
                <a:cs typeface="Arial" pitchFamily="34" charset="0"/>
              </a:endParaRPr>
            </a:p>
          </p:txBody>
        </p:sp>
      </p:grpSp>
      <p:sp>
        <p:nvSpPr>
          <p:cNvPr id="187" name="TextBox 186">
            <a:extLst>
              <a:ext uri="{FF2B5EF4-FFF2-40B4-BE49-F238E27FC236}">
                <a16:creationId xmlns:a16="http://schemas.microsoft.com/office/drawing/2014/main" id="{D8A67EF6-8672-43E2-9914-B0C1FCFA2C70}"/>
              </a:ext>
            </a:extLst>
          </p:cNvPr>
          <p:cNvSpPr txBox="1"/>
          <p:nvPr/>
        </p:nvSpPr>
        <p:spPr>
          <a:xfrm>
            <a:off x="128016" y="3335186"/>
            <a:ext cx="2900179" cy="1582058"/>
          </a:xfrm>
          <a:prstGeom prst="rect">
            <a:avLst/>
          </a:prstGeom>
          <a:ln w="28575">
            <a:solidFill>
              <a:schemeClr val="bg1">
                <a:lumMod val="75000"/>
              </a:schemeClr>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0" rtlCol="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a:ea typeface="+mn-ea"/>
                <a:cs typeface="+mn-cs"/>
              </a:rPr>
              <a:t>Americas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a:ea typeface="+mn-ea"/>
                <a:cs typeface="+mn-cs"/>
              </a:rPr>
              <a:t>445 US public and private universities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a:ea typeface="+mn-ea"/>
                <a:cs typeface="+mn-cs"/>
              </a:rPr>
              <a:t>8 Canadian public universities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a:ea typeface="+mn-ea"/>
                <a:cs typeface="+mn-cs"/>
              </a:rPr>
              <a:t>3 Mexican public universities</a:t>
            </a:r>
          </a:p>
          <a:p>
            <a:pPr marL="171450" marR="0" lvl="0" indent="-17145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88" name="TextBox 187">
            <a:extLst>
              <a:ext uri="{FF2B5EF4-FFF2-40B4-BE49-F238E27FC236}">
                <a16:creationId xmlns:a16="http://schemas.microsoft.com/office/drawing/2014/main" id="{29DCBF7D-9BCD-49BD-BAF8-2DEA4715E1F0}"/>
              </a:ext>
            </a:extLst>
          </p:cNvPr>
          <p:cNvSpPr txBox="1"/>
          <p:nvPr/>
        </p:nvSpPr>
        <p:spPr>
          <a:xfrm>
            <a:off x="5799408" y="1328784"/>
            <a:ext cx="1972937" cy="653621"/>
          </a:xfrm>
          <a:prstGeom prst="rect">
            <a:avLst/>
          </a:prstGeom>
          <a:ln w="28575">
            <a:solidFill>
              <a:schemeClr val="bg1">
                <a:lumMod val="75000"/>
              </a:schemeClr>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0" rtlCol="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nl-NL" sz="1600" b="1" i="0" u="none" strike="noStrike" kern="0" cap="none" spc="0" normalizeH="0" baseline="0" noProof="0" dirty="0">
                <a:ln>
                  <a:noFill/>
                </a:ln>
                <a:solidFill>
                  <a:srgbClr val="000000"/>
                </a:solidFill>
                <a:effectLst/>
                <a:uLnTx/>
                <a:uFillTx/>
                <a:latin typeface="Arial" panose="020B0604020202020204"/>
                <a:ea typeface="+mn-ea"/>
                <a:cs typeface="+mn-cs"/>
              </a:rPr>
              <a:t>United Kingdom</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nl-NL" sz="1600" b="0" i="0" u="none" strike="noStrike" kern="0" cap="none" spc="0" normalizeH="0" baseline="0" noProof="0" dirty="0">
                <a:ln>
                  <a:noFill/>
                </a:ln>
                <a:solidFill>
                  <a:srgbClr val="000000"/>
                </a:solidFill>
                <a:effectLst/>
                <a:uLnTx/>
                <a:uFillTx/>
                <a:latin typeface="Arial" panose="020B0604020202020204"/>
                <a:ea typeface="+mn-ea"/>
                <a:cs typeface="+mn-cs"/>
              </a:rPr>
              <a:t>4 public universities</a:t>
            </a:r>
          </a:p>
        </p:txBody>
      </p:sp>
      <p:sp>
        <p:nvSpPr>
          <p:cNvPr id="189" name="TextBox 188">
            <a:extLst>
              <a:ext uri="{FF2B5EF4-FFF2-40B4-BE49-F238E27FC236}">
                <a16:creationId xmlns:a16="http://schemas.microsoft.com/office/drawing/2014/main" id="{F860E999-4932-4056-B857-89D1BF183270}"/>
              </a:ext>
            </a:extLst>
          </p:cNvPr>
          <p:cNvSpPr txBox="1"/>
          <p:nvPr/>
        </p:nvSpPr>
        <p:spPr>
          <a:xfrm>
            <a:off x="7269950" y="3994414"/>
            <a:ext cx="1957475" cy="666819"/>
          </a:xfrm>
          <a:prstGeom prst="rect">
            <a:avLst/>
          </a:prstGeom>
          <a:ln w="28575">
            <a:solidFill>
              <a:schemeClr val="bg1">
                <a:lumMod val="75000"/>
              </a:schemeClr>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0" rtlCol="0">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panose="020B0604020202020204"/>
                <a:ea typeface="+mn-ea"/>
                <a:cs typeface="+mn-cs"/>
              </a:rPr>
              <a:t>Australia</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anose="020B0604020202020204"/>
                <a:ea typeface="+mn-ea"/>
                <a:cs typeface="+mn-cs"/>
              </a:rPr>
              <a:t>4 public universities</a:t>
            </a:r>
          </a:p>
          <a:p>
            <a:pPr marL="171450" marR="0" lvl="0" indent="-17145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1"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90" name="TextBox 4">
            <a:extLst>
              <a:ext uri="{FF2B5EF4-FFF2-40B4-BE49-F238E27FC236}">
                <a16:creationId xmlns:a16="http://schemas.microsoft.com/office/drawing/2014/main" id="{8906323C-F35B-45FE-88E0-8F91E42E9EC1}"/>
              </a:ext>
            </a:extLst>
          </p:cNvPr>
          <p:cNvSpPr txBox="1">
            <a:spLocks noChangeArrowheads="1"/>
          </p:cNvSpPr>
          <p:nvPr/>
        </p:nvSpPr>
        <p:spPr bwMode="auto">
          <a:xfrm>
            <a:off x="3342309" y="5349624"/>
            <a:ext cx="5984601"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ctr"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a:ea typeface="Ebrima" panose="02000000000000000000" pitchFamily="2" charset="0"/>
                <a:cs typeface="Times New Roman" panose="02020603050405020304" pitchFamily="18" charset="0"/>
              </a:rPr>
              <a:t>S&amp;P rates over 450 universities globally </a:t>
            </a:r>
          </a:p>
        </p:txBody>
      </p:sp>
      <p:sp>
        <p:nvSpPr>
          <p:cNvPr id="191" name="Text Placeholder 8">
            <a:extLst>
              <a:ext uri="{FF2B5EF4-FFF2-40B4-BE49-F238E27FC236}">
                <a16:creationId xmlns:a16="http://schemas.microsoft.com/office/drawing/2014/main" id="{3C0F1422-8A2C-485F-9F20-2D76B958E612}"/>
              </a:ext>
            </a:extLst>
          </p:cNvPr>
          <p:cNvSpPr txBox="1">
            <a:spLocks noGrp="1"/>
          </p:cNvSpPr>
          <p:nvPr>
            <p:ph type="body" sz="quarter" idx="15"/>
          </p:nvPr>
        </p:nvSpPr>
        <p:spPr>
          <a:xfrm>
            <a:off x="447290" y="5992771"/>
            <a:ext cx="1357103" cy="98489"/>
          </a:xfrm>
          <a:prstGeom prst="rect">
            <a:avLst/>
          </a:prstGeom>
          <a:noFill/>
        </p:spPr>
        <p:txBody>
          <a:bodyPr wrap="none" rtlCol="0">
            <a:spAutoFit/>
          </a:bodyPr>
          <a:lstStyle/>
          <a:p>
            <a:r>
              <a:rPr lang="en-US" dirty="0"/>
              <a:t>Source: S&amp;P Global Ratings.</a:t>
            </a:r>
          </a:p>
        </p:txBody>
      </p:sp>
    </p:spTree>
    <p:extLst>
      <p:ext uri="{BB962C8B-B14F-4D97-AF65-F5344CB8AC3E}">
        <p14:creationId xmlns:p14="http://schemas.microsoft.com/office/powerpoint/2010/main" val="61747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z="3200" dirty="0"/>
              <a:t>U.S. Higher Education Ratings Distribution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1050" b="0" i="0" u="none" strike="noStrike" kern="1200" cap="none" spc="0" normalizeH="0" baseline="0" noProof="0" smtClean="0">
                <a:ln>
                  <a:noFill/>
                </a:ln>
                <a:solidFill>
                  <a:prstClr val="black"/>
                </a:solidFill>
                <a:effectLst/>
                <a:uLnTx/>
                <a:uFillTx/>
                <a:latin typeface="Akkurat Pro Light" panose="020B0404020101020102"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p:txBody>
      </p:sp>
      <p:sp>
        <p:nvSpPr>
          <p:cNvPr id="11" name="Text Placeholder 10"/>
          <p:cNvSpPr>
            <a:spLocks noGrp="1"/>
          </p:cNvSpPr>
          <p:nvPr>
            <p:ph type="body" sz="quarter" idx="15"/>
          </p:nvPr>
        </p:nvSpPr>
        <p:spPr>
          <a:xfrm>
            <a:off x="414338" y="5947258"/>
            <a:ext cx="11372904" cy="308176"/>
          </a:xfrm>
        </p:spPr>
        <p:txBody>
          <a:bodyPr/>
          <a:lstStyle/>
          <a:p>
            <a:r>
              <a:rPr lang="en-US" i="0" dirty="0">
                <a:latin typeface="Arial Narrow" panose="020B0606020202030204" pitchFamily="34" charset="0"/>
              </a:rPr>
              <a:t>Source: S&amp;P Global Ratings. Data as of September 3, 2021</a:t>
            </a:r>
          </a:p>
        </p:txBody>
      </p:sp>
      <p:graphicFrame>
        <p:nvGraphicFramePr>
          <p:cNvPr id="7" name="Chart 6">
            <a:extLst>
              <a:ext uri="{FF2B5EF4-FFF2-40B4-BE49-F238E27FC236}">
                <a16:creationId xmlns:a16="http://schemas.microsoft.com/office/drawing/2014/main" id="{88BB4854-C39B-434E-842A-459B14127E96}"/>
              </a:ext>
            </a:extLst>
          </p:cNvPr>
          <p:cNvGraphicFramePr>
            <a:graphicFrameLocks/>
          </p:cNvGraphicFramePr>
          <p:nvPr>
            <p:extLst>
              <p:ext uri="{D42A27DB-BD31-4B8C-83A1-F6EECF244321}">
                <p14:modId xmlns:p14="http://schemas.microsoft.com/office/powerpoint/2010/main" val="2950986355"/>
              </p:ext>
            </p:extLst>
          </p:nvPr>
        </p:nvGraphicFramePr>
        <p:xfrm>
          <a:off x="1016000" y="1359849"/>
          <a:ext cx="9944100" cy="4525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056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D292-DF57-4D2E-AEF6-1710747DA76D}"/>
              </a:ext>
            </a:extLst>
          </p:cNvPr>
          <p:cNvSpPr>
            <a:spLocks noGrp="1"/>
          </p:cNvSpPr>
          <p:nvPr>
            <p:ph type="title"/>
          </p:nvPr>
        </p:nvSpPr>
        <p:spPr/>
        <p:txBody>
          <a:bodyPr/>
          <a:lstStyle/>
          <a:p>
            <a:r>
              <a:rPr lang="en-US" sz="3200" dirty="0"/>
              <a:t>U.S. Higher Education Ratings Distribution, 2015 vs. Today </a:t>
            </a:r>
          </a:p>
        </p:txBody>
      </p:sp>
      <p:sp>
        <p:nvSpPr>
          <p:cNvPr id="4" name="Slide Number Placeholder 3">
            <a:extLst>
              <a:ext uri="{FF2B5EF4-FFF2-40B4-BE49-F238E27FC236}">
                <a16:creationId xmlns:a16="http://schemas.microsoft.com/office/drawing/2014/main" id="{43DA8CAC-B05C-4D8B-9F56-E936936935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1050" b="0" i="0" u="none" strike="noStrike" kern="1200" cap="none" spc="0" normalizeH="0" baseline="0" noProof="0" smtClean="0">
                <a:ln>
                  <a:noFill/>
                </a:ln>
                <a:solidFill>
                  <a:prstClr val="black"/>
                </a:solidFill>
                <a:effectLst/>
                <a:uLnTx/>
                <a:uFillTx/>
                <a:latin typeface="Akkurat Pro Light" panose="020B0404020101020102"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black"/>
              </a:solidFill>
              <a:effectLst/>
              <a:uLnTx/>
              <a:uFillTx/>
              <a:latin typeface="Akkurat Pro Light" panose="020B0404020101020102" pitchFamily="34" charset="0"/>
              <a:ea typeface="+mn-ea"/>
              <a:cs typeface="+mn-cs"/>
            </a:endParaRPr>
          </a:p>
        </p:txBody>
      </p:sp>
      <p:sp>
        <p:nvSpPr>
          <p:cNvPr id="5" name="Text Placeholder 4">
            <a:extLst>
              <a:ext uri="{FF2B5EF4-FFF2-40B4-BE49-F238E27FC236}">
                <a16:creationId xmlns:a16="http://schemas.microsoft.com/office/drawing/2014/main" id="{1416828E-F21D-4497-97D8-9E35F62B2CA7}"/>
              </a:ext>
            </a:extLst>
          </p:cNvPr>
          <p:cNvSpPr>
            <a:spLocks noGrp="1"/>
          </p:cNvSpPr>
          <p:nvPr>
            <p:ph type="body" sz="quarter" idx="15"/>
          </p:nvPr>
        </p:nvSpPr>
        <p:spPr>
          <a:xfrm>
            <a:off x="423321" y="5672139"/>
            <a:ext cx="11358879" cy="418782"/>
          </a:xfrm>
        </p:spPr>
        <p:txBody>
          <a:bodyPr/>
          <a:lstStyle/>
          <a:p>
            <a:r>
              <a:rPr lang="en-US" dirty="0"/>
              <a:t>Source: S&amp;P Global Ratings. Data as of September 3, 2021</a:t>
            </a:r>
          </a:p>
        </p:txBody>
      </p:sp>
      <p:graphicFrame>
        <p:nvGraphicFramePr>
          <p:cNvPr id="6" name="Chart 5">
            <a:extLst>
              <a:ext uri="{FF2B5EF4-FFF2-40B4-BE49-F238E27FC236}">
                <a16:creationId xmlns:a16="http://schemas.microsoft.com/office/drawing/2014/main" id="{BE7FF029-EADF-45EE-A787-83C2104A62A5}"/>
              </a:ext>
            </a:extLst>
          </p:cNvPr>
          <p:cNvGraphicFramePr>
            <a:graphicFrameLocks noGrp="1"/>
          </p:cNvGraphicFramePr>
          <p:nvPr>
            <p:extLst>
              <p:ext uri="{D42A27DB-BD31-4B8C-83A1-F6EECF244321}">
                <p14:modId xmlns:p14="http://schemas.microsoft.com/office/powerpoint/2010/main" val="1262999813"/>
              </p:ext>
            </p:extLst>
          </p:nvPr>
        </p:nvGraphicFramePr>
        <p:xfrm>
          <a:off x="414528" y="1084730"/>
          <a:ext cx="11358879" cy="4587409"/>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7482254" y="4506058"/>
            <a:ext cx="351692" cy="358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9" name="Oval 8"/>
          <p:cNvSpPr/>
          <p:nvPr/>
        </p:nvSpPr>
        <p:spPr>
          <a:xfrm>
            <a:off x="9829800" y="4168140"/>
            <a:ext cx="351692" cy="358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D80F365B-FAA7-4E81-BC42-9D125E789E29}"/>
              </a:ext>
            </a:extLst>
          </p:cNvPr>
          <p:cNvSpPr/>
          <p:nvPr/>
        </p:nvSpPr>
        <p:spPr>
          <a:xfrm>
            <a:off x="2394439" y="4741070"/>
            <a:ext cx="351692" cy="358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CCAE0E95-7635-4009-83B5-D1F7041F43FB}"/>
              </a:ext>
            </a:extLst>
          </p:cNvPr>
          <p:cNvSpPr txBox="1"/>
          <p:nvPr/>
        </p:nvSpPr>
        <p:spPr>
          <a:xfrm>
            <a:off x="1063255" y="5275572"/>
            <a:ext cx="9431079" cy="646331"/>
          </a:xfrm>
          <a:prstGeom prst="rect">
            <a:avLst/>
          </a:prstGeom>
          <a:noFill/>
        </p:spPr>
        <p:txBody>
          <a:bodyPr wrap="square" rtlCol="0">
            <a:spAutoFit/>
          </a:bodyPr>
          <a:lstStyle/>
          <a:p>
            <a:r>
              <a:rPr lang="en-US" sz="1200" dirty="0"/>
              <a:t>               </a:t>
            </a:r>
            <a:r>
              <a:rPr lang="en-US" sz="1200" b="1" dirty="0"/>
              <a:t>	2015 		              2021		     2015			2021</a:t>
            </a:r>
          </a:p>
          <a:p>
            <a:r>
              <a:rPr lang="en-US" sz="1200" b="1" dirty="0"/>
              <a:t>		</a:t>
            </a:r>
          </a:p>
          <a:p>
            <a:r>
              <a:rPr lang="en-US" sz="1200" b="1" dirty="0"/>
              <a:t>		     Public					         Private</a:t>
            </a:r>
          </a:p>
        </p:txBody>
      </p:sp>
      <p:sp>
        <p:nvSpPr>
          <p:cNvPr id="11" name="Oval 10">
            <a:extLst>
              <a:ext uri="{FF2B5EF4-FFF2-40B4-BE49-F238E27FC236}">
                <a16:creationId xmlns:a16="http://schemas.microsoft.com/office/drawing/2014/main" id="{3A0B0A58-3E1C-4C06-85F1-E5C755C78A17}"/>
              </a:ext>
            </a:extLst>
          </p:cNvPr>
          <p:cNvSpPr/>
          <p:nvPr/>
        </p:nvSpPr>
        <p:spPr>
          <a:xfrm>
            <a:off x="9478108" y="2740528"/>
            <a:ext cx="351692" cy="358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36DA83E2-A6D3-4464-945F-585EEC973016}"/>
              </a:ext>
            </a:extLst>
          </p:cNvPr>
          <p:cNvSpPr/>
          <p:nvPr/>
        </p:nvSpPr>
        <p:spPr>
          <a:xfrm>
            <a:off x="7119929" y="2690263"/>
            <a:ext cx="351692" cy="3581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67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84832DF5-D2F9-458E-85A7-8EECAB73CC4F}"/>
              </a:ext>
            </a:extLst>
          </p:cNvPr>
          <p:cNvGraphicFramePr>
            <a:graphicFrameLocks/>
          </p:cNvGraphicFramePr>
          <p:nvPr>
            <p:extLst>
              <p:ext uri="{D42A27DB-BD31-4B8C-83A1-F6EECF244321}">
                <p14:modId xmlns:p14="http://schemas.microsoft.com/office/powerpoint/2010/main" val="1480089122"/>
              </p:ext>
            </p:extLst>
          </p:nvPr>
        </p:nvGraphicFramePr>
        <p:xfrm>
          <a:off x="2215724" y="3509249"/>
          <a:ext cx="246888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00000000-0008-0000-1500-000004000000}"/>
              </a:ext>
            </a:extLst>
          </p:cNvPr>
          <p:cNvGraphicFramePr>
            <a:graphicFrameLocks/>
          </p:cNvGraphicFramePr>
          <p:nvPr>
            <p:extLst>
              <p:ext uri="{D42A27DB-BD31-4B8C-83A1-F6EECF244321}">
                <p14:modId xmlns:p14="http://schemas.microsoft.com/office/powerpoint/2010/main" val="1792152736"/>
              </p:ext>
            </p:extLst>
          </p:nvPr>
        </p:nvGraphicFramePr>
        <p:xfrm>
          <a:off x="2215724" y="1237200"/>
          <a:ext cx="246888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Outlook Distributions</a:t>
            </a:r>
          </a:p>
        </p:txBody>
      </p:sp>
      <p:sp>
        <p:nvSpPr>
          <p:cNvPr id="6" name="Slide Number Placeholder 5"/>
          <p:cNvSpPr>
            <a:spLocks noGrp="1"/>
          </p:cNvSpPr>
          <p:nvPr>
            <p:ph type="sldNum" sz="quarter" idx="12"/>
          </p:nvPr>
        </p:nvSpPr>
        <p:spPr/>
        <p:txBody>
          <a:bodyPr/>
          <a:lstStyle/>
          <a:p>
            <a:pPr>
              <a:defRPr/>
            </a:pPr>
            <a:fld id="{5246FB18-5DF1-419A-B975-14AFDDD65B9F}" type="slidenum">
              <a:rPr lang="en-US" sz="1050">
                <a:solidFill>
                  <a:prstClr val="black"/>
                </a:solidFill>
                <a:latin typeface="Arial" panose="020B0604020202020204"/>
                <a:ea typeface="ＭＳ Ｐゴシック" charset="0"/>
                <a:cs typeface="+mn-cs"/>
              </a:rPr>
              <a:pPr>
                <a:defRPr/>
              </a:pPr>
              <a:t>6</a:t>
            </a:fld>
            <a:endParaRPr lang="en-US" sz="1050">
              <a:solidFill>
                <a:prstClr val="black"/>
              </a:solidFill>
              <a:latin typeface="Arial" panose="020B0604020202020204"/>
              <a:ea typeface="ＭＳ Ｐゴシック" charset="0"/>
              <a:cs typeface="+mn-cs"/>
            </a:endParaRPr>
          </a:p>
        </p:txBody>
      </p:sp>
      <p:sp>
        <p:nvSpPr>
          <p:cNvPr id="5" name="Text Placeholder 4">
            <a:extLst>
              <a:ext uri="{FF2B5EF4-FFF2-40B4-BE49-F238E27FC236}">
                <a16:creationId xmlns:a16="http://schemas.microsoft.com/office/drawing/2014/main" id="{5306460E-A363-4783-BD72-6BF97ADFD221}"/>
              </a:ext>
            </a:extLst>
          </p:cNvPr>
          <p:cNvSpPr>
            <a:spLocks noGrp="1"/>
          </p:cNvSpPr>
          <p:nvPr>
            <p:ph type="body" sz="quarter" idx="15"/>
          </p:nvPr>
        </p:nvSpPr>
        <p:spPr/>
        <p:txBody>
          <a:bodyPr/>
          <a:lstStyle/>
          <a:p>
            <a:r>
              <a:rPr lang="en-US" dirty="0"/>
              <a:t>Source: S&amp;P Global Ratings. Data as of  September 3, 2021</a:t>
            </a:r>
          </a:p>
        </p:txBody>
      </p:sp>
      <p:sp>
        <p:nvSpPr>
          <p:cNvPr id="15" name="TextBox 14"/>
          <p:cNvSpPr txBox="1"/>
          <p:nvPr/>
        </p:nvSpPr>
        <p:spPr>
          <a:xfrm>
            <a:off x="412053" y="1722213"/>
            <a:ext cx="1814322" cy="1107996"/>
          </a:xfrm>
          <a:prstGeom prst="rect">
            <a:avLst/>
          </a:prstGeom>
          <a:noFill/>
        </p:spPr>
        <p:txBody>
          <a:bodyPr wrap="square" rtlCol="0">
            <a:spAutoFit/>
          </a:bodyPr>
          <a:lstStyle/>
          <a:p>
            <a:pPr fontAlgn="base">
              <a:spcBef>
                <a:spcPct val="0"/>
              </a:spcBef>
              <a:spcAft>
                <a:spcPct val="0"/>
              </a:spcAft>
            </a:pPr>
            <a:r>
              <a:rPr lang="en-US" sz="2200" b="1" dirty="0">
                <a:solidFill>
                  <a:prstClr val="black"/>
                </a:solidFill>
                <a:latin typeface="Arial" charset="0"/>
                <a:ea typeface="ＭＳ Ｐゴシック" charset="0"/>
              </a:rPr>
              <a:t>Private Colleges  &amp; Universities</a:t>
            </a:r>
          </a:p>
        </p:txBody>
      </p:sp>
      <p:sp>
        <p:nvSpPr>
          <p:cNvPr id="9" name="TextBox 8"/>
          <p:cNvSpPr txBox="1"/>
          <p:nvPr/>
        </p:nvSpPr>
        <p:spPr>
          <a:xfrm>
            <a:off x="414528" y="4093079"/>
            <a:ext cx="1814323" cy="1107996"/>
          </a:xfrm>
          <a:prstGeom prst="rect">
            <a:avLst/>
          </a:prstGeom>
          <a:noFill/>
        </p:spPr>
        <p:txBody>
          <a:bodyPr wrap="square" rtlCol="0">
            <a:spAutoFit/>
          </a:bodyPr>
          <a:lstStyle/>
          <a:p>
            <a:pPr fontAlgn="base">
              <a:spcBef>
                <a:spcPct val="0"/>
              </a:spcBef>
              <a:spcAft>
                <a:spcPct val="0"/>
              </a:spcAft>
            </a:pPr>
            <a:r>
              <a:rPr lang="en-US" sz="2200" b="1" dirty="0">
                <a:solidFill>
                  <a:prstClr val="black"/>
                </a:solidFill>
                <a:latin typeface="Arial" charset="0"/>
                <a:ea typeface="ＭＳ Ｐゴシック" charset="0"/>
              </a:rPr>
              <a:t>Public Colleges &amp; Universities</a:t>
            </a:r>
          </a:p>
        </p:txBody>
      </p:sp>
      <p:graphicFrame>
        <p:nvGraphicFramePr>
          <p:cNvPr id="17" name="Chart 16">
            <a:extLst>
              <a:ext uri="{FF2B5EF4-FFF2-40B4-BE49-F238E27FC236}">
                <a16:creationId xmlns:a16="http://schemas.microsoft.com/office/drawing/2014/main" id="{000F181D-AA86-4C7C-B557-6D9B882801D1}"/>
              </a:ext>
            </a:extLst>
          </p:cNvPr>
          <p:cNvGraphicFramePr>
            <a:graphicFrameLocks/>
          </p:cNvGraphicFramePr>
          <p:nvPr>
            <p:extLst>
              <p:ext uri="{D42A27DB-BD31-4B8C-83A1-F6EECF244321}">
                <p14:modId xmlns:p14="http://schemas.microsoft.com/office/powerpoint/2010/main" val="2402902643"/>
              </p:ext>
            </p:extLst>
          </p:nvPr>
        </p:nvGraphicFramePr>
        <p:xfrm>
          <a:off x="5181410" y="3438323"/>
          <a:ext cx="246888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00000000-0008-0000-1100-000002000000}"/>
              </a:ext>
            </a:extLst>
          </p:cNvPr>
          <p:cNvGraphicFramePr>
            <a:graphicFrameLocks/>
          </p:cNvGraphicFramePr>
          <p:nvPr>
            <p:extLst>
              <p:ext uri="{D42A27DB-BD31-4B8C-83A1-F6EECF244321}">
                <p14:modId xmlns:p14="http://schemas.microsoft.com/office/powerpoint/2010/main" val="2845491163"/>
              </p:ext>
            </p:extLst>
          </p:nvPr>
        </p:nvGraphicFramePr>
        <p:xfrm>
          <a:off x="5430221" y="1227852"/>
          <a:ext cx="246888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7FB3D0A7-D53C-4B4A-90DB-2D7C00B3C41F}"/>
              </a:ext>
            </a:extLst>
          </p:cNvPr>
          <p:cNvSpPr txBox="1"/>
          <p:nvPr/>
        </p:nvSpPr>
        <p:spPr>
          <a:xfrm>
            <a:off x="2804204" y="826427"/>
            <a:ext cx="1476375" cy="379950"/>
          </a:xfrm>
          <a:prstGeom prst="rect">
            <a:avLst/>
          </a:prstGeom>
          <a:noFill/>
        </p:spPr>
        <p:txBody>
          <a:bodyPr wrap="square" rtlCol="0">
            <a:spAutoFit/>
          </a:bodyPr>
          <a:lstStyle/>
          <a:p>
            <a:r>
              <a:rPr lang="en-US" dirty="0"/>
              <a:t>May 1, 2019</a:t>
            </a:r>
          </a:p>
        </p:txBody>
      </p:sp>
      <p:sp>
        <p:nvSpPr>
          <p:cNvPr id="22" name="TextBox 21">
            <a:extLst>
              <a:ext uri="{FF2B5EF4-FFF2-40B4-BE49-F238E27FC236}">
                <a16:creationId xmlns:a16="http://schemas.microsoft.com/office/drawing/2014/main" id="{10F9AC83-1E79-49BA-99E5-D208E6F066D8}"/>
              </a:ext>
            </a:extLst>
          </p:cNvPr>
          <p:cNvSpPr txBox="1"/>
          <p:nvPr/>
        </p:nvSpPr>
        <p:spPr>
          <a:xfrm>
            <a:off x="5434775" y="826427"/>
            <a:ext cx="1962149" cy="369332"/>
          </a:xfrm>
          <a:prstGeom prst="rect">
            <a:avLst/>
          </a:prstGeom>
          <a:noFill/>
        </p:spPr>
        <p:txBody>
          <a:bodyPr wrap="square" rtlCol="0">
            <a:spAutoFit/>
          </a:bodyPr>
          <a:lstStyle/>
          <a:p>
            <a:r>
              <a:rPr lang="en-US" dirty="0"/>
              <a:t>October 15, 2020</a:t>
            </a:r>
          </a:p>
        </p:txBody>
      </p:sp>
      <p:sp>
        <p:nvSpPr>
          <p:cNvPr id="23" name="TextBox 22">
            <a:extLst>
              <a:ext uri="{FF2B5EF4-FFF2-40B4-BE49-F238E27FC236}">
                <a16:creationId xmlns:a16="http://schemas.microsoft.com/office/drawing/2014/main" id="{642DA461-38E8-44CB-B8E7-AB31268E70DC}"/>
              </a:ext>
            </a:extLst>
          </p:cNvPr>
          <p:cNvSpPr txBox="1"/>
          <p:nvPr/>
        </p:nvSpPr>
        <p:spPr>
          <a:xfrm>
            <a:off x="8644718" y="858520"/>
            <a:ext cx="2259584" cy="369332"/>
          </a:xfrm>
          <a:prstGeom prst="rect">
            <a:avLst/>
          </a:prstGeom>
          <a:noFill/>
        </p:spPr>
        <p:txBody>
          <a:bodyPr wrap="square" rtlCol="0">
            <a:spAutoFit/>
          </a:bodyPr>
          <a:lstStyle/>
          <a:p>
            <a:r>
              <a:rPr lang="en-US" dirty="0"/>
              <a:t>September 3, 2021</a:t>
            </a:r>
          </a:p>
        </p:txBody>
      </p:sp>
      <p:graphicFrame>
        <p:nvGraphicFramePr>
          <p:cNvPr id="21" name="Chart 20">
            <a:extLst>
              <a:ext uri="{FF2B5EF4-FFF2-40B4-BE49-F238E27FC236}">
                <a16:creationId xmlns:a16="http://schemas.microsoft.com/office/drawing/2014/main" id="{94FB5969-A8B0-4C80-8E56-3D53F6D6BDF9}"/>
              </a:ext>
            </a:extLst>
          </p:cNvPr>
          <p:cNvGraphicFramePr>
            <a:graphicFrameLocks/>
          </p:cNvGraphicFramePr>
          <p:nvPr>
            <p:extLst>
              <p:ext uri="{D42A27DB-BD31-4B8C-83A1-F6EECF244321}">
                <p14:modId xmlns:p14="http://schemas.microsoft.com/office/powerpoint/2010/main" val="643760507"/>
              </p:ext>
            </p:extLst>
          </p:nvPr>
        </p:nvGraphicFramePr>
        <p:xfrm>
          <a:off x="8435422" y="1206377"/>
          <a:ext cx="2468880" cy="228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a:extLst>
              <a:ext uri="{FF2B5EF4-FFF2-40B4-BE49-F238E27FC236}">
                <a16:creationId xmlns:a16="http://schemas.microsoft.com/office/drawing/2014/main" id="{832D556F-8FC8-4478-BCB4-69A7F724A503}"/>
              </a:ext>
            </a:extLst>
          </p:cNvPr>
          <p:cNvGraphicFramePr>
            <a:graphicFrameLocks/>
          </p:cNvGraphicFramePr>
          <p:nvPr>
            <p:extLst>
              <p:ext uri="{D42A27DB-BD31-4B8C-83A1-F6EECF244321}">
                <p14:modId xmlns:p14="http://schemas.microsoft.com/office/powerpoint/2010/main" val="3439258977"/>
              </p:ext>
            </p:extLst>
          </p:nvPr>
        </p:nvGraphicFramePr>
        <p:xfrm>
          <a:off x="8435422" y="3529261"/>
          <a:ext cx="2468880" cy="2286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8713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15" name="Chart 14">
                <a:extLst>
                  <a:ext uri="{FF2B5EF4-FFF2-40B4-BE49-F238E27FC236}">
                    <a16:creationId xmlns:a16="http://schemas.microsoft.com/office/drawing/2014/main" id="{31B71471-926E-46B9-BEFC-02B17F527BFA}"/>
                  </a:ext>
                </a:extLst>
              </p:cNvPr>
              <p:cNvGraphicFramePr/>
              <p:nvPr>
                <p:extLst>
                  <p:ext uri="{D42A27DB-BD31-4B8C-83A1-F6EECF244321}">
                    <p14:modId xmlns:p14="http://schemas.microsoft.com/office/powerpoint/2010/main" val="3836632373"/>
                  </p:ext>
                </p:extLst>
              </p:nvPr>
            </p:nvGraphicFramePr>
            <p:xfrm>
              <a:off x="309596" y="683158"/>
              <a:ext cx="11593645" cy="551305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5" name="Chart 14">
                <a:extLst>
                  <a:ext uri="{FF2B5EF4-FFF2-40B4-BE49-F238E27FC236}">
                    <a16:creationId xmlns:a16="http://schemas.microsoft.com/office/drawing/2014/main" id="{31B71471-926E-46B9-BEFC-02B17F527BFA}"/>
                  </a:ext>
                </a:extLst>
              </p:cNvPr>
              <p:cNvPicPr>
                <a:picLocks noGrp="1" noRot="1" noChangeAspect="1" noMove="1" noResize="1" noEditPoints="1" noAdjustHandles="1" noChangeArrowheads="1" noChangeShapeType="1"/>
              </p:cNvPicPr>
              <p:nvPr/>
            </p:nvPicPr>
            <p:blipFill>
              <a:blip r:embed="rId3"/>
              <a:stretch>
                <a:fillRect/>
              </a:stretch>
            </p:blipFill>
            <p:spPr>
              <a:xfrm>
                <a:off x="309596" y="683158"/>
                <a:ext cx="11593645" cy="5513058"/>
              </a:xfrm>
              <a:prstGeom prst="rect">
                <a:avLst/>
              </a:prstGeom>
            </p:spPr>
          </p:pic>
        </mc:Fallback>
      </mc:AlternateContent>
      <p:sp>
        <p:nvSpPr>
          <p:cNvPr id="3" name="Slide Number Placeholder 2">
            <a:extLst>
              <a:ext uri="{FF2B5EF4-FFF2-40B4-BE49-F238E27FC236}">
                <a16:creationId xmlns:a16="http://schemas.microsoft.com/office/drawing/2014/main" id="{894C0B1B-1941-43BC-A2D3-AE3488629A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DCF-E0A7-DA4A-BC2C-1EC3743A297B}" type="slidenum">
              <a:rPr kumimoji="0" lang="en-US" sz="10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C9A93EE5-BFD2-4E58-8CC9-28602A50F401}"/>
              </a:ext>
            </a:extLst>
          </p:cNvPr>
          <p:cNvSpPr>
            <a:spLocks noGrp="1"/>
          </p:cNvSpPr>
          <p:nvPr>
            <p:ph type="title"/>
          </p:nvPr>
        </p:nvSpPr>
        <p:spPr>
          <a:xfrm>
            <a:off x="414528" y="219457"/>
            <a:ext cx="11358880" cy="865273"/>
          </a:xfrm>
        </p:spPr>
        <p:txBody>
          <a:bodyPr/>
          <a:lstStyle/>
          <a:p>
            <a:r>
              <a:rPr lang="en-US" dirty="0"/>
              <a:t>Rating Action Summary – YTD Through June 30, 2021</a:t>
            </a:r>
          </a:p>
        </p:txBody>
      </p:sp>
      <p:sp>
        <p:nvSpPr>
          <p:cNvPr id="9" name="TextBox 8">
            <a:extLst>
              <a:ext uri="{FF2B5EF4-FFF2-40B4-BE49-F238E27FC236}">
                <a16:creationId xmlns:a16="http://schemas.microsoft.com/office/drawing/2014/main" id="{6D8A27E8-241C-42EA-B609-7B0F6D87A604}"/>
              </a:ext>
            </a:extLst>
          </p:cNvPr>
          <p:cNvSpPr txBox="1"/>
          <p:nvPr/>
        </p:nvSpPr>
        <p:spPr>
          <a:xfrm>
            <a:off x="414528" y="748212"/>
            <a:ext cx="242422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Arial" panose="020B0604020202020204"/>
              </a:rPr>
              <a:t>77</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Ratings Maintained</a:t>
            </a:r>
          </a:p>
        </p:txBody>
      </p:sp>
      <p:sp>
        <p:nvSpPr>
          <p:cNvPr id="10" name="TextBox 9">
            <a:extLst>
              <a:ext uri="{FF2B5EF4-FFF2-40B4-BE49-F238E27FC236}">
                <a16:creationId xmlns:a16="http://schemas.microsoft.com/office/drawing/2014/main" id="{94565108-98A7-490C-B685-D9CD6E90847D}"/>
              </a:ext>
            </a:extLst>
          </p:cNvPr>
          <p:cNvSpPr txBox="1"/>
          <p:nvPr/>
        </p:nvSpPr>
        <p:spPr>
          <a:xfrm>
            <a:off x="8865698" y="726750"/>
            <a:ext cx="1349567"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Negative Outlook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Revisions </a:t>
            </a:r>
          </a:p>
        </p:txBody>
      </p:sp>
      <p:sp>
        <p:nvSpPr>
          <p:cNvPr id="11" name="TextBox 10">
            <a:extLst>
              <a:ext uri="{FF2B5EF4-FFF2-40B4-BE49-F238E27FC236}">
                <a16:creationId xmlns:a16="http://schemas.microsoft.com/office/drawing/2014/main" id="{FDEA1F9C-7D9B-44C2-B5D1-224A333973BA}"/>
              </a:ext>
            </a:extLst>
          </p:cNvPr>
          <p:cNvSpPr txBox="1"/>
          <p:nvPr/>
        </p:nvSpPr>
        <p:spPr>
          <a:xfrm>
            <a:off x="10325835" y="768126"/>
            <a:ext cx="149512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panose="020B0604020202020204"/>
              </a:rPr>
              <a:t>13</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Downgrades</a:t>
            </a:r>
          </a:p>
        </p:txBody>
      </p:sp>
      <p:sp>
        <p:nvSpPr>
          <p:cNvPr id="14" name="TextBox 13">
            <a:extLst>
              <a:ext uri="{FF2B5EF4-FFF2-40B4-BE49-F238E27FC236}">
                <a16:creationId xmlns:a16="http://schemas.microsoft.com/office/drawing/2014/main" id="{D0A1588F-505E-46B8-BA26-9CAB3D6E4152}"/>
              </a:ext>
            </a:extLst>
          </p:cNvPr>
          <p:cNvSpPr txBox="1"/>
          <p:nvPr/>
        </p:nvSpPr>
        <p:spPr>
          <a:xfrm>
            <a:off x="8885353" y="4199476"/>
            <a:ext cx="1151658"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New Ratings</a:t>
            </a:r>
          </a:p>
        </p:txBody>
      </p:sp>
      <p:sp>
        <p:nvSpPr>
          <p:cNvPr id="16" name="TextBox 15">
            <a:extLst>
              <a:ext uri="{FF2B5EF4-FFF2-40B4-BE49-F238E27FC236}">
                <a16:creationId xmlns:a16="http://schemas.microsoft.com/office/drawing/2014/main" id="{E96EC8B5-69AC-4354-AF20-0BFBB429737B}"/>
              </a:ext>
            </a:extLst>
          </p:cNvPr>
          <p:cNvSpPr txBox="1"/>
          <p:nvPr/>
        </p:nvSpPr>
        <p:spPr>
          <a:xfrm>
            <a:off x="10118574" y="4215089"/>
            <a:ext cx="14519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Arial" panose="020B0604020202020204"/>
              </a:rPr>
              <a:t>Upgrades</a:t>
            </a:r>
            <a:endParaRPr kumimoji="0" lang="en-US" sz="20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E842024D-0F15-40E9-ACD3-DE12C3DC01A4}"/>
              </a:ext>
            </a:extLst>
          </p:cNvPr>
          <p:cNvSpPr txBox="1"/>
          <p:nvPr/>
        </p:nvSpPr>
        <p:spPr>
          <a:xfrm>
            <a:off x="6010861" y="748212"/>
            <a:ext cx="24242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Revised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Stable Outlook</a:t>
            </a:r>
          </a:p>
        </p:txBody>
      </p:sp>
      <p:sp>
        <p:nvSpPr>
          <p:cNvPr id="18" name="TextBox 17">
            <a:extLst>
              <a:ext uri="{FF2B5EF4-FFF2-40B4-BE49-F238E27FC236}">
                <a16:creationId xmlns:a16="http://schemas.microsoft.com/office/drawing/2014/main" id="{242C2A0F-F5CC-48A0-9308-1DE71AF9A28C}"/>
              </a:ext>
            </a:extLst>
          </p:cNvPr>
          <p:cNvSpPr txBox="1"/>
          <p:nvPr/>
        </p:nvSpPr>
        <p:spPr>
          <a:xfrm>
            <a:off x="10158894" y="5331031"/>
            <a:ext cx="191969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panose="020B0604020202020204"/>
                <a:ea typeface="+mn-ea"/>
                <a:cs typeface="+mn-cs"/>
              </a:rPr>
              <a:t>3 </a:t>
            </a:r>
            <a:r>
              <a:rPr lang="en-US" sz="1600" b="1" dirty="0">
                <a:solidFill>
                  <a:prstClr val="white"/>
                </a:solidFill>
                <a:latin typeface="Arial" panose="020B0604020202020204"/>
              </a:rPr>
              <a:t>Positive Outlook Revisions</a:t>
            </a:r>
            <a:endParaRPr kumimoji="0" lang="en-US"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891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A9A671-1EE8-4650-AFD4-DFCD17897C94}"/>
              </a:ext>
            </a:extLst>
          </p:cNvPr>
          <p:cNvSpPr>
            <a:spLocks noGrp="1"/>
          </p:cNvSpPr>
          <p:nvPr>
            <p:ph type="title"/>
          </p:nvPr>
        </p:nvSpPr>
        <p:spPr>
          <a:xfrm>
            <a:off x="441521" y="319118"/>
            <a:ext cx="5035169" cy="865273"/>
          </a:xfrm>
        </p:spPr>
        <p:txBody>
          <a:bodyPr anchor="t">
            <a:normAutofit/>
          </a:bodyPr>
          <a:lstStyle/>
          <a:p>
            <a:r>
              <a:rPr lang="en-US" dirty="0"/>
              <a:t>Key Credit Factors</a:t>
            </a:r>
          </a:p>
        </p:txBody>
      </p:sp>
      <p:sp>
        <p:nvSpPr>
          <p:cNvPr id="11" name="Content Placeholder 2">
            <a:extLst>
              <a:ext uri="{FF2B5EF4-FFF2-40B4-BE49-F238E27FC236}">
                <a16:creationId xmlns:a16="http://schemas.microsoft.com/office/drawing/2014/main" id="{C6C0E3CB-FB0A-410C-906C-83552F20D15D}"/>
              </a:ext>
            </a:extLst>
          </p:cNvPr>
          <p:cNvSpPr>
            <a:spLocks noGrp="1"/>
          </p:cNvSpPr>
          <p:nvPr>
            <p:ph sz="half" idx="1"/>
          </p:nvPr>
        </p:nvSpPr>
        <p:spPr>
          <a:xfrm>
            <a:off x="441521" y="1093671"/>
            <a:ext cx="5491389" cy="4300538"/>
          </a:xfrm>
        </p:spPr>
        <p:txBody>
          <a:bodyPr>
            <a:normAutofit fontScale="92500" lnSpcReduction="20000"/>
          </a:bodyPr>
          <a:lstStyle/>
          <a:p>
            <a:r>
              <a:rPr lang="en-US" dirty="0"/>
              <a:t>Market Position and Demand</a:t>
            </a:r>
          </a:p>
          <a:p>
            <a:pPr lvl="1"/>
            <a:r>
              <a:rPr lang="en-US" dirty="0" err="1"/>
              <a:t>Ie</a:t>
            </a:r>
            <a:r>
              <a:rPr lang="en-US" dirty="0"/>
              <a:t>. Selectivity, Matriculation, Retention, Enrollment Trends, Etc.</a:t>
            </a:r>
          </a:p>
          <a:p>
            <a:pPr marL="183769" lvl="1" indent="0">
              <a:buNone/>
            </a:pPr>
            <a:endParaRPr lang="en-US" dirty="0"/>
          </a:p>
          <a:p>
            <a:r>
              <a:rPr lang="en-US" dirty="0"/>
              <a:t>Management and Governance</a:t>
            </a:r>
          </a:p>
          <a:p>
            <a:pPr marL="183769" lvl="1" indent="0">
              <a:buNone/>
            </a:pPr>
            <a:endParaRPr lang="en-US" dirty="0"/>
          </a:p>
          <a:p>
            <a:r>
              <a:rPr lang="en-US" dirty="0"/>
              <a:t>Financial Performance</a:t>
            </a:r>
          </a:p>
          <a:p>
            <a:pPr lvl="1"/>
            <a:r>
              <a:rPr lang="en-US" dirty="0" err="1"/>
              <a:t>Ie</a:t>
            </a:r>
            <a:r>
              <a:rPr lang="en-US" dirty="0"/>
              <a:t>. Operating Margin Trend</a:t>
            </a:r>
          </a:p>
          <a:p>
            <a:pPr marL="183769" lvl="1" indent="0">
              <a:buNone/>
            </a:pPr>
            <a:endParaRPr lang="en-US" dirty="0"/>
          </a:p>
          <a:p>
            <a:r>
              <a:rPr lang="en-US" dirty="0"/>
              <a:t>Financial Resources</a:t>
            </a:r>
          </a:p>
          <a:p>
            <a:pPr lvl="1"/>
            <a:r>
              <a:rPr lang="en-US" dirty="0" err="1"/>
              <a:t>Ie</a:t>
            </a:r>
            <a:r>
              <a:rPr lang="en-US" dirty="0"/>
              <a:t>. Available resources compared to operations</a:t>
            </a:r>
          </a:p>
          <a:p>
            <a:pPr lvl="1"/>
            <a:endParaRPr lang="en-US" dirty="0"/>
          </a:p>
          <a:p>
            <a:r>
              <a:rPr lang="en-US" dirty="0"/>
              <a:t>Debt &amp; Contingent Liabilities</a:t>
            </a:r>
          </a:p>
          <a:p>
            <a:pPr lvl="1"/>
            <a:r>
              <a:rPr lang="en-US" dirty="0" err="1"/>
              <a:t>Ie</a:t>
            </a:r>
            <a:r>
              <a:rPr lang="en-US" dirty="0"/>
              <a:t>. Available resources compared to debt, MADS burden, Etc.</a:t>
            </a:r>
          </a:p>
          <a:p>
            <a:pPr lvl="1"/>
            <a:endParaRPr lang="en-US" dirty="0"/>
          </a:p>
          <a:p>
            <a:pPr marL="183769" lvl="1" indent="0">
              <a:buNone/>
            </a:pPr>
            <a:endParaRPr lang="en-US" dirty="0"/>
          </a:p>
          <a:p>
            <a:pPr lvl="1"/>
            <a:endParaRPr lang="en-US" dirty="0"/>
          </a:p>
        </p:txBody>
      </p:sp>
      <p:sp>
        <p:nvSpPr>
          <p:cNvPr id="13" name="Slide Number Placeholder 3">
            <a:extLst>
              <a:ext uri="{FF2B5EF4-FFF2-40B4-BE49-F238E27FC236}">
                <a16:creationId xmlns:a16="http://schemas.microsoft.com/office/drawing/2014/main" id="{A156BE1F-5723-4813-BE61-0FBB2C97F8E5}"/>
              </a:ext>
            </a:extLst>
          </p:cNvPr>
          <p:cNvSpPr>
            <a:spLocks noGrp="1"/>
          </p:cNvSpPr>
          <p:nvPr>
            <p:ph type="sldNum" sz="quarter" idx="12"/>
          </p:nvPr>
        </p:nvSpPr>
        <p:spPr>
          <a:xfrm>
            <a:off x="11216640" y="6316980"/>
            <a:ext cx="570795" cy="373694"/>
          </a:xfrm>
        </p:spPr>
        <p:txBody>
          <a:bodyPr/>
          <a:lstStyle/>
          <a:p>
            <a:pPr>
              <a:spcAft>
                <a:spcPts val="600"/>
              </a:spcAft>
            </a:pPr>
            <a:fld id="{5246FB18-5DF1-419A-B975-14AFDDD65B9F}" type="slidenum">
              <a:rPr lang="en-US" smtClean="0"/>
              <a:pPr>
                <a:spcAft>
                  <a:spcPts val="600"/>
                </a:spcAft>
              </a:pPr>
              <a:t>8</a:t>
            </a:fld>
            <a:endParaRPr lang="en-US"/>
          </a:p>
        </p:txBody>
      </p:sp>
      <p:pic>
        <p:nvPicPr>
          <p:cNvPr id="3" name="Picture 2">
            <a:extLst>
              <a:ext uri="{FF2B5EF4-FFF2-40B4-BE49-F238E27FC236}">
                <a16:creationId xmlns:a16="http://schemas.microsoft.com/office/drawing/2014/main" id="{3E3F8A1B-6567-4D3D-9648-E3EEF19B82FE}"/>
              </a:ext>
            </a:extLst>
          </p:cNvPr>
          <p:cNvPicPr>
            <a:picLocks noChangeAspect="1"/>
          </p:cNvPicPr>
          <p:nvPr/>
        </p:nvPicPr>
        <p:blipFill>
          <a:blip r:embed="rId2"/>
          <a:stretch>
            <a:fillRect/>
          </a:stretch>
        </p:blipFill>
        <p:spPr>
          <a:xfrm>
            <a:off x="6715312" y="151850"/>
            <a:ext cx="4501327" cy="6502302"/>
          </a:xfrm>
          <a:prstGeom prst="rect">
            <a:avLst/>
          </a:prstGeom>
          <a:noFill/>
        </p:spPr>
      </p:pic>
      <p:sp>
        <p:nvSpPr>
          <p:cNvPr id="15" name="Text Placeholder 5">
            <a:extLst>
              <a:ext uri="{FF2B5EF4-FFF2-40B4-BE49-F238E27FC236}">
                <a16:creationId xmlns:a16="http://schemas.microsoft.com/office/drawing/2014/main" id="{7BB1FD93-6E2F-4374-9E3A-81C7AF362E70}"/>
              </a:ext>
            </a:extLst>
          </p:cNvPr>
          <p:cNvSpPr>
            <a:spLocks noGrp="1"/>
          </p:cNvSpPr>
          <p:nvPr>
            <p:ph type="body" sz="quarter" idx="15"/>
          </p:nvPr>
        </p:nvSpPr>
        <p:spPr>
          <a:xfrm>
            <a:off x="334829" y="5703581"/>
            <a:ext cx="11358880" cy="418782"/>
          </a:xfrm>
        </p:spPr>
        <p:txBody>
          <a:bodyPr/>
          <a:lstStyle/>
          <a:p>
            <a:r>
              <a:rPr lang="en-US" dirty="0"/>
              <a:t>Source: Methodology: Not-For-Profit Public And Private Colleges And Universities. Jan. 6, 2016</a:t>
            </a:r>
          </a:p>
        </p:txBody>
      </p:sp>
    </p:spTree>
    <p:extLst>
      <p:ext uri="{BB962C8B-B14F-4D97-AF65-F5344CB8AC3E}">
        <p14:creationId xmlns:p14="http://schemas.microsoft.com/office/powerpoint/2010/main" val="64957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4DCF71-AB2E-4FB3-A00E-B8FD2A171874}"/>
              </a:ext>
            </a:extLst>
          </p:cNvPr>
          <p:cNvSpPr>
            <a:spLocks noGrp="1"/>
          </p:cNvSpPr>
          <p:nvPr>
            <p:ph type="sldNum" sz="quarter" idx="16"/>
          </p:nvPr>
        </p:nvSpPr>
        <p:spPr>
          <a:xfrm>
            <a:off x="11276274" y="5899537"/>
            <a:ext cx="570795" cy="37369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6682E1-A610-4FB0-BCC6-241ABE41C9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68559CD-4847-4048-83B8-9A7B30AFCEA2}"/>
              </a:ext>
            </a:extLst>
          </p:cNvPr>
          <p:cNvSpPr>
            <a:spLocks noGrp="1"/>
          </p:cNvSpPr>
          <p:nvPr>
            <p:ph type="title"/>
          </p:nvPr>
        </p:nvSpPr>
        <p:spPr>
          <a:xfrm>
            <a:off x="290187" y="236038"/>
            <a:ext cx="11358880" cy="865273"/>
          </a:xfrm>
        </p:spPr>
        <p:txBody>
          <a:bodyPr>
            <a:normAutofit/>
          </a:bodyPr>
          <a:lstStyle/>
          <a:p>
            <a:r>
              <a:rPr lang="en-US" sz="2800" b="1" dirty="0">
                <a:solidFill>
                  <a:srgbClr val="D20000"/>
                </a:solidFill>
                <a:latin typeface="Arial" panose="020B0604020202020204" pitchFamily="34" charset="0"/>
                <a:cs typeface="Arial" panose="020B0604020202020204" pitchFamily="34" charset="0"/>
              </a:rPr>
              <a:t>U.S. Higher Education | </a:t>
            </a:r>
            <a:r>
              <a:rPr lang="en-US" sz="2800" b="1" dirty="0">
                <a:latin typeface="Arial" panose="020B0604020202020204" pitchFamily="34" charset="0"/>
                <a:cs typeface="Arial" panose="020B0604020202020204" pitchFamily="34" charset="0"/>
              </a:rPr>
              <a:t>What We’re Watching</a:t>
            </a:r>
            <a:endParaRPr lang="en-US" sz="2800" b="1" dirty="0"/>
          </a:p>
        </p:txBody>
      </p:sp>
      <p:sp>
        <p:nvSpPr>
          <p:cNvPr id="12" name="TextBox 11">
            <a:extLst>
              <a:ext uri="{FF2B5EF4-FFF2-40B4-BE49-F238E27FC236}">
                <a16:creationId xmlns:a16="http://schemas.microsoft.com/office/drawing/2014/main" id="{60EB8A65-7341-4678-B8F2-267069DC441C}"/>
              </a:ext>
            </a:extLst>
          </p:cNvPr>
          <p:cNvSpPr txBox="1"/>
          <p:nvPr/>
        </p:nvSpPr>
        <p:spPr>
          <a:xfrm>
            <a:off x="1909954" y="1792575"/>
            <a:ext cx="2526254" cy="1697901"/>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Use of Federal Stimulus</a:t>
            </a:r>
          </a:p>
          <a:p>
            <a:pPr marL="0" marR="0" lvl="0" indent="0" algn="ctr" defTabSz="914400" rtl="0" eaLnBrk="1" fontAlgn="auto" latinLnBrk="0" hangingPunct="1">
              <a:lnSpc>
                <a:spcPts val="1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Filling holes created in pandemic or using $ to move forward?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9868AE5C-DED7-4EB0-8EE2-9F76C802F53A}"/>
              </a:ext>
            </a:extLst>
          </p:cNvPr>
          <p:cNvSpPr txBox="1"/>
          <p:nvPr/>
        </p:nvSpPr>
        <p:spPr>
          <a:xfrm>
            <a:off x="4717700" y="1793533"/>
            <a:ext cx="2526254" cy="1569660"/>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Enrollment Levels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Vaccinations, COVID and delta variant containment remain critical to in-person learning </a:t>
            </a:r>
          </a:p>
        </p:txBody>
      </p:sp>
      <p:sp>
        <p:nvSpPr>
          <p:cNvPr id="15" name="TextBox 14">
            <a:extLst>
              <a:ext uri="{FF2B5EF4-FFF2-40B4-BE49-F238E27FC236}">
                <a16:creationId xmlns:a16="http://schemas.microsoft.com/office/drawing/2014/main" id="{52FCDB30-AAA5-42D9-96AC-91F8CE72EF93}"/>
              </a:ext>
            </a:extLst>
          </p:cNvPr>
          <p:cNvSpPr txBox="1"/>
          <p:nvPr/>
        </p:nvSpPr>
        <p:spPr>
          <a:xfrm>
            <a:off x="7525446" y="1796447"/>
            <a:ext cx="2526254" cy="1600438"/>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Uneven Economic Recovery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Varied state responses to the virus and disparate economic conditions </a:t>
            </a:r>
          </a:p>
        </p:txBody>
      </p:sp>
      <p:sp>
        <p:nvSpPr>
          <p:cNvPr id="10" name="TextBox 9">
            <a:extLst>
              <a:ext uri="{FF2B5EF4-FFF2-40B4-BE49-F238E27FC236}">
                <a16:creationId xmlns:a16="http://schemas.microsoft.com/office/drawing/2014/main" id="{CE05B362-D35C-4AA0-B4CF-2B2F8D149864}"/>
              </a:ext>
            </a:extLst>
          </p:cNvPr>
          <p:cNvSpPr txBox="1"/>
          <p:nvPr/>
        </p:nvSpPr>
        <p:spPr>
          <a:xfrm>
            <a:off x="1883682" y="4196588"/>
            <a:ext cx="2526254" cy="1718419"/>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Financial Flexibility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More stable state budgets and federal funds provide greater  financial flexibility to offset COVID costs  </a:t>
            </a:r>
          </a:p>
          <a:p>
            <a:pPr marL="0" marR="0" lvl="0" indent="0" algn="ctr" defTabSz="914400" rtl="0" eaLnBrk="1" fontAlgn="auto" latinLnBrk="0" hangingPunct="1">
              <a:lnSpc>
                <a:spcPts val="1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CC66103-72C5-459B-9566-DEB98CF6A7E4}"/>
              </a:ext>
            </a:extLst>
          </p:cNvPr>
          <p:cNvSpPr txBox="1"/>
          <p:nvPr/>
        </p:nvSpPr>
        <p:spPr>
          <a:xfrm>
            <a:off x="4682192" y="4197546"/>
            <a:ext cx="2526254" cy="1697901"/>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Event risk </a:t>
            </a:r>
          </a:p>
          <a:p>
            <a:pPr marL="0" marR="0" lvl="0" indent="0" algn="ctr" defTabSz="914400" rtl="0" eaLnBrk="1" fontAlgn="auto" latinLnBrk="0" hangingPunct="1">
              <a:lnSpc>
                <a:spcPts val="1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Cybersecurity breaches, social unrest, governance scandals, can cause disruptions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E716BDCF-D856-4A1F-BAFB-D2A89AEA6F63}"/>
              </a:ext>
            </a:extLst>
          </p:cNvPr>
          <p:cNvSpPr txBox="1"/>
          <p:nvPr/>
        </p:nvSpPr>
        <p:spPr>
          <a:xfrm>
            <a:off x="7489938" y="4200460"/>
            <a:ext cx="2526254" cy="1569660"/>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Credit Quality Bifurcation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There are winners and losers across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industry </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AE39B7DB-3CBF-4AF9-B7D5-37D4337D427C}"/>
              </a:ext>
            </a:extLst>
          </p:cNvPr>
          <p:cNvPicPr>
            <a:picLocks noChangeAspect="1"/>
          </p:cNvPicPr>
          <p:nvPr/>
        </p:nvPicPr>
        <p:blipFill>
          <a:blip r:embed="rId2"/>
          <a:stretch>
            <a:fillRect/>
          </a:stretch>
        </p:blipFill>
        <p:spPr>
          <a:xfrm>
            <a:off x="2810744" y="1021113"/>
            <a:ext cx="724208" cy="662133"/>
          </a:xfrm>
          <a:prstGeom prst="rect">
            <a:avLst/>
          </a:prstGeom>
        </p:spPr>
      </p:pic>
      <p:pic>
        <p:nvPicPr>
          <p:cNvPr id="24" name="Picture 23">
            <a:extLst>
              <a:ext uri="{FF2B5EF4-FFF2-40B4-BE49-F238E27FC236}">
                <a16:creationId xmlns:a16="http://schemas.microsoft.com/office/drawing/2014/main" id="{E870717E-4F98-4B62-95D1-B907AD89E58D}"/>
              </a:ext>
            </a:extLst>
          </p:cNvPr>
          <p:cNvPicPr>
            <a:picLocks noChangeAspect="1"/>
          </p:cNvPicPr>
          <p:nvPr/>
        </p:nvPicPr>
        <p:blipFill>
          <a:blip r:embed="rId3"/>
          <a:stretch>
            <a:fillRect/>
          </a:stretch>
        </p:blipFill>
        <p:spPr>
          <a:xfrm>
            <a:off x="5490289" y="959180"/>
            <a:ext cx="981075" cy="828675"/>
          </a:xfrm>
          <a:prstGeom prst="rect">
            <a:avLst/>
          </a:prstGeom>
        </p:spPr>
      </p:pic>
      <p:pic>
        <p:nvPicPr>
          <p:cNvPr id="16" name="Picture 15">
            <a:extLst>
              <a:ext uri="{FF2B5EF4-FFF2-40B4-BE49-F238E27FC236}">
                <a16:creationId xmlns:a16="http://schemas.microsoft.com/office/drawing/2014/main" id="{6CB75312-4E04-4A8D-A7E1-9D253E621F07}"/>
              </a:ext>
            </a:extLst>
          </p:cNvPr>
          <p:cNvPicPr>
            <a:picLocks noChangeAspect="1"/>
          </p:cNvPicPr>
          <p:nvPr/>
        </p:nvPicPr>
        <p:blipFill>
          <a:blip r:embed="rId4"/>
          <a:stretch>
            <a:fillRect/>
          </a:stretch>
        </p:blipFill>
        <p:spPr>
          <a:xfrm>
            <a:off x="8314915" y="843078"/>
            <a:ext cx="876300" cy="923925"/>
          </a:xfrm>
          <a:prstGeom prst="rect">
            <a:avLst/>
          </a:prstGeom>
        </p:spPr>
      </p:pic>
      <p:pic>
        <p:nvPicPr>
          <p:cNvPr id="17" name="Picture 16">
            <a:extLst>
              <a:ext uri="{FF2B5EF4-FFF2-40B4-BE49-F238E27FC236}">
                <a16:creationId xmlns:a16="http://schemas.microsoft.com/office/drawing/2014/main" id="{86730BC4-41E3-455E-BA2D-469AACAFD130}"/>
              </a:ext>
            </a:extLst>
          </p:cNvPr>
          <p:cNvPicPr>
            <a:picLocks noChangeAspect="1"/>
          </p:cNvPicPr>
          <p:nvPr/>
        </p:nvPicPr>
        <p:blipFill>
          <a:blip r:embed="rId5"/>
          <a:stretch>
            <a:fillRect/>
          </a:stretch>
        </p:blipFill>
        <p:spPr>
          <a:xfrm>
            <a:off x="2751110" y="3482670"/>
            <a:ext cx="790575" cy="714375"/>
          </a:xfrm>
          <a:prstGeom prst="rect">
            <a:avLst/>
          </a:prstGeom>
        </p:spPr>
      </p:pic>
      <p:pic>
        <p:nvPicPr>
          <p:cNvPr id="18" name="Picture 17" descr="Podium">
            <a:extLst>
              <a:ext uri="{FF2B5EF4-FFF2-40B4-BE49-F238E27FC236}">
                <a16:creationId xmlns:a16="http://schemas.microsoft.com/office/drawing/2014/main" id="{14C06C38-84A2-40AB-A991-B82360E72D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488535" y="3455772"/>
            <a:ext cx="685800" cy="685800"/>
          </a:xfrm>
          <a:prstGeom prst="rect">
            <a:avLst/>
          </a:prstGeom>
        </p:spPr>
      </p:pic>
      <p:pic>
        <p:nvPicPr>
          <p:cNvPr id="20" name="Picture 19">
            <a:extLst>
              <a:ext uri="{FF2B5EF4-FFF2-40B4-BE49-F238E27FC236}">
                <a16:creationId xmlns:a16="http://schemas.microsoft.com/office/drawing/2014/main" id="{12E0F2F1-95B1-49BA-8A39-8AB46667C5FB}"/>
              </a:ext>
            </a:extLst>
          </p:cNvPr>
          <p:cNvPicPr>
            <a:picLocks noChangeAspect="1"/>
          </p:cNvPicPr>
          <p:nvPr/>
        </p:nvPicPr>
        <p:blipFill>
          <a:blip r:embed="rId8"/>
          <a:stretch>
            <a:fillRect/>
          </a:stretch>
        </p:blipFill>
        <p:spPr>
          <a:xfrm>
            <a:off x="5638872" y="3490476"/>
            <a:ext cx="752475" cy="685800"/>
          </a:xfrm>
          <a:prstGeom prst="rect">
            <a:avLst/>
          </a:prstGeom>
        </p:spPr>
      </p:pic>
    </p:spTree>
    <p:extLst>
      <p:ext uri="{BB962C8B-B14F-4D97-AF65-F5344CB8AC3E}">
        <p14:creationId xmlns:p14="http://schemas.microsoft.com/office/powerpoint/2010/main" val="165012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 Global Commodities 16:9 Templat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Ratings 16-9 Template" id="{541491E5-4B46-46C6-A474-F11AFBBE44BD}" vid="{69D5CDBB-7FF3-46A4-B6E7-A7C6420A3A50}"/>
    </a:ext>
  </a:extLst>
</a:theme>
</file>

<file path=ppt/theme/theme3.xml><?xml version="1.0" encoding="utf-8"?>
<a:theme xmlns:a="http://schemas.openxmlformats.org/drawingml/2006/main" name="S&amp;P Global 2016">
  <a:themeElements>
    <a:clrScheme name="Custom 43">
      <a:dk1>
        <a:sysClr val="windowText" lastClr="000000"/>
      </a:dk1>
      <a:lt1>
        <a:sysClr val="window" lastClr="FFFFFF"/>
      </a:lt1>
      <a:dk2>
        <a:srgbClr val="D6002A"/>
      </a:dk2>
      <a:lt2>
        <a:srgbClr val="DBD9D6"/>
      </a:lt2>
      <a:accent1>
        <a:srgbClr val="3C3C3B"/>
      </a:accent1>
      <a:accent2>
        <a:srgbClr val="7B1E29"/>
      </a:accent2>
      <a:accent3>
        <a:srgbClr val="D53814"/>
      </a:accent3>
      <a:accent4>
        <a:srgbClr val="BEB7A9"/>
      </a:accent4>
      <a:accent5>
        <a:srgbClr val="A79886"/>
      </a:accent5>
      <a:accent6>
        <a:srgbClr val="95B3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P Global Commodities 16:9 Templat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Ratings 16-9 Template" id="{541491E5-4B46-46C6-A474-F11AFBBE44BD}" vid="{69D5CDBB-7FF3-46A4-B6E7-A7C6420A3A50}"/>
    </a:ext>
  </a:extLst>
</a:theme>
</file>

<file path=ppt/theme/theme5.xml><?xml version="1.0" encoding="utf-8"?>
<a:theme xmlns:a="http://schemas.openxmlformats.org/drawingml/2006/main" name="S-P Global Commodities 4:3 Template">
  <a:themeElements>
    <a:clrScheme name="Custom 2">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D6002A"/>
      </a:hlink>
      <a:folHlink>
        <a:srgbClr val="D600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Ratings 4-3 Template" id="{4889CBD3-35DC-4ADD-A3DF-BDA9E3652BBC}" vid="{A4B9BF2A-6765-435E-9BFC-17C97D228B9D}"/>
    </a:ext>
  </a:extLst>
</a:theme>
</file>

<file path=ppt/theme/theme6.xml><?xml version="1.0" encoding="utf-8"?>
<a:theme xmlns:a="http://schemas.openxmlformats.org/drawingml/2006/main" name="2_S-P Global Commodities 16:9 Templat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Ratings 16-9 Template" id="{541491E5-4B46-46C6-A474-F11AFBBE44BD}" vid="{69D5CDBB-7FF3-46A4-B6E7-A7C6420A3A50}"/>
    </a:ext>
  </a:extLst>
</a:theme>
</file>

<file path=ppt/theme/theme7.xml><?xml version="1.0" encoding="utf-8"?>
<a:theme xmlns:a="http://schemas.openxmlformats.org/drawingml/2006/main" name="3_S-P Global Commodities 16:9 Template">
  <a:themeElements>
    <a:clrScheme name="S-P Global Color Theme">
      <a:dk1>
        <a:sysClr val="windowText" lastClr="000000"/>
      </a:dk1>
      <a:lt1>
        <a:sysClr val="window" lastClr="FFFFFF"/>
      </a:lt1>
      <a:dk2>
        <a:srgbClr val="404040"/>
      </a:dk2>
      <a:lt2>
        <a:srgbClr val="DCDCDC"/>
      </a:lt2>
      <a:accent1>
        <a:srgbClr val="4F99C1"/>
      </a:accent1>
      <a:accent2>
        <a:srgbClr val="002B5F"/>
      </a:accent2>
      <a:accent3>
        <a:srgbClr val="FFAC17"/>
      </a:accent3>
      <a:accent4>
        <a:srgbClr val="4B2514"/>
      </a:accent4>
      <a:accent5>
        <a:srgbClr val="DE8BA5"/>
      </a:accent5>
      <a:accent6>
        <a:srgbClr val="6A035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chemeClr val="bg2">
              <a:lumMod val="90000"/>
            </a:schemeClr>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AQUA">
      <a:srgbClr val="08C3A5"/>
    </a:custClr>
    <a:custClr name="DARKTEAL">
      <a:srgbClr val="06423D"/>
    </a:custClr>
    <a:custClr name="MELON">
      <a:srgbClr val="F79668"/>
    </a:custClr>
    <a:custClr name="DARKSIENNA">
      <a:srgbClr val="712300"/>
    </a:custClr>
    <a:custClr name="IRIS">
      <a:srgbClr val="908EC5"/>
    </a:custClr>
    <a:custClr name="INDIGO">
      <a:srgbClr val="37237B"/>
    </a:custClr>
    <a:custClr name="TREE">
      <a:srgbClr val="A4C032"/>
    </a:custClr>
    <a:custClr name="FOREST">
      <a:srgbClr val="2C3B0D"/>
    </a:custClr>
    <a:custClr name="White">
      <a:srgbClr val="FFFFFF"/>
    </a:custClr>
    <a:custClr name="White">
      <a:srgbClr val="FFFFFF"/>
    </a:custClr>
    <a:custClr name="BLACK100">
      <a:srgbClr val="000000"/>
    </a:custClr>
    <a:custClr name="BLACK80">
      <a:srgbClr val="333333"/>
    </a:custClr>
    <a:custClr name="BLACK60">
      <a:srgbClr val="666666"/>
    </a:custClr>
    <a:custClr name="BLACK40">
      <a:srgbClr val="999999"/>
    </a:custClr>
    <a:custClr name="BLACK20">
      <a:srgbClr val="CCCCCC"/>
    </a:custClr>
    <a:custClr name="White">
      <a:srgbClr val="FFFFFF"/>
    </a:custClr>
    <a:custClr name="White">
      <a:srgbClr val="FFFFFF"/>
    </a:custClr>
    <a:custClr name="White">
      <a:srgbClr val="FFFFFF"/>
    </a:custClr>
    <a:custClr name="White">
      <a:srgbClr val="FFFFFF"/>
    </a:custClr>
    <a:custClr name="White">
      <a:srgbClr val="FFFFFF"/>
    </a:custClr>
    <a:custClr name="Neutral5">
      <a:srgbClr val="473729"/>
    </a:custClr>
    <a:custClr name="Neutral4">
      <a:srgbClr val="7A6855"/>
    </a:custClr>
    <a:custClr name="Neutral3">
      <a:srgbClr val="A39382"/>
    </a:custClr>
    <a:custClr name="Neutral2">
      <a:srgbClr val="B7A99A"/>
    </a:custClr>
    <a:custClr name="Neutral1">
      <a:srgbClr val="CEC2B4"/>
    </a:custClr>
    <a:custClr name="White">
      <a:srgbClr val="FFFFFF"/>
    </a:custClr>
    <a:custClr name="White">
      <a:srgbClr val="FFFFFF"/>
    </a:custClr>
    <a:custClr name="White">
      <a:srgbClr val="FFFFFF"/>
    </a:custClr>
    <a:custClr name="White">
      <a:srgbClr val="FFFFFF"/>
    </a:custClr>
    <a:custClr name="White">
      <a:srgbClr val="FFFFFF"/>
    </a:custClr>
    <a:custClr name="OCEAN ">
      <a:srgbClr val="007EAE"/>
    </a:custClr>
    <a:custClr name="HONEY">
      <a:srgbClr val="FFAC17"/>
    </a:custClr>
    <a:custClr name="RUBINE">
      <a:srgbClr val="C40067"/>
    </a:custClr>
    <a:custClr name="AQUA">
      <a:srgbClr val="08C3A5"/>
    </a:custClr>
    <a:custClr name="COPPERPLATE">
      <a:srgbClr val="F36C35"/>
    </a:custClr>
    <a:custClr name="PETRO">
      <a:srgbClr val="6A6AB1"/>
    </a:custClr>
    <a:custClr name="TREE">
      <a:srgbClr val="A4C032"/>
    </a:custClr>
    <a:custClr name="White">
      <a:srgbClr val="FFFFFF"/>
    </a:custClr>
    <a:custClr name="White">
      <a:srgbClr val="FFFFFF"/>
    </a:custClr>
    <a:custClr name="White">
      <a:srgbClr val="FFFFFF"/>
    </a:custClr>
    <a:custClr name="SPGRed">
      <a:srgbClr val="D6002A"/>
    </a:custClr>
  </a:custClrLst>
  <a:extLst>
    <a:ext uri="{05A4C25C-085E-4340-85A3-A5531E510DB2}">
      <thm15:themeFamily xmlns:thm15="http://schemas.microsoft.com/office/thememl/2012/main" name="SPGlobal Ratings 16-9 Template" id="{541491E5-4B46-46C6-A474-F11AFBBE44BD}" vid="{69D5CDBB-7FF3-46A4-B6E7-A7C6420A3A5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3">
    <a:dk1>
      <a:sysClr val="windowText" lastClr="000000"/>
    </a:dk1>
    <a:lt1>
      <a:sysClr val="window" lastClr="FFFFFF"/>
    </a:lt1>
    <a:dk2>
      <a:srgbClr val="D6002A"/>
    </a:dk2>
    <a:lt2>
      <a:srgbClr val="DBD9D6"/>
    </a:lt2>
    <a:accent1>
      <a:srgbClr val="3C3C3B"/>
    </a:accent1>
    <a:accent2>
      <a:srgbClr val="7B1E29"/>
    </a:accent2>
    <a:accent3>
      <a:srgbClr val="D53814"/>
    </a:accent3>
    <a:accent4>
      <a:srgbClr val="BEB7A9"/>
    </a:accent4>
    <a:accent5>
      <a:srgbClr val="A79886"/>
    </a:accent5>
    <a:accent6>
      <a:srgbClr val="95B3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2889B86F05CF41B0992D2454E5ECF6" ma:contentTypeVersion="0" ma:contentTypeDescription="Create a new document." ma:contentTypeScope="" ma:versionID="17f1fd48b0f148480dda9f3c35f01930">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0488C-A581-4330-9757-F384CF5A4B96}">
  <ds:schemaRefs>
    <ds:schemaRef ds:uri="http://schemas.microsoft.com/sharepoint/v3/contenttype/forms"/>
  </ds:schemaRefs>
</ds:datastoreItem>
</file>

<file path=customXml/itemProps2.xml><?xml version="1.0" encoding="utf-8"?>
<ds:datastoreItem xmlns:ds="http://schemas.openxmlformats.org/officeDocument/2006/customXml" ds:itemID="{B7A5587B-FC24-4994-BA12-50124AA3025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E3805BB-99A9-4550-ABB7-E55901CE6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9004</TotalTime>
  <Words>1350</Words>
  <Application>Microsoft Office PowerPoint</Application>
  <PresentationFormat>Widescreen</PresentationFormat>
  <Paragraphs>381</Paragraphs>
  <Slides>17</Slides>
  <Notes>5</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17</vt:i4>
      </vt:variant>
    </vt:vector>
  </HeadingPairs>
  <TitlesOfParts>
    <vt:vector size="35" baseType="lpstr">
      <vt:lpstr>.AppleSystemUIFont</vt:lpstr>
      <vt:lpstr>Akkurat Pro</vt:lpstr>
      <vt:lpstr>Akkurat Pro Light</vt:lpstr>
      <vt:lpstr>Arial</vt:lpstr>
      <vt:lpstr>Arial Narrow</vt:lpstr>
      <vt:lpstr>Arial Regular</vt:lpstr>
      <vt:lpstr>Calibri</vt:lpstr>
      <vt:lpstr>Calibri Light</vt:lpstr>
      <vt:lpstr>Gotham Book</vt:lpstr>
      <vt:lpstr>Times</vt:lpstr>
      <vt:lpstr>Wingdings</vt:lpstr>
      <vt:lpstr>Office Theme</vt:lpstr>
      <vt:lpstr>S-P Global Commodities 16:9 Template</vt:lpstr>
      <vt:lpstr>S&amp;P Global 2016</vt:lpstr>
      <vt:lpstr>1_S-P Global Commodities 16:9 Template</vt:lpstr>
      <vt:lpstr>S-P Global Commodities 4:3 Template</vt:lpstr>
      <vt:lpstr>2_S-P Global Commodities 16:9 Template</vt:lpstr>
      <vt:lpstr>3_S-P Global Commodities 16:9 Template</vt:lpstr>
      <vt:lpstr>NAHEFFA Fall 2021 Conference: Rating Agency Panel on Higher Education and Healthcare  Presenter: Sean M. Wiley September 9, 2021  </vt:lpstr>
      <vt:lpstr>Agenda</vt:lpstr>
      <vt:lpstr>S&amp;P Higher Education Ratings Universe</vt:lpstr>
      <vt:lpstr>U.S. Higher Education Ratings Distribution</vt:lpstr>
      <vt:lpstr>U.S. Higher Education Ratings Distribution, 2015 vs. Today </vt:lpstr>
      <vt:lpstr>Outlook Distributions</vt:lpstr>
      <vt:lpstr>Rating Action Summary – YTD Through June 30, 2021</vt:lpstr>
      <vt:lpstr>Key Credit Factors</vt:lpstr>
      <vt:lpstr>U.S. Higher Education | What We’re Watching</vt:lpstr>
      <vt:lpstr>Q&amp;A    </vt:lpstr>
      <vt:lpstr>Appendix</vt:lpstr>
      <vt:lpstr>U.S. Higher Education Ratings Distribution From May 1, 2019 to Sep. 3, 2021</vt:lpstr>
      <vt:lpstr>Additional 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Webinar and Q&amp;A: U.S. Public Finance Credit Spotlight  March 25, 2021</dc:title>
  <dc:creator>Cubillos, Ana (Associated)</dc:creator>
  <cp:lastModifiedBy>Wiley, Sean (Analytical)</cp:lastModifiedBy>
  <cp:revision>70</cp:revision>
  <cp:lastPrinted>2021-06-23T19:29:04Z</cp:lastPrinted>
  <dcterms:created xsi:type="dcterms:W3CDTF">2021-03-24T18:04:10Z</dcterms:created>
  <dcterms:modified xsi:type="dcterms:W3CDTF">2021-09-08T21:18:36Z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0x010100B82889B86F05CF41B0992D2454E5ECF6</vt:lpwstr>
  </property>
</Properties>
</file>