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147469333" r:id="rId2"/>
    <p:sldId id="318" r:id="rId3"/>
    <p:sldId id="2147469231" r:id="rId4"/>
    <p:sldId id="2147469269" r:id="rId5"/>
    <p:sldId id="2147469287" r:id="rId6"/>
    <p:sldId id="2147469295" r:id="rId7"/>
    <p:sldId id="2147469308" r:id="rId8"/>
    <p:sldId id="2147469330" r:id="rId9"/>
    <p:sldId id="214746933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D0413C-CBC7-A22D-AB03-ED386869D762}" name="Khushi Sutaria" initials="KS" userId="S::khushi.sutaria@spglobal.com::5b0888cd-7ba1-48e4-8016-e72994735b88" providerId="AD"/>
  <p188:author id="{1BC00799-0BED-A591-7B01-28FCDD5409C1}" name="He, Amy (Analytical)" initials="HA(" userId="S::amy.he@spglobal.com::3ce07570-8ba5-45d2-9f9e-912f97a090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6357" autoAdjust="0"/>
  </p:normalViewPr>
  <p:slideViewPr>
    <p:cSldViewPr snapToGrid="0" showGuides="1">
      <p:cViewPr varScale="1">
        <p:scale>
          <a:sx n="71" d="100"/>
          <a:sy n="71" d="100"/>
        </p:scale>
        <p:origin x="221" y="1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7" d="100"/>
          <a:sy n="117" d="100"/>
        </p:scale>
        <p:origin x="39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Fick" userId="54f9cc974f904d34" providerId="LiveId" clId="{B75D5B39-5568-4A6A-A6DB-51FFF638C933}"/>
    <pc:docChg chg="delSld">
      <pc:chgData name="Barry Fick" userId="54f9cc974f904d34" providerId="LiveId" clId="{B75D5B39-5568-4A6A-A6DB-51FFF638C933}" dt="2024-04-09T21:40:56.545" v="1" actId="2696"/>
      <pc:docMkLst>
        <pc:docMk/>
      </pc:docMkLst>
      <pc:sldChg chg="del">
        <pc:chgData name="Barry Fick" userId="54f9cc974f904d34" providerId="LiveId" clId="{B75D5B39-5568-4A6A-A6DB-51FFF638C933}" dt="2024-04-09T21:40:49.957" v="0" actId="2696"/>
        <pc:sldMkLst>
          <pc:docMk/>
          <pc:sldMk cId="2090324973" sldId="360"/>
        </pc:sldMkLst>
      </pc:sldChg>
      <pc:sldChg chg="del">
        <pc:chgData name="Barry Fick" userId="54f9cc974f904d34" providerId="LiveId" clId="{B75D5B39-5568-4A6A-A6DB-51FFF638C933}" dt="2024-04-09T21:40:56.545" v="1" actId="2696"/>
        <pc:sldMkLst>
          <pc:docMk/>
          <pc:sldMk cId="3035053193" sldId="2147469327"/>
        </pc:sldMkLst>
      </pc:sldChg>
      <pc:sldMasterChg chg="delSldLayout">
        <pc:chgData name="Barry Fick" userId="54f9cc974f904d34" providerId="LiveId" clId="{B75D5B39-5568-4A6A-A6DB-51FFF638C933}" dt="2024-04-09T21:40:56.545" v="1" actId="2696"/>
        <pc:sldMasterMkLst>
          <pc:docMk/>
          <pc:sldMasterMk cId="3674233272" sldId="2147483660"/>
        </pc:sldMasterMkLst>
        <pc:sldLayoutChg chg="del">
          <pc:chgData name="Barry Fick" userId="54f9cc974f904d34" providerId="LiveId" clId="{B75D5B39-5568-4A6A-A6DB-51FFF638C933}" dt="2024-04-09T21:40:49.957" v="0" actId="2696"/>
          <pc:sldLayoutMkLst>
            <pc:docMk/>
            <pc:sldMasterMk cId="3674233272" sldId="2147483660"/>
            <pc:sldLayoutMk cId="3893467834" sldId="2147483777"/>
          </pc:sldLayoutMkLst>
        </pc:sldLayoutChg>
        <pc:sldLayoutChg chg="del">
          <pc:chgData name="Barry Fick" userId="54f9cc974f904d34" providerId="LiveId" clId="{B75D5B39-5568-4A6A-A6DB-51FFF638C933}" dt="2024-04-09T21:40:56.545" v="1" actId="2696"/>
          <pc:sldLayoutMkLst>
            <pc:docMk/>
            <pc:sldMasterMk cId="3674233272" sldId="2147483660"/>
            <pc:sldLayoutMk cId="3874733020" sldId="214748377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0EE76-AB0B-43A9-8C07-897787CFBA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A37AB1-5D08-4C70-90D5-9A7F28C671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075BE9-6686-4376-8337-3ADB09FCC5B1}" type="datetimeFigureOut">
              <a:rPr lang="en-US" smtClean="0"/>
              <a:t>4/9/2024</a:t>
            </a:fld>
            <a:endParaRPr lang="en-US"/>
          </a:p>
        </p:txBody>
      </p:sp>
      <p:sp>
        <p:nvSpPr>
          <p:cNvPr id="4" name="Footer Placeholder 3">
            <a:extLst>
              <a:ext uri="{FF2B5EF4-FFF2-40B4-BE49-F238E27FC236}">
                <a16:creationId xmlns:a16="http://schemas.microsoft.com/office/drawing/2014/main" id="{5067A3B8-092B-411F-8E83-FFA0520ABD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87DB30-5F08-41ED-903E-3FEF63F912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CD2D00-32D8-4018-B7C1-2A6C4013692D}" type="slidenum">
              <a:rPr lang="en-US" smtClean="0"/>
              <a:t>‹#›</a:t>
            </a:fld>
            <a:endParaRPr lang="en-US"/>
          </a:p>
        </p:txBody>
      </p:sp>
    </p:spTree>
    <p:extLst>
      <p:ext uri="{BB962C8B-B14F-4D97-AF65-F5344CB8AC3E}">
        <p14:creationId xmlns:p14="http://schemas.microsoft.com/office/powerpoint/2010/main" val="228371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97E6B-35D4-4C59-9667-9E94DFC5B117}" type="datetimeFigureOut">
              <a:rPr lang="en-US" smtClean="0"/>
              <a:t>4/9/2024</a:t>
            </a:fld>
            <a:endParaRPr lang="en-US"/>
          </a:p>
        </p:txBody>
      </p:sp>
      <p:sp>
        <p:nvSpPr>
          <p:cNvPr id="4" name="Slide Image Placeholder 3"/>
          <p:cNvSpPr>
            <a:spLocks noGrp="1" noRot="1" noChangeAspect="1"/>
          </p:cNvSpPr>
          <p:nvPr>
            <p:ph type="sldImg" idx="2"/>
          </p:nvPr>
        </p:nvSpPr>
        <p:spPr>
          <a:xfrm>
            <a:off x="0" y="630238"/>
            <a:ext cx="5486400" cy="3086100"/>
          </a:xfrm>
          <a:prstGeom prst="rect">
            <a:avLst/>
          </a:prstGeom>
          <a:noFill/>
          <a:ln w="12700">
            <a:solidFill>
              <a:schemeClr val="bg2"/>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29050"/>
            <a:ext cx="5486400" cy="41719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8AB29-FD65-43D1-A0D5-6E5DEB6A130C}" type="slidenum">
              <a:rPr lang="en-US" smtClean="0"/>
              <a:t>‹#›</a:t>
            </a:fld>
            <a:endParaRPr lang="en-US"/>
          </a:p>
        </p:txBody>
      </p:sp>
    </p:spTree>
    <p:extLst>
      <p:ext uri="{BB962C8B-B14F-4D97-AF65-F5344CB8AC3E}">
        <p14:creationId xmlns:p14="http://schemas.microsoft.com/office/powerpoint/2010/main" val="57347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7D25D3-C290-4784-8BE1-8186D345F173}"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770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Downgrades to upgrades needs updating; 4 downgrades in Q4 (digital design)</a:t>
            </a:r>
          </a:p>
        </p:txBody>
      </p:sp>
      <p:sp>
        <p:nvSpPr>
          <p:cNvPr id="4" name="Slide Number Placeholder 3"/>
          <p:cNvSpPr>
            <a:spLocks noGrp="1"/>
          </p:cNvSpPr>
          <p:nvPr>
            <p:ph type="sldNum" sz="quarter" idx="5"/>
          </p:nvPr>
        </p:nvSpPr>
        <p:spPr/>
        <p:txBody>
          <a:bodyPr/>
          <a:lstStyle/>
          <a:p>
            <a:fld id="{A77D25D3-C290-4784-8BE1-8186D345F173}" type="slidenum">
              <a:rPr lang="en-US" smtClean="0"/>
              <a:t>5</a:t>
            </a:fld>
            <a:endParaRPr lang="en-US"/>
          </a:p>
        </p:txBody>
      </p:sp>
    </p:spTree>
    <p:extLst>
      <p:ext uri="{BB962C8B-B14F-4D97-AF65-F5344CB8AC3E}">
        <p14:creationId xmlns:p14="http://schemas.microsoft.com/office/powerpoint/2010/main" val="94938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A77D25D3-C290-4784-8BE1-8186D345F173}" type="slidenum">
              <a:rPr lang="en-US" smtClean="0"/>
              <a:t>6</a:t>
            </a:fld>
            <a:endParaRPr lang="en-US"/>
          </a:p>
        </p:txBody>
      </p:sp>
    </p:spTree>
    <p:extLst>
      <p:ext uri="{BB962C8B-B14F-4D97-AF65-F5344CB8AC3E}">
        <p14:creationId xmlns:p14="http://schemas.microsoft.com/office/powerpoint/2010/main" val="409862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D25D3-C290-4784-8BE1-8186D345F173}" type="slidenum">
              <a:rPr lang="en-US" smtClean="0"/>
              <a:t>7</a:t>
            </a:fld>
            <a:endParaRPr lang="en-US"/>
          </a:p>
        </p:txBody>
      </p:sp>
    </p:spTree>
    <p:extLst>
      <p:ext uri="{BB962C8B-B14F-4D97-AF65-F5344CB8AC3E}">
        <p14:creationId xmlns:p14="http://schemas.microsoft.com/office/powerpoint/2010/main" val="30003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7D25D3-C290-4784-8BE1-8186D345F173}"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580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7D25D3-C290-4784-8BE1-8186D345F173}"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848520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25.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Ref idx="1001">
        <a:schemeClr val="bg1"/>
      </p:bgRef>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38398A9-7316-41DB-A533-4A7A2DAF67CC}"/>
              </a:ext>
            </a:extLst>
          </p:cNvPr>
          <p:cNvSpPr/>
          <p:nvPr userDrawn="1"/>
        </p:nvSpPr>
        <p:spPr>
          <a:xfrm>
            <a:off x="-1352483" y="-10547"/>
            <a:ext cx="1272540" cy="3964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Please note the </a:t>
            </a:r>
            <a:r>
              <a:rPr lang="en-US" sz="800" b="1" dirty="0">
                <a:solidFill>
                  <a:srgbClr val="000000"/>
                </a:solidFill>
              </a:rPr>
              <a:t>additional options for Title Slide Layouts </a:t>
            </a:r>
            <a:r>
              <a:rPr lang="en-US" sz="800" dirty="0">
                <a:solidFill>
                  <a:srgbClr val="000000"/>
                </a:solidFill>
              </a:rPr>
              <a:t>under Layouts on the Home Tab. </a:t>
            </a:r>
          </a:p>
        </p:txBody>
      </p:sp>
      <p:sp>
        <p:nvSpPr>
          <p:cNvPr id="15" name="Rectangle 14">
            <a:extLst>
              <a:ext uri="{FF2B5EF4-FFF2-40B4-BE49-F238E27FC236}">
                <a16:creationId xmlns:a16="http://schemas.microsoft.com/office/drawing/2014/main" id="{A84A4ADC-5140-43E7-A027-A0B478F3782E}"/>
              </a:ext>
            </a:extLst>
          </p:cNvPr>
          <p:cNvSpPr/>
          <p:nvPr userDrawn="1"/>
        </p:nvSpPr>
        <p:spPr>
          <a:xfrm>
            <a:off x="-1230499" y="648464"/>
            <a:ext cx="1063222" cy="318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928" y="1959840"/>
            <a:ext cx="7189020" cy="1398263"/>
          </a:xfrm>
          <a:prstGeom prst="rect">
            <a:avLst/>
          </a:prstGeom>
          <a:noFill/>
        </p:spPr>
        <p:txBody>
          <a:bodyPr anchor="b">
            <a:normAutofit/>
          </a:bodyPr>
          <a:lstStyle>
            <a:lvl1pPr>
              <a:defRPr sz="4400" b="0"/>
            </a:lvl1pPr>
          </a:lstStyle>
          <a:p>
            <a:r>
              <a:rPr lang="en-US" dirty="0"/>
              <a:t>[Title max 2 lines - additional Title slides under Layouts]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66928"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66928"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66928"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pic>
        <p:nvPicPr>
          <p:cNvPr id="28" name="S&amp;P Global Big Logo White">
            <a:extLst>
              <a:ext uri="{FF2B5EF4-FFF2-40B4-BE49-F238E27FC236}">
                <a16:creationId xmlns:a16="http://schemas.microsoft.com/office/drawing/2014/main" id="{ECBD4E13-674D-41EC-8CA7-7D5645831C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340" y="175868"/>
            <a:ext cx="1709928" cy="660745"/>
          </a:xfrm>
          <a:prstGeom prst="rect">
            <a:avLst/>
          </a:prstGeom>
        </p:spPr>
      </p:pic>
      <p:cxnSp>
        <p:nvCxnSpPr>
          <p:cNvPr id="13" name="Straight Connector 12">
            <a:extLst>
              <a:ext uri="{FF2B5EF4-FFF2-40B4-BE49-F238E27FC236}">
                <a16:creationId xmlns:a16="http://schemas.microsoft.com/office/drawing/2014/main" id="{38848774-06A4-4C9C-9314-148C24E489BB}"/>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D77BC6-934A-4328-AC3E-51C3D8FC547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E42BB4-B506-4979-AD9F-D6C80A08E23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7D46EBAF-8C9F-439B-88C1-359D3F12024D}"/>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C499AF21-EB04-4D6A-8A3D-4BCA6140907C}"/>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4DB3F314-279D-4E8E-A0FE-F0ABFD4DB71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78" name="Rectangle 77">
              <a:extLst>
                <a:ext uri="{FF2B5EF4-FFF2-40B4-BE49-F238E27FC236}">
                  <a16:creationId xmlns:a16="http://schemas.microsoft.com/office/drawing/2014/main" id="{9EC3EFBE-5383-4FD6-B5CF-B434AA5520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pic>
        <p:nvPicPr>
          <p:cNvPr id="17" name="Picture 16">
            <a:extLst>
              <a:ext uri="{FF2B5EF4-FFF2-40B4-BE49-F238E27FC236}">
                <a16:creationId xmlns:a16="http://schemas.microsoft.com/office/drawing/2014/main" id="{97AD529D-D801-4F76-A17C-45A2B6353D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4910" y="689009"/>
            <a:ext cx="939552" cy="2997619"/>
          </a:xfrm>
          <a:prstGeom prst="rect">
            <a:avLst/>
          </a:prstGeom>
        </p:spPr>
      </p:pic>
      <p:sp>
        <p:nvSpPr>
          <p:cNvPr id="53" name="Rectangle 52">
            <a:extLst>
              <a:ext uri="{FF2B5EF4-FFF2-40B4-BE49-F238E27FC236}">
                <a16:creationId xmlns:a16="http://schemas.microsoft.com/office/drawing/2014/main" id="{7A051F11-C545-4936-ACBA-747E4BACD57E}"/>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4" name="Group 53">
            <a:extLst>
              <a:ext uri="{FF2B5EF4-FFF2-40B4-BE49-F238E27FC236}">
                <a16:creationId xmlns:a16="http://schemas.microsoft.com/office/drawing/2014/main" id="{185A7E0A-0E9A-47A5-B742-782BC564D5A0}"/>
              </a:ext>
            </a:extLst>
          </p:cNvPr>
          <p:cNvGrpSpPr/>
          <p:nvPr userDrawn="1"/>
        </p:nvGrpSpPr>
        <p:grpSpPr>
          <a:xfrm>
            <a:off x="12257314" y="1051487"/>
            <a:ext cx="1272540" cy="3085386"/>
            <a:chOff x="12257314" y="1051487"/>
            <a:chExt cx="1272540" cy="3085386"/>
          </a:xfrm>
        </p:grpSpPr>
        <p:sp>
          <p:nvSpPr>
            <p:cNvPr id="55" name="Rectangle 54">
              <a:extLst>
                <a:ext uri="{FF2B5EF4-FFF2-40B4-BE49-F238E27FC236}">
                  <a16:creationId xmlns:a16="http://schemas.microsoft.com/office/drawing/2014/main" id="{1F6A66DB-8F42-4EF0-9FB6-3CF402FDEE03}"/>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56" name="TextBox 55">
              <a:extLst>
                <a:ext uri="{FF2B5EF4-FFF2-40B4-BE49-F238E27FC236}">
                  <a16:creationId xmlns:a16="http://schemas.microsoft.com/office/drawing/2014/main" id="{CCFCCA5B-CFD2-4F97-8E39-F98B68B4303E}"/>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7" name="Freeform: Shape 56">
              <a:extLst>
                <a:ext uri="{FF2B5EF4-FFF2-40B4-BE49-F238E27FC236}">
                  <a16:creationId xmlns:a16="http://schemas.microsoft.com/office/drawing/2014/main" id="{FB8CAF0A-9B91-4E3B-A705-4886072B626A}"/>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44DFD51-D990-4957-9FB1-31FFF1FD6AE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9" name="Freeform: Shape 58">
              <a:extLst>
                <a:ext uri="{FF2B5EF4-FFF2-40B4-BE49-F238E27FC236}">
                  <a16:creationId xmlns:a16="http://schemas.microsoft.com/office/drawing/2014/main" id="{CD7FF365-2D4C-49DD-847C-D74980ECC1E9}"/>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EF6C03F-ABF2-4A76-909E-DBA5077DC02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6AAE6DE2-ABB2-4C84-AD69-A57DEBCC006B}"/>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62" name="Picture 61">
              <a:extLst>
                <a:ext uri="{FF2B5EF4-FFF2-40B4-BE49-F238E27FC236}">
                  <a16:creationId xmlns:a16="http://schemas.microsoft.com/office/drawing/2014/main" id="{E75267ED-F4AC-45E8-9B29-C2AF59E8B09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63" name="Rectangle 62">
              <a:extLst>
                <a:ext uri="{FF2B5EF4-FFF2-40B4-BE49-F238E27FC236}">
                  <a16:creationId xmlns:a16="http://schemas.microsoft.com/office/drawing/2014/main" id="{1F9121C2-957F-4A1F-ACB9-3DE4BAD9BD4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64" name="Rectangle 63">
              <a:extLst>
                <a:ext uri="{FF2B5EF4-FFF2-40B4-BE49-F238E27FC236}">
                  <a16:creationId xmlns:a16="http://schemas.microsoft.com/office/drawing/2014/main" id="{4383BC7A-8710-45B8-B7BB-29AE3313E4F9}"/>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5" name="Rectangle 64">
              <a:extLst>
                <a:ext uri="{FF2B5EF4-FFF2-40B4-BE49-F238E27FC236}">
                  <a16:creationId xmlns:a16="http://schemas.microsoft.com/office/drawing/2014/main" id="{3F14AD32-3EDA-4A4F-9132-956C03B8E629}"/>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6" name="Rectangle 65">
              <a:extLst>
                <a:ext uri="{FF2B5EF4-FFF2-40B4-BE49-F238E27FC236}">
                  <a16:creationId xmlns:a16="http://schemas.microsoft.com/office/drawing/2014/main" id="{CDC53D65-E0C4-4E75-AADE-23A49591DEE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7" name="Group 66">
              <a:extLst>
                <a:ext uri="{FF2B5EF4-FFF2-40B4-BE49-F238E27FC236}">
                  <a16:creationId xmlns:a16="http://schemas.microsoft.com/office/drawing/2014/main" id="{734E3783-2AF4-456E-B58F-AF076385BD96}"/>
                </a:ext>
              </a:extLst>
            </p:cNvPr>
            <p:cNvGrpSpPr/>
            <p:nvPr userDrawn="1"/>
          </p:nvGrpSpPr>
          <p:grpSpPr>
            <a:xfrm>
              <a:off x="12364752" y="2345932"/>
              <a:ext cx="1055431" cy="88186"/>
              <a:chOff x="914335" y="6913770"/>
              <a:chExt cx="1109884" cy="100584"/>
            </a:xfrm>
            <a:noFill/>
          </p:grpSpPr>
          <p:sp>
            <p:nvSpPr>
              <p:cNvPr id="117" name="Rectangle 116">
                <a:extLst>
                  <a:ext uri="{FF2B5EF4-FFF2-40B4-BE49-F238E27FC236}">
                    <a16:creationId xmlns:a16="http://schemas.microsoft.com/office/drawing/2014/main" id="{A40B60AD-93F1-4216-8F84-31D9A6DFC8C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8" name="Rectangle 117">
                <a:extLst>
                  <a:ext uri="{FF2B5EF4-FFF2-40B4-BE49-F238E27FC236}">
                    <a16:creationId xmlns:a16="http://schemas.microsoft.com/office/drawing/2014/main" id="{7153DE13-4A63-4075-AF41-791E65946C14}"/>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9" name="Rectangle 118">
                <a:extLst>
                  <a:ext uri="{FF2B5EF4-FFF2-40B4-BE49-F238E27FC236}">
                    <a16:creationId xmlns:a16="http://schemas.microsoft.com/office/drawing/2014/main" id="{1CECFDC8-C169-4292-AA1B-0519BDF9FC1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0" name="Rectangle 119">
                <a:extLst>
                  <a:ext uri="{FF2B5EF4-FFF2-40B4-BE49-F238E27FC236}">
                    <a16:creationId xmlns:a16="http://schemas.microsoft.com/office/drawing/2014/main" id="{641A4A58-0519-42A9-B63B-316001BA021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1" name="Rectangle 120">
                <a:extLst>
                  <a:ext uri="{FF2B5EF4-FFF2-40B4-BE49-F238E27FC236}">
                    <a16:creationId xmlns:a16="http://schemas.microsoft.com/office/drawing/2014/main" id="{D7249ABC-7023-4151-AEC3-49DE5138352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2" name="Rectangle 121">
                <a:extLst>
                  <a:ext uri="{FF2B5EF4-FFF2-40B4-BE49-F238E27FC236}">
                    <a16:creationId xmlns:a16="http://schemas.microsoft.com/office/drawing/2014/main" id="{BDE7A2EE-185B-4262-B1BA-C6C18521116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3" name="Rectangle 122">
                <a:extLst>
                  <a:ext uri="{FF2B5EF4-FFF2-40B4-BE49-F238E27FC236}">
                    <a16:creationId xmlns:a16="http://schemas.microsoft.com/office/drawing/2014/main" id="{DDBA966F-676E-4315-A5FC-2419808F249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4" name="Rectangle 123">
                <a:extLst>
                  <a:ext uri="{FF2B5EF4-FFF2-40B4-BE49-F238E27FC236}">
                    <a16:creationId xmlns:a16="http://schemas.microsoft.com/office/drawing/2014/main" id="{D6328D79-3EDD-4111-83BB-EA6AB7F9880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5" name="Rectangle 124">
                <a:extLst>
                  <a:ext uri="{FF2B5EF4-FFF2-40B4-BE49-F238E27FC236}">
                    <a16:creationId xmlns:a16="http://schemas.microsoft.com/office/drawing/2014/main" id="{C2AD9B8F-D7B0-4D2B-AB1B-4C93C86557C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6" name="Rectangle 125">
                <a:extLst>
                  <a:ext uri="{FF2B5EF4-FFF2-40B4-BE49-F238E27FC236}">
                    <a16:creationId xmlns:a16="http://schemas.microsoft.com/office/drawing/2014/main" id="{907D5595-AF21-437E-823F-9DF4C18084D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8" name="Graphic 67" descr="Close with solid fill">
              <a:extLst>
                <a:ext uri="{FF2B5EF4-FFF2-40B4-BE49-F238E27FC236}">
                  <a16:creationId xmlns:a16="http://schemas.microsoft.com/office/drawing/2014/main" id="{E53BF390-C23F-46A4-BFBB-E1E29A6234F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359990" y="3132474"/>
              <a:ext cx="100919" cy="100919"/>
            </a:xfrm>
            <a:prstGeom prst="rect">
              <a:avLst/>
            </a:prstGeom>
          </p:spPr>
        </p:pic>
        <p:pic>
          <p:nvPicPr>
            <p:cNvPr id="69" name="Graphic 68" descr="Close with solid fill">
              <a:extLst>
                <a:ext uri="{FF2B5EF4-FFF2-40B4-BE49-F238E27FC236}">
                  <a16:creationId xmlns:a16="http://schemas.microsoft.com/office/drawing/2014/main" id="{AC537C6F-E7C1-4795-A5EC-E1797D641A8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68758" y="3132474"/>
              <a:ext cx="100919" cy="100919"/>
            </a:xfrm>
            <a:prstGeom prst="rect">
              <a:avLst/>
            </a:prstGeom>
          </p:spPr>
        </p:pic>
        <p:pic>
          <p:nvPicPr>
            <p:cNvPr id="70" name="Graphic 69" descr="Close with solid fill">
              <a:extLst>
                <a:ext uri="{FF2B5EF4-FFF2-40B4-BE49-F238E27FC236}">
                  <a16:creationId xmlns:a16="http://schemas.microsoft.com/office/drawing/2014/main" id="{7FAC67D8-E1CD-46CE-B8BB-D53FDF9F196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572765" y="3132473"/>
              <a:ext cx="100919" cy="100919"/>
            </a:xfrm>
            <a:prstGeom prst="rect">
              <a:avLst/>
            </a:prstGeom>
          </p:spPr>
        </p:pic>
        <p:pic>
          <p:nvPicPr>
            <p:cNvPr id="71" name="Graphic 70" descr="Close with solid fill">
              <a:extLst>
                <a:ext uri="{FF2B5EF4-FFF2-40B4-BE49-F238E27FC236}">
                  <a16:creationId xmlns:a16="http://schemas.microsoft.com/office/drawing/2014/main" id="{8230B86D-5B3C-4CD8-BA87-95275678A65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679153" y="3132472"/>
              <a:ext cx="100919" cy="100919"/>
            </a:xfrm>
            <a:prstGeom prst="rect">
              <a:avLst/>
            </a:prstGeom>
          </p:spPr>
        </p:pic>
        <p:pic>
          <p:nvPicPr>
            <p:cNvPr id="72" name="Graphic 71" descr="Close with solid fill">
              <a:extLst>
                <a:ext uri="{FF2B5EF4-FFF2-40B4-BE49-F238E27FC236}">
                  <a16:creationId xmlns:a16="http://schemas.microsoft.com/office/drawing/2014/main" id="{830F2B8D-92DF-4330-AB56-F03E3E4FD30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785541" y="3132471"/>
              <a:ext cx="100919" cy="100919"/>
            </a:xfrm>
            <a:prstGeom prst="rect">
              <a:avLst/>
            </a:prstGeom>
          </p:spPr>
        </p:pic>
        <p:pic>
          <p:nvPicPr>
            <p:cNvPr id="73" name="Graphic 72" descr="Close with solid fill">
              <a:extLst>
                <a:ext uri="{FF2B5EF4-FFF2-40B4-BE49-F238E27FC236}">
                  <a16:creationId xmlns:a16="http://schemas.microsoft.com/office/drawing/2014/main" id="{9A252178-7052-4A5E-99C8-BF9378211C1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891929" y="3132470"/>
              <a:ext cx="100919" cy="100919"/>
            </a:xfrm>
            <a:prstGeom prst="rect">
              <a:avLst/>
            </a:prstGeom>
          </p:spPr>
        </p:pic>
        <p:pic>
          <p:nvPicPr>
            <p:cNvPr id="113" name="Graphic 112" descr="Close with solid fill">
              <a:extLst>
                <a:ext uri="{FF2B5EF4-FFF2-40B4-BE49-F238E27FC236}">
                  <a16:creationId xmlns:a16="http://schemas.microsoft.com/office/drawing/2014/main" id="{5AFBFE90-361D-4675-A60A-C3944EE17A6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998317" y="3132469"/>
              <a:ext cx="100919" cy="100919"/>
            </a:xfrm>
            <a:prstGeom prst="rect">
              <a:avLst/>
            </a:prstGeom>
          </p:spPr>
        </p:pic>
        <p:pic>
          <p:nvPicPr>
            <p:cNvPr id="114" name="Graphic 113" descr="Close with solid fill">
              <a:extLst>
                <a:ext uri="{FF2B5EF4-FFF2-40B4-BE49-F238E27FC236}">
                  <a16:creationId xmlns:a16="http://schemas.microsoft.com/office/drawing/2014/main" id="{0324CA63-B4FD-4F32-A48B-CC372D22F84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104705" y="3132468"/>
              <a:ext cx="100919" cy="100919"/>
            </a:xfrm>
            <a:prstGeom prst="rect">
              <a:avLst/>
            </a:prstGeom>
          </p:spPr>
        </p:pic>
        <p:pic>
          <p:nvPicPr>
            <p:cNvPr id="115" name="Graphic 114" descr="Close with solid fill">
              <a:extLst>
                <a:ext uri="{FF2B5EF4-FFF2-40B4-BE49-F238E27FC236}">
                  <a16:creationId xmlns:a16="http://schemas.microsoft.com/office/drawing/2014/main" id="{10D14DC7-8690-4FCB-8E66-A79426B420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211093" y="3132467"/>
              <a:ext cx="100919" cy="100919"/>
            </a:xfrm>
            <a:prstGeom prst="rect">
              <a:avLst/>
            </a:prstGeom>
          </p:spPr>
        </p:pic>
        <p:pic>
          <p:nvPicPr>
            <p:cNvPr id="116" name="Graphic 115" descr="Close with solid fill">
              <a:extLst>
                <a:ext uri="{FF2B5EF4-FFF2-40B4-BE49-F238E27FC236}">
                  <a16:creationId xmlns:a16="http://schemas.microsoft.com/office/drawing/2014/main" id="{C1794AE2-4267-488E-B246-8545817B08F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AA97143-AB88-41EC-B6B9-395E6AAF8F82}"/>
              </a:ext>
            </a:extLst>
          </p:cNvPr>
          <p:cNvSpPr>
            <a:spLocks noGrp="1"/>
          </p:cNvSpPr>
          <p:nvPr>
            <p:ph type="dt" sz="half" idx="18"/>
          </p:nvPr>
        </p:nvSpPr>
        <p:spPr>
          <a:xfrm>
            <a:off x="-87988" y="6901977"/>
            <a:ext cx="54864" cy="54864"/>
          </a:xfrm>
        </p:spPr>
        <p:txBody>
          <a:bodyPr/>
          <a:lstStyle>
            <a:lvl1pPr>
              <a:defRPr sz="100">
                <a:noFill/>
              </a:defRPr>
            </a:lvl1pPr>
          </a:lstStyle>
          <a:p>
            <a:endParaRPr lang="en-US" dirty="0"/>
          </a:p>
        </p:txBody>
      </p:sp>
      <p:sp>
        <p:nvSpPr>
          <p:cNvPr id="4" name="Footer Placeholder 3">
            <a:extLst>
              <a:ext uri="{FF2B5EF4-FFF2-40B4-BE49-F238E27FC236}">
                <a16:creationId xmlns:a16="http://schemas.microsoft.com/office/drawing/2014/main" id="{B860E2E7-D6FF-4CC7-8126-C6D4A091DE98}"/>
              </a:ext>
            </a:extLst>
          </p:cNvPr>
          <p:cNvSpPr>
            <a:spLocks noGrp="1"/>
          </p:cNvSpPr>
          <p:nvPr>
            <p:ph type="ftr" sz="quarter" idx="19"/>
          </p:nvPr>
        </p:nvSpPr>
        <p:spPr>
          <a:xfrm>
            <a:off x="6170050" y="6403791"/>
            <a:ext cx="5464737" cy="214805"/>
          </a:xfrm>
        </p:spPr>
        <p:txBody>
          <a:bodyPr/>
          <a:lstStyle/>
          <a:p>
            <a:endParaRPr lang="en-US" dirty="0"/>
          </a:p>
        </p:txBody>
      </p:sp>
      <p:sp>
        <p:nvSpPr>
          <p:cNvPr id="5" name="Slide Number Placeholder 4">
            <a:extLst>
              <a:ext uri="{FF2B5EF4-FFF2-40B4-BE49-F238E27FC236}">
                <a16:creationId xmlns:a16="http://schemas.microsoft.com/office/drawing/2014/main" id="{457D495E-526B-486D-A788-BA139D278706}"/>
              </a:ext>
            </a:extLst>
          </p:cNvPr>
          <p:cNvSpPr>
            <a:spLocks noGrp="1"/>
          </p:cNvSpPr>
          <p:nvPr>
            <p:ph type="sldNum" sz="quarter" idx="20"/>
          </p:nvPr>
        </p:nvSpPr>
        <p:spPr>
          <a:xfrm>
            <a:off x="12212531" y="6883061"/>
            <a:ext cx="54864" cy="54864"/>
          </a:xfrm>
        </p:spPr>
        <p:txBody>
          <a:bodyPr/>
          <a:lstStyle>
            <a:lvl1pPr>
              <a:defRPr sz="100">
                <a:noFill/>
              </a:defRPr>
            </a:lvl1pPr>
          </a:lstStyle>
          <a:p>
            <a:fld id="{5CFA18E4-D58E-4B28-B105-28D9665A8EBC}" type="slidenum">
              <a:rPr lang="en-US" smtClean="0"/>
              <a:pPr/>
              <a:t>‹#›</a:t>
            </a:fld>
            <a:endParaRPr lang="en-US" dirty="0"/>
          </a:p>
        </p:txBody>
      </p:sp>
      <p:pic>
        <p:nvPicPr>
          <p:cNvPr id="75" name="SPG Ratings Colorful Big">
            <a:extLst>
              <a:ext uri="{FF2B5EF4-FFF2-40B4-BE49-F238E27FC236}">
                <a16:creationId xmlns:a16="http://schemas.microsoft.com/office/drawing/2014/main" id="{8008E58F-7F84-4441-9622-A7383C16942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8160" y="173933"/>
            <a:ext cx="1713488" cy="959072"/>
          </a:xfrm>
          <a:prstGeom prst="rect">
            <a:avLst/>
          </a:prstGeom>
        </p:spPr>
      </p:pic>
    </p:spTree>
    <p:extLst>
      <p:ext uri="{BB962C8B-B14F-4D97-AF65-F5344CB8AC3E}">
        <p14:creationId xmlns:p14="http://schemas.microsoft.com/office/powerpoint/2010/main" val="11116465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40" y="1620838"/>
            <a:ext cx="7476041" cy="4587938"/>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06253" y="1619998"/>
            <a:ext cx="3423496" cy="4585540"/>
          </a:xfrm>
        </p:spPr>
        <p:txBody>
          <a:bodyPr anchor="t">
            <a:normAutofit/>
          </a:bodyPr>
          <a:lstStyle>
            <a:lvl1pPr marL="0" indent="0">
              <a:buNone/>
              <a:defRPr sz="1600">
                <a:latin typeface="+mn-lt"/>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[Sub-headline]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2" name="Title 1">
            <a:extLst>
              <a:ext uri="{FF2B5EF4-FFF2-40B4-BE49-F238E27FC236}">
                <a16:creationId xmlns:a16="http://schemas.microsoft.com/office/drawing/2014/main" id="{5975813A-CD63-4253-8001-91BA1316B93B}"/>
              </a:ext>
            </a:extLst>
          </p:cNvPr>
          <p:cNvSpPr>
            <a:spLocks noGrp="1"/>
          </p:cNvSpPr>
          <p:nvPr>
            <p:ph type="title" hasCustomPrompt="1"/>
          </p:nvPr>
        </p:nvSpPr>
        <p:spPr>
          <a:xfrm>
            <a:off x="567039" y="651300"/>
            <a:ext cx="11062709" cy="648111"/>
          </a:xfrm>
        </p:spPr>
        <p:txBody>
          <a:bodyPr/>
          <a:lstStyle/>
          <a:p>
            <a:r>
              <a:rPr lang="en-US" dirty="0"/>
              <a:t>[Headline]</a:t>
            </a:r>
          </a:p>
        </p:txBody>
      </p:sp>
    </p:spTree>
    <p:extLst>
      <p:ext uri="{BB962C8B-B14F-4D97-AF65-F5344CB8AC3E}">
        <p14:creationId xmlns:p14="http://schemas.microsoft.com/office/powerpoint/2010/main" val="4124047983"/>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4"/>
            <a:ext cx="11064240" cy="4577207"/>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sp>
        <p:nvSpPr>
          <p:cNvPr id="7" name="Title 6">
            <a:extLst>
              <a:ext uri="{FF2B5EF4-FFF2-40B4-BE49-F238E27FC236}">
                <a16:creationId xmlns:a16="http://schemas.microsoft.com/office/drawing/2014/main" id="{252DE08D-8DD0-44DB-979A-C398324AA308}"/>
              </a:ext>
            </a:extLst>
          </p:cNvPr>
          <p:cNvSpPr>
            <a:spLocks noGrp="1"/>
          </p:cNvSpPr>
          <p:nvPr>
            <p:ph type="title" hasCustomPrompt="1"/>
          </p:nvPr>
        </p:nvSpPr>
        <p:spPr/>
        <p:txBody>
          <a:bodyPr/>
          <a:lstStyle/>
          <a:p>
            <a:r>
              <a:rPr lang="en-US" dirty="0"/>
              <a:t>[Headline]</a:t>
            </a:r>
          </a:p>
        </p:txBody>
      </p:sp>
    </p:spTree>
    <p:extLst>
      <p:ext uri="{BB962C8B-B14F-4D97-AF65-F5344CB8AC3E}">
        <p14:creationId xmlns:p14="http://schemas.microsoft.com/office/powerpoint/2010/main" val="707551577"/>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567039" y="1058237"/>
            <a:ext cx="11064240" cy="493776"/>
          </a:xfrm>
        </p:spPr>
        <p:txBody>
          <a:bodyPr/>
          <a:lstStyle>
            <a:lvl1pPr marL="0" indent="0">
              <a:buNone/>
              <a:defRPr b="0">
                <a:latin typeface="+mn-lt"/>
              </a:defRPr>
            </a:lvl1pPr>
            <a:lvl2pPr marL="169863" indent="0">
              <a:buNone/>
              <a:defRPr/>
            </a:lvl2pPr>
          </a:lstStyle>
          <a:p>
            <a:pPr lvl="0"/>
            <a:r>
              <a:rPr lang="en-US" dirty="0"/>
              <a:t>[Sub-headline]</a:t>
            </a:r>
          </a:p>
        </p:txBody>
      </p:sp>
      <p:sp>
        <p:nvSpPr>
          <p:cNvPr id="7" name="Title 6">
            <a:extLst>
              <a:ext uri="{FF2B5EF4-FFF2-40B4-BE49-F238E27FC236}">
                <a16:creationId xmlns:a16="http://schemas.microsoft.com/office/drawing/2014/main" id="{AF9C40FE-6A21-4C23-A19D-E68A6C289906}"/>
              </a:ext>
            </a:extLst>
          </p:cNvPr>
          <p:cNvSpPr>
            <a:spLocks noGrp="1"/>
          </p:cNvSpPr>
          <p:nvPr>
            <p:ph type="title" hasCustomPrompt="1"/>
          </p:nvPr>
        </p:nvSpPr>
        <p:spPr>
          <a:xfrm>
            <a:off x="567039" y="651300"/>
            <a:ext cx="11062709" cy="402336"/>
          </a:xfrm>
        </p:spPr>
        <p:txBody>
          <a:bodyPr/>
          <a:lstStyle/>
          <a:p>
            <a:r>
              <a:rPr lang="en-US" dirty="0"/>
              <a:t>[Headline]</a:t>
            </a:r>
          </a:p>
        </p:txBody>
      </p:sp>
      <p:sp>
        <p:nvSpPr>
          <p:cNvPr id="8" name="Text Placeholder 11">
            <a:extLst>
              <a:ext uri="{FF2B5EF4-FFF2-40B4-BE49-F238E27FC236}">
                <a16:creationId xmlns:a16="http://schemas.microsoft.com/office/drawing/2014/main" id="{3F48976F-008B-4090-A991-2BE8CC8B68C6}"/>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8105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A18E4-D58E-4B28-B105-28D9665A8EBC}" type="slidenum">
              <a:rPr lang="en-US" smtClean="0"/>
              <a:t>‹#›</a:t>
            </a:fld>
            <a:endParaRPr lang="en-US"/>
          </a:p>
        </p:txBody>
      </p:sp>
      <p:sp>
        <p:nvSpPr>
          <p:cNvPr id="7" name="Text Placeholder 11">
            <a:extLst>
              <a:ext uri="{FF2B5EF4-FFF2-40B4-BE49-F238E27FC236}">
                <a16:creationId xmlns:a16="http://schemas.microsoft.com/office/drawing/2014/main" id="{7D5238FB-1356-4521-8102-3ECA8CDD77C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55909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251960"/>
          </a:xfrm>
        </p:spPr>
        <p:txBody>
          <a:bodyPr/>
          <a:lstStyle>
            <a:lvl1pPr marL="0" indent="0">
              <a:buFont typeface="Arial" panose="020B0604020202020204" pitchFamily="34" charset="0"/>
              <a:buChar char="​"/>
              <a:defRPr>
                <a:solidFill>
                  <a:schemeClr val="bg1"/>
                </a:solidFill>
              </a:defRPr>
            </a:lvl1pPr>
            <a:lvl2pPr marL="227013" indent="-227013">
              <a:defRPr>
                <a:solidFill>
                  <a:schemeClr val="bg1"/>
                </a:solidFill>
              </a:defRPr>
            </a:lvl2pPr>
            <a:lvl3pPr marL="460375" indent="-233363">
              <a:defRPr>
                <a:solidFill>
                  <a:schemeClr val="bg1"/>
                </a:solidFill>
              </a:defRPr>
            </a:lvl3pPr>
            <a:lvl4pPr marL="687388" indent="-227013">
              <a:defRPr>
                <a:solidFill>
                  <a:schemeClr val="bg1"/>
                </a:solidFill>
              </a:defRPr>
            </a:lvl4pPr>
            <a:lvl5pPr marL="914400" indent="-227013">
              <a:defRPr>
                <a:solidFill>
                  <a:schemeClr val="bg1"/>
                </a:solidFill>
              </a:defRPr>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074"/>
            <a:ext cx="5010912" cy="402336"/>
          </a:xfrm>
        </p:spPr>
        <p:txBody>
          <a:bodyPr/>
          <a:lstStyle>
            <a:lvl1pPr>
              <a:defRPr>
                <a:solidFill>
                  <a:schemeClr val="bg1"/>
                </a:solidFill>
              </a:defRPr>
            </a:lvl1pPr>
          </a:lstStyle>
          <a:p>
            <a:r>
              <a:rPr lang="en-US" dirty="0"/>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bg1"/>
                </a:solidFill>
              </a:defRPr>
            </a:lvl1pPr>
          </a:lstStyle>
          <a:p>
            <a:endParaRPr lang="en-US" dirty="0"/>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bg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pic>
        <p:nvPicPr>
          <p:cNvPr id="20" name="SPG Ratings White Small">
            <a:extLst>
              <a:ext uri="{FF2B5EF4-FFF2-40B4-BE49-F238E27FC236}">
                <a16:creationId xmlns:a16="http://schemas.microsoft.com/office/drawing/2014/main" id="{D21FD016-1ECF-4D15-B218-ADC019B10C0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27978153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251960"/>
          </a:xfrm>
        </p:spPr>
        <p:txBody>
          <a:bodyPr/>
          <a:lstStyle>
            <a:lvl1pPr marL="0" indent="0">
              <a:buFont typeface="Arial" panose="020B0604020202020204" pitchFamily="34" charset="0"/>
              <a:buChar char="​"/>
              <a:defRPr>
                <a:solidFill>
                  <a:schemeClr val="tx1"/>
                </a:solidFill>
              </a:defRPr>
            </a:lvl1pPr>
            <a:lvl2pPr marL="227013" indent="-227013">
              <a:defRPr>
                <a:solidFill>
                  <a:schemeClr val="tx1"/>
                </a:solidFill>
              </a:defRPr>
            </a:lvl2pPr>
            <a:lvl3pPr marL="460375" indent="-233363">
              <a:defRPr>
                <a:solidFill>
                  <a:schemeClr val="tx1"/>
                </a:solidFill>
              </a:defRPr>
            </a:lvl3pPr>
            <a:lvl4pPr marL="687388" indent="-227013">
              <a:defRPr>
                <a:solidFill>
                  <a:schemeClr val="tx1"/>
                </a:solidFill>
              </a:defRPr>
            </a:lvl4pPr>
            <a:lvl5pPr marL="914400" indent="-227013">
              <a:defRPr>
                <a:solidFill>
                  <a:schemeClr val="tx1"/>
                </a:solidFill>
              </a:defRPr>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9157"/>
            <a:ext cx="5010912" cy="493776"/>
          </a:xfrm>
        </p:spPr>
        <p:txBody>
          <a:bodyPr>
            <a:noAutofit/>
          </a:bodyPr>
          <a:lstStyle>
            <a:lvl1pPr marL="0" indent="0">
              <a:buNone/>
              <a:defRPr sz="1800">
                <a:solidFill>
                  <a:schemeClr val="tx1"/>
                </a:solidFill>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994"/>
            <a:ext cx="5010912" cy="402336"/>
          </a:xfrm>
        </p:spPr>
        <p:txBody>
          <a:bodyPr/>
          <a:lstStyle>
            <a:lvl1pPr>
              <a:defRPr>
                <a:solidFill>
                  <a:schemeClr val="tx1"/>
                </a:solidFill>
              </a:defRPr>
            </a:lvl1pPr>
          </a:lstStyle>
          <a:p>
            <a:r>
              <a:rPr lang="en-US" dirty="0"/>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tx1"/>
                </a:solidFill>
              </a:defRPr>
            </a:lvl1pPr>
          </a:lstStyle>
          <a:p>
            <a:endParaRPr lang="en-US" dirty="0"/>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tx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cxnSp>
        <p:nvCxnSpPr>
          <p:cNvPr id="20" name="Straight Connector 19">
            <a:extLst>
              <a:ext uri="{FF2B5EF4-FFF2-40B4-BE49-F238E27FC236}">
                <a16:creationId xmlns:a16="http://schemas.microsoft.com/office/drawing/2014/main" id="{56E63BC3-354A-42FF-A922-1F7132107FA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8C9E71-D067-4A2B-B783-0D61ABD6171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7" name="Group 56">
            <a:extLst>
              <a:ext uri="{FF2B5EF4-FFF2-40B4-BE49-F238E27FC236}">
                <a16:creationId xmlns:a16="http://schemas.microsoft.com/office/drawing/2014/main" id="{91EC115A-58AC-4782-BAFC-6A202749686B}"/>
              </a:ext>
            </a:extLst>
          </p:cNvPr>
          <p:cNvGrpSpPr/>
          <p:nvPr userDrawn="1"/>
        </p:nvGrpSpPr>
        <p:grpSpPr>
          <a:xfrm>
            <a:off x="-1325" y="6871033"/>
            <a:ext cx="12192000" cy="143299"/>
            <a:chOff x="-1325" y="6871033"/>
            <a:chExt cx="12192000" cy="143299"/>
          </a:xfrm>
        </p:grpSpPr>
        <p:sp>
          <p:nvSpPr>
            <p:cNvPr id="58" name="Rectangle 57">
              <a:extLst>
                <a:ext uri="{FF2B5EF4-FFF2-40B4-BE49-F238E27FC236}">
                  <a16:creationId xmlns:a16="http://schemas.microsoft.com/office/drawing/2014/main" id="{79886B6E-406B-4405-BF31-56D8023896E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59" name="Rectangle 58">
              <a:extLst>
                <a:ext uri="{FF2B5EF4-FFF2-40B4-BE49-F238E27FC236}">
                  <a16:creationId xmlns:a16="http://schemas.microsoft.com/office/drawing/2014/main" id="{AB65480E-E8EC-4CA1-A52C-E0BF899584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0" name="TextBox 59">
            <a:extLst>
              <a:ext uri="{FF2B5EF4-FFF2-40B4-BE49-F238E27FC236}">
                <a16:creationId xmlns:a16="http://schemas.microsoft.com/office/drawing/2014/main" id="{99C3023B-5E2B-45CD-BE36-9B5E9AF9600E}"/>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55" name="Rectangle 54">
            <a:extLst>
              <a:ext uri="{FF2B5EF4-FFF2-40B4-BE49-F238E27FC236}">
                <a16:creationId xmlns:a16="http://schemas.microsoft.com/office/drawing/2014/main" id="{C9816CDE-7991-4545-AFD8-6EEB4B76B5D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6" name="Group 55">
            <a:extLst>
              <a:ext uri="{FF2B5EF4-FFF2-40B4-BE49-F238E27FC236}">
                <a16:creationId xmlns:a16="http://schemas.microsoft.com/office/drawing/2014/main" id="{1528F6A4-2779-423A-BC2D-91D943CC4C48}"/>
              </a:ext>
            </a:extLst>
          </p:cNvPr>
          <p:cNvGrpSpPr/>
          <p:nvPr userDrawn="1"/>
        </p:nvGrpSpPr>
        <p:grpSpPr>
          <a:xfrm>
            <a:off x="12257314" y="1051487"/>
            <a:ext cx="1272540" cy="3085386"/>
            <a:chOff x="12257314" y="1051487"/>
            <a:chExt cx="1272540" cy="3085386"/>
          </a:xfrm>
        </p:grpSpPr>
        <p:sp>
          <p:nvSpPr>
            <p:cNvPr id="96" name="Rectangle 95">
              <a:extLst>
                <a:ext uri="{FF2B5EF4-FFF2-40B4-BE49-F238E27FC236}">
                  <a16:creationId xmlns:a16="http://schemas.microsoft.com/office/drawing/2014/main" id="{AD65AACD-FF9E-4C05-8C3D-1C2A183D4E3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7" name="TextBox 96">
              <a:extLst>
                <a:ext uri="{FF2B5EF4-FFF2-40B4-BE49-F238E27FC236}">
                  <a16:creationId xmlns:a16="http://schemas.microsoft.com/office/drawing/2014/main" id="{CC45B61B-E822-45F0-ABAF-B05C98D0AB2F}"/>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8" name="Freeform: Shape 97">
              <a:extLst>
                <a:ext uri="{FF2B5EF4-FFF2-40B4-BE49-F238E27FC236}">
                  <a16:creationId xmlns:a16="http://schemas.microsoft.com/office/drawing/2014/main" id="{79164D28-F80C-4F6B-93E0-DA4F626F6AD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20E156F-CE79-427A-9EFE-8B5645364F57}"/>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00" name="Freeform: Shape 99">
              <a:extLst>
                <a:ext uri="{FF2B5EF4-FFF2-40B4-BE49-F238E27FC236}">
                  <a16:creationId xmlns:a16="http://schemas.microsoft.com/office/drawing/2014/main" id="{DB66C61B-6800-4BD8-AEC6-0F79D4CC3C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9D95D7E-643B-4313-97C9-8EF098A0B03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E1C470A-D847-4811-85B9-C06F47E6681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816FBC06-8F58-44ED-962F-C7AABBBAE0D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B83EB9FF-1776-41DF-91E6-B484BC3ECC0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5" name="Rectangle 104">
              <a:extLst>
                <a:ext uri="{FF2B5EF4-FFF2-40B4-BE49-F238E27FC236}">
                  <a16:creationId xmlns:a16="http://schemas.microsoft.com/office/drawing/2014/main" id="{6B1EEBC1-D8F9-431A-887E-226DB7D69AF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6" name="Rectangle 105">
              <a:extLst>
                <a:ext uri="{FF2B5EF4-FFF2-40B4-BE49-F238E27FC236}">
                  <a16:creationId xmlns:a16="http://schemas.microsoft.com/office/drawing/2014/main" id="{FBEE90F9-46D2-46E7-BA1C-A45BF3B5A7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7" name="Rectangle 106">
              <a:extLst>
                <a:ext uri="{FF2B5EF4-FFF2-40B4-BE49-F238E27FC236}">
                  <a16:creationId xmlns:a16="http://schemas.microsoft.com/office/drawing/2014/main" id="{910B243E-5032-4660-9027-8455515D355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8" name="Group 107">
              <a:extLst>
                <a:ext uri="{FF2B5EF4-FFF2-40B4-BE49-F238E27FC236}">
                  <a16:creationId xmlns:a16="http://schemas.microsoft.com/office/drawing/2014/main" id="{136438A8-4A84-472B-BE61-0BD79D0CD398}"/>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108DC419-7E4E-457B-A230-74F661B4DD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EFC4501-BB03-469A-85A1-5A763A727E4A}"/>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7F9D32E-34D6-463A-BF39-D31E13C11DBF}"/>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89C64FE6-CE65-4FC5-8B95-3E73AD2565E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604502F7-5ECC-47A3-A70E-2A75B5BB875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A8D2858C-6F8D-4E68-AA1C-5532793CBA5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7AA96782-E7A7-49E7-BC32-3CC36058CA5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E2632B0B-C36F-4868-9B94-0A5843FF5555}"/>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773C8C11-8654-4064-82B7-07FAC99A9D9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12B0E368-C56A-45A1-A780-88D225AB182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F5F1F407-AEE6-48C3-96E1-4D6CF93A9E8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836A1109-D44D-4972-AB9C-3379FDB85AA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6888388D-5A22-4C1C-A31A-287EA100625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AE367429-D63C-4AC6-A24F-0877AD266B8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28DD8D27-14CC-4E58-B45C-C2DC9F248CB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692780C0-5433-4B57-9BD5-3FB819C753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CC831C8B-90E3-4B79-BC08-98DF35DFA93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C8BB33C4-BC13-4654-8B59-CD05B850ED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0EB8CC13-DFD7-41DA-8C4D-EE2BF09CA97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6D7FF995-00A7-492E-96B7-461670258B6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3" name="SPG Ratings Black Small">
            <a:extLst>
              <a:ext uri="{FF2B5EF4-FFF2-40B4-BE49-F238E27FC236}">
                <a16:creationId xmlns:a16="http://schemas.microsoft.com/office/drawing/2014/main" id="{EFC990BE-C468-459F-9FCA-CF0BBC7121E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75912756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Image/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AD3F0-575D-4B1E-8B9F-7FAAA4AFFB13}"/>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Title 7">
            <a:extLst>
              <a:ext uri="{FF2B5EF4-FFF2-40B4-BE49-F238E27FC236}">
                <a16:creationId xmlns:a16="http://schemas.microsoft.com/office/drawing/2014/main" id="{BA62C50B-A5F2-4BDC-B21D-EF6C08A95540}"/>
              </a:ext>
            </a:extLst>
          </p:cNvPr>
          <p:cNvSpPr>
            <a:spLocks noGrp="1"/>
          </p:cNvSpPr>
          <p:nvPr>
            <p:ph type="title" hasCustomPrompt="1"/>
          </p:nvPr>
        </p:nvSpPr>
        <p:spPr>
          <a:xfrm>
            <a:off x="567038" y="652074"/>
            <a:ext cx="5010912" cy="402336"/>
          </a:xfrm>
        </p:spPr>
        <p:txBody>
          <a:bodyPr/>
          <a:lstStyle/>
          <a:p>
            <a:r>
              <a:rPr lang="en-US" dirty="0"/>
              <a:t>[Headline]</a:t>
            </a:r>
          </a:p>
        </p:txBody>
      </p:sp>
      <p:sp>
        <p:nvSpPr>
          <p:cNvPr id="12" name="Subtitle">
            <a:extLst>
              <a:ext uri="{FF2B5EF4-FFF2-40B4-BE49-F238E27FC236}">
                <a16:creationId xmlns:a16="http://schemas.microsoft.com/office/drawing/2014/main" id="{AC8B53C8-3DBD-4EA8-9392-FBE2E351CD6D}"/>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3" name="Content Placeholder 12">
            <a:extLst>
              <a:ext uri="{FF2B5EF4-FFF2-40B4-BE49-F238E27FC236}">
                <a16:creationId xmlns:a16="http://schemas.microsoft.com/office/drawing/2014/main" id="{AC70B75C-DFD7-48C8-92F1-ADC8F3A718F9}"/>
              </a:ext>
            </a:extLst>
          </p:cNvPr>
          <p:cNvSpPr>
            <a:spLocks noGrp="1"/>
          </p:cNvSpPr>
          <p:nvPr>
            <p:ph sz="quarter" idx="16" hasCustomPrompt="1"/>
          </p:nvPr>
        </p:nvSpPr>
        <p:spPr>
          <a:xfrm>
            <a:off x="567038" y="1955800"/>
            <a:ext cx="5010912" cy="424973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F90018B-6ACC-43FE-9482-22D4B889F599}"/>
              </a:ext>
            </a:extLst>
          </p:cNvPr>
          <p:cNvSpPr>
            <a:spLocks noGrp="1"/>
          </p:cNvSpPr>
          <p:nvPr>
            <p:ph type="pic" sz="quarter" idx="17" hasCustomPrompt="1"/>
          </p:nvPr>
        </p:nvSpPr>
        <p:spPr>
          <a:xfrm>
            <a:off x="6607175" y="647700"/>
            <a:ext cx="5027613" cy="5557838"/>
          </a:xfrm>
        </p:spPr>
        <p:txBody>
          <a:bodyPr anchor="ctr"/>
          <a:lstStyle>
            <a:lvl1pPr marL="0" indent="0" algn="ctr">
              <a:buNone/>
              <a:defRPr>
                <a:solidFill>
                  <a:schemeClr val="bg1"/>
                </a:solidFill>
              </a:defRPr>
            </a:lvl1pPr>
          </a:lstStyle>
          <a:p>
            <a:r>
              <a:rPr lang="en-US" dirty="0"/>
              <a:t>[Add Graphic]</a:t>
            </a:r>
          </a:p>
        </p:txBody>
      </p:sp>
      <p:sp>
        <p:nvSpPr>
          <p:cNvPr id="11" name="Text Placeholder 11">
            <a:extLst>
              <a:ext uri="{FF2B5EF4-FFF2-40B4-BE49-F238E27FC236}">
                <a16:creationId xmlns:a16="http://schemas.microsoft.com/office/drawing/2014/main" id="{C1652EBB-571E-475B-B553-39FE471E0400}"/>
              </a:ext>
            </a:extLst>
          </p:cNvPr>
          <p:cNvSpPr>
            <a:spLocks noGrp="1"/>
          </p:cNvSpPr>
          <p:nvPr>
            <p:ph type="body" sz="quarter" idx="15" hasCustomPrompt="1"/>
          </p:nvPr>
        </p:nvSpPr>
        <p:spPr>
          <a:xfrm>
            <a:off x="567039" y="5687045"/>
            <a:ext cx="501091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4" name="Rectangle 13">
            <a:extLst>
              <a:ext uri="{FF2B5EF4-FFF2-40B4-BE49-F238E27FC236}">
                <a16:creationId xmlns:a16="http://schemas.microsoft.com/office/drawing/2014/main" id="{56A74643-6F50-43EF-AC47-F1AC1911F6C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Tree>
    <p:extLst>
      <p:ext uri="{BB962C8B-B14F-4D97-AF65-F5344CB8AC3E}">
        <p14:creationId xmlns:p14="http://schemas.microsoft.com/office/powerpoint/2010/main" val="414035045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hoto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8" y="1956816"/>
            <a:ext cx="5010912" cy="425196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a:extLst>
              <a:ext uri="{FF2B5EF4-FFF2-40B4-BE49-F238E27FC236}">
                <a16:creationId xmlns:a16="http://schemas.microsoft.com/office/drawing/2014/main" id="{B8114C82-D1E4-4FD5-9ACC-948ED3D2FCD4}"/>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6" name="Title 5">
            <a:extLst>
              <a:ext uri="{FF2B5EF4-FFF2-40B4-BE49-F238E27FC236}">
                <a16:creationId xmlns:a16="http://schemas.microsoft.com/office/drawing/2014/main" id="{2183BB9D-7E68-4480-8074-01D6B9185584}"/>
              </a:ext>
            </a:extLst>
          </p:cNvPr>
          <p:cNvSpPr>
            <a:spLocks noGrp="1"/>
          </p:cNvSpPr>
          <p:nvPr>
            <p:ph type="title" hasCustomPrompt="1"/>
          </p:nvPr>
        </p:nvSpPr>
        <p:spPr>
          <a:xfrm>
            <a:off x="567038" y="652074"/>
            <a:ext cx="5010912" cy="399879"/>
          </a:xfrm>
        </p:spPr>
        <p:txBody>
          <a:bodyPr/>
          <a:lstStyle/>
          <a:p>
            <a:r>
              <a:rPr lang="en-US" dirty="0"/>
              <a:t>[Headline]</a:t>
            </a:r>
          </a:p>
        </p:txBody>
      </p:sp>
      <p:sp>
        <p:nvSpPr>
          <p:cNvPr id="11" name="Text Placeholder 11">
            <a:extLst>
              <a:ext uri="{FF2B5EF4-FFF2-40B4-BE49-F238E27FC236}">
                <a16:creationId xmlns:a16="http://schemas.microsoft.com/office/drawing/2014/main" id="{69EDE3A3-93BC-435F-86A2-88586877EC9B}"/>
              </a:ext>
            </a:extLst>
          </p:cNvPr>
          <p:cNvSpPr>
            <a:spLocks noGrp="1"/>
          </p:cNvSpPr>
          <p:nvPr>
            <p:ph type="body" sz="quarter" idx="16" hasCustomPrompt="1"/>
          </p:nvPr>
        </p:nvSpPr>
        <p:spPr>
          <a:xfrm>
            <a:off x="567039" y="5687045"/>
            <a:ext cx="5017787"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0" name="Rectangle 9">
            <a:extLst>
              <a:ext uri="{FF2B5EF4-FFF2-40B4-BE49-F238E27FC236}">
                <a16:creationId xmlns:a16="http://schemas.microsoft.com/office/drawing/2014/main" id="{B1580C69-7EEC-439E-AF10-9BA9CF26B3D8}"/>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Tree>
    <p:extLst>
      <p:ext uri="{BB962C8B-B14F-4D97-AF65-F5344CB8AC3E}">
        <p14:creationId xmlns:p14="http://schemas.microsoft.com/office/powerpoint/2010/main" val="243954613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B64A38-EFA9-4A39-99F2-74B7B3E3FF14}"/>
              </a:ext>
            </a:extLst>
          </p:cNvPr>
          <p:cNvSpPr>
            <a:spLocks noGrp="1"/>
          </p:cNvSpPr>
          <p:nvPr>
            <p:ph type="pic" idx="1" hasCustomPrompt="1"/>
          </p:nvPr>
        </p:nvSpPr>
        <p:spPr>
          <a:xfrm>
            <a:off x="6605015" y="0"/>
            <a:ext cx="5586984" cy="6858000"/>
          </a:xfrm>
          <a:blipFill>
            <a:blip r:embed="rId2"/>
            <a:stretch>
              <a:fillRect/>
            </a:stretch>
          </a:blipFill>
        </p:spPr>
        <p:txBody>
          <a:bodyPr anchor="ctr"/>
          <a:lstStyle>
            <a:lvl1pPr marL="0" indent="0" algn="ctr">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[Insert photo]</a:t>
            </a:r>
          </a:p>
        </p:txBody>
      </p:sp>
      <p:sp>
        <p:nvSpPr>
          <p:cNvPr id="4" name="Text Placeholder 3">
            <a:extLst>
              <a:ext uri="{FF2B5EF4-FFF2-40B4-BE49-F238E27FC236}">
                <a16:creationId xmlns:a16="http://schemas.microsoft.com/office/drawing/2014/main" id="{39A104EF-8C7F-4FBE-B54B-0BD9A26ABAF3}"/>
              </a:ext>
            </a:extLst>
          </p:cNvPr>
          <p:cNvSpPr>
            <a:spLocks noGrp="1"/>
          </p:cNvSpPr>
          <p:nvPr>
            <p:ph type="body" sz="half" idx="2" hasCustomPrompt="1"/>
          </p:nvPr>
        </p:nvSpPr>
        <p:spPr>
          <a:xfrm>
            <a:off x="567039" y="2257621"/>
            <a:ext cx="5098750" cy="39435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content]</a:t>
            </a:r>
          </a:p>
        </p:txBody>
      </p:sp>
      <p:sp>
        <p:nvSpPr>
          <p:cNvPr id="5" name="Date Placeholder 4">
            <a:extLst>
              <a:ext uri="{FF2B5EF4-FFF2-40B4-BE49-F238E27FC236}">
                <a16:creationId xmlns:a16="http://schemas.microsoft.com/office/drawing/2014/main" id="{551043C8-8B93-427A-B1E9-91B8B594F1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38E192-3F9A-45D3-ACFB-FAC89A71B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25343-4115-4C36-929A-12123083C5EF}"/>
              </a:ext>
            </a:extLst>
          </p:cNvPr>
          <p:cNvSpPr>
            <a:spLocks noGrp="1"/>
          </p:cNvSpPr>
          <p:nvPr>
            <p:ph type="sldNum" sz="quarter" idx="12"/>
          </p:nvPr>
        </p:nvSpPr>
        <p:spPr/>
        <p:txBody>
          <a:bodyPr/>
          <a:lstStyle/>
          <a:p>
            <a:fld id="{5C0461DF-BA7E-4A6E-8E65-15AD0484CCD9}" type="slidenum">
              <a:rPr lang="en-US" smtClean="0"/>
              <a:t>‹#›</a:t>
            </a:fld>
            <a:endParaRPr lang="en-US"/>
          </a:p>
        </p:txBody>
      </p:sp>
      <p:sp>
        <p:nvSpPr>
          <p:cNvPr id="8" name="Title 7">
            <a:extLst>
              <a:ext uri="{FF2B5EF4-FFF2-40B4-BE49-F238E27FC236}">
                <a16:creationId xmlns:a16="http://schemas.microsoft.com/office/drawing/2014/main" id="{18CCE458-F83E-44C2-B2F1-F53F7D8532E8}"/>
              </a:ext>
            </a:extLst>
          </p:cNvPr>
          <p:cNvSpPr>
            <a:spLocks noGrp="1"/>
          </p:cNvSpPr>
          <p:nvPr>
            <p:ph type="title" hasCustomPrompt="1"/>
          </p:nvPr>
        </p:nvSpPr>
        <p:spPr>
          <a:xfrm>
            <a:off x="567039" y="570074"/>
            <a:ext cx="5093207" cy="1385726"/>
          </a:xfrm>
          <a:prstGeom prst="rect">
            <a:avLst/>
          </a:prstGeom>
        </p:spPr>
        <p:txBody>
          <a:bodyPr anchor="b"/>
          <a:lstStyle/>
          <a:p>
            <a:r>
              <a:rPr lang="en-US" dirty="0"/>
              <a:t>[Headline]</a:t>
            </a:r>
          </a:p>
        </p:txBody>
      </p:sp>
      <p:cxnSp>
        <p:nvCxnSpPr>
          <p:cNvPr id="15" name="Straight Connector 14">
            <a:extLst>
              <a:ext uri="{FF2B5EF4-FFF2-40B4-BE49-F238E27FC236}">
                <a16:creationId xmlns:a16="http://schemas.microsoft.com/office/drawing/2014/main" id="{15D256FB-1CFC-42B7-BE62-7F49A482A92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19D0E-FF32-459E-97E4-9BB716B7A63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383DF4-34AF-4B3C-A154-D199CB5156F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6DE34798-F2B1-4980-95F7-C1599F3B7D4C}"/>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grpSp>
        <p:nvGrpSpPr>
          <p:cNvPr id="73" name="Group 72">
            <a:extLst>
              <a:ext uri="{FF2B5EF4-FFF2-40B4-BE49-F238E27FC236}">
                <a16:creationId xmlns:a16="http://schemas.microsoft.com/office/drawing/2014/main" id="{607467C2-B91E-41AB-BA5E-261BD2637B37}"/>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2DF21283-8F19-4BB7-98FF-C9FBF6E276A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E94881C-C047-4686-98D9-FA9563CA33CA}"/>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998B2EF-E7DD-4D13-8920-7BA654D235A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49C8C9-6B17-4EF5-8974-7D79D6A896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542EE6-DD72-4212-878D-2DC9A523C75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D36CC9-C44F-4F31-91B1-6F6183D9096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9EAC1-0269-4115-98BF-A8695F5EEEE6}"/>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5A1B023F-3FFB-4432-A637-0087742169A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E9157ACD-A708-446E-BA08-8ABA138452F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5FEBBB-6FF4-4962-A5D1-9492720A09A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B6C3A59-2A6C-4FA0-8ACD-FA252B97E943}"/>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6BCAC7-CEA8-442F-A559-3F4E44BDC1E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43CB7D-FCF0-48F4-BEA7-B94F8532516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8AE0A84-25B5-483F-9FC6-D34178F270F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B643A0A-DDE6-4A58-8121-C422A7300B85}"/>
              </a:ext>
            </a:extLst>
          </p:cNvPr>
          <p:cNvGrpSpPr/>
          <p:nvPr userDrawn="1"/>
        </p:nvGrpSpPr>
        <p:grpSpPr>
          <a:xfrm>
            <a:off x="-1325" y="6871033"/>
            <a:ext cx="12192000" cy="143299"/>
            <a:chOff x="-1325" y="6871033"/>
            <a:chExt cx="12192000" cy="143299"/>
          </a:xfrm>
        </p:grpSpPr>
        <p:sp>
          <p:nvSpPr>
            <p:cNvPr id="90" name="Rectangle 89">
              <a:extLst>
                <a:ext uri="{FF2B5EF4-FFF2-40B4-BE49-F238E27FC236}">
                  <a16:creationId xmlns:a16="http://schemas.microsoft.com/office/drawing/2014/main" id="{08D1AA8E-DBB0-4C4B-AE6B-EE691E847CD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91" name="Rectangle 90">
              <a:extLst>
                <a:ext uri="{FF2B5EF4-FFF2-40B4-BE49-F238E27FC236}">
                  <a16:creationId xmlns:a16="http://schemas.microsoft.com/office/drawing/2014/main" id="{A4EABDD5-9D53-41BE-84E2-0DAC7677942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92" name="Rectangle 91">
            <a:extLst>
              <a:ext uri="{FF2B5EF4-FFF2-40B4-BE49-F238E27FC236}">
                <a16:creationId xmlns:a16="http://schemas.microsoft.com/office/drawing/2014/main" id="{8161154C-724E-4877-AFF8-FAD67B3FCA2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7" name="Rectangle 66">
            <a:extLst>
              <a:ext uri="{FF2B5EF4-FFF2-40B4-BE49-F238E27FC236}">
                <a16:creationId xmlns:a16="http://schemas.microsoft.com/office/drawing/2014/main" id="{F4A58843-23D3-4734-AFEA-B414D4E09D9C}"/>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8" name="Group 67">
            <a:extLst>
              <a:ext uri="{FF2B5EF4-FFF2-40B4-BE49-F238E27FC236}">
                <a16:creationId xmlns:a16="http://schemas.microsoft.com/office/drawing/2014/main" id="{9D8E272B-3C66-4E7D-A0E4-4A06273C3A41}"/>
              </a:ext>
            </a:extLst>
          </p:cNvPr>
          <p:cNvGrpSpPr/>
          <p:nvPr userDrawn="1"/>
        </p:nvGrpSpPr>
        <p:grpSpPr>
          <a:xfrm>
            <a:off x="12257314" y="1051487"/>
            <a:ext cx="1272540" cy="3085386"/>
            <a:chOff x="12257314" y="1051487"/>
            <a:chExt cx="1272540" cy="3085386"/>
          </a:xfrm>
        </p:grpSpPr>
        <p:sp>
          <p:nvSpPr>
            <p:cNvPr id="69" name="Rectangle 68">
              <a:extLst>
                <a:ext uri="{FF2B5EF4-FFF2-40B4-BE49-F238E27FC236}">
                  <a16:creationId xmlns:a16="http://schemas.microsoft.com/office/drawing/2014/main" id="{336FE848-CA52-4854-BF6B-285DAE372E01}"/>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0" name="TextBox 69">
              <a:extLst>
                <a:ext uri="{FF2B5EF4-FFF2-40B4-BE49-F238E27FC236}">
                  <a16:creationId xmlns:a16="http://schemas.microsoft.com/office/drawing/2014/main" id="{17EA3C61-3BB1-44BD-91C7-7050576C020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1" name="Freeform: Shape 70">
              <a:extLst>
                <a:ext uri="{FF2B5EF4-FFF2-40B4-BE49-F238E27FC236}">
                  <a16:creationId xmlns:a16="http://schemas.microsoft.com/office/drawing/2014/main" id="{9FC8BCE3-3CCD-45B7-92D2-06659183691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0B7941B-A3DF-4B81-9BED-4DAD101ECB2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27" name="Freeform: Shape 126">
              <a:extLst>
                <a:ext uri="{FF2B5EF4-FFF2-40B4-BE49-F238E27FC236}">
                  <a16:creationId xmlns:a16="http://schemas.microsoft.com/office/drawing/2014/main" id="{1D1CF571-F47A-4F28-8B73-4E37C1B1039D}"/>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2A056D20-5052-460E-9F0C-73C6EBB5B40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09B34095-1465-47A1-AB1D-80BE93CEE13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30" name="Picture 129">
              <a:extLst>
                <a:ext uri="{FF2B5EF4-FFF2-40B4-BE49-F238E27FC236}">
                  <a16:creationId xmlns:a16="http://schemas.microsoft.com/office/drawing/2014/main" id="{4D13E51C-896C-433B-A5FF-883F9EE43E47}"/>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131" name="Rectangle 130">
              <a:extLst>
                <a:ext uri="{FF2B5EF4-FFF2-40B4-BE49-F238E27FC236}">
                  <a16:creationId xmlns:a16="http://schemas.microsoft.com/office/drawing/2014/main" id="{2B5AB5CC-90AD-42C7-BB73-F0FCD761B1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32" name="Rectangle 131">
              <a:extLst>
                <a:ext uri="{FF2B5EF4-FFF2-40B4-BE49-F238E27FC236}">
                  <a16:creationId xmlns:a16="http://schemas.microsoft.com/office/drawing/2014/main" id="{F76CE769-2BEB-48C1-8CA7-391FEF864E0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3" name="Rectangle 132">
              <a:extLst>
                <a:ext uri="{FF2B5EF4-FFF2-40B4-BE49-F238E27FC236}">
                  <a16:creationId xmlns:a16="http://schemas.microsoft.com/office/drawing/2014/main" id="{077D9859-C0B2-44E0-AD1D-FD26733D83D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4" name="Rectangle 133">
              <a:extLst>
                <a:ext uri="{FF2B5EF4-FFF2-40B4-BE49-F238E27FC236}">
                  <a16:creationId xmlns:a16="http://schemas.microsoft.com/office/drawing/2014/main" id="{DEEC4F13-D7A2-4001-8418-B83179B919BC}"/>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35" name="Group 134">
              <a:extLst>
                <a:ext uri="{FF2B5EF4-FFF2-40B4-BE49-F238E27FC236}">
                  <a16:creationId xmlns:a16="http://schemas.microsoft.com/office/drawing/2014/main" id="{148C427F-D272-44D2-834F-6DFEDD02BC23}"/>
                </a:ext>
              </a:extLst>
            </p:cNvPr>
            <p:cNvGrpSpPr/>
            <p:nvPr userDrawn="1"/>
          </p:nvGrpSpPr>
          <p:grpSpPr>
            <a:xfrm>
              <a:off x="12364752" y="2345932"/>
              <a:ext cx="1055431" cy="88186"/>
              <a:chOff x="914335" y="6913770"/>
              <a:chExt cx="1109884" cy="100584"/>
            </a:xfrm>
            <a:noFill/>
          </p:grpSpPr>
          <p:sp>
            <p:nvSpPr>
              <p:cNvPr id="146" name="Rectangle 145">
                <a:extLst>
                  <a:ext uri="{FF2B5EF4-FFF2-40B4-BE49-F238E27FC236}">
                    <a16:creationId xmlns:a16="http://schemas.microsoft.com/office/drawing/2014/main" id="{B59A0478-6E49-4D98-84A6-0961262102C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47" name="Rectangle 146">
                <a:extLst>
                  <a:ext uri="{FF2B5EF4-FFF2-40B4-BE49-F238E27FC236}">
                    <a16:creationId xmlns:a16="http://schemas.microsoft.com/office/drawing/2014/main" id="{047D932A-A694-4519-991D-D97DF9B57751}"/>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48" name="Rectangle 147">
                <a:extLst>
                  <a:ext uri="{FF2B5EF4-FFF2-40B4-BE49-F238E27FC236}">
                    <a16:creationId xmlns:a16="http://schemas.microsoft.com/office/drawing/2014/main" id="{EF0F7CF1-686F-4EFD-9629-02F26E00469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49" name="Rectangle 148">
                <a:extLst>
                  <a:ext uri="{FF2B5EF4-FFF2-40B4-BE49-F238E27FC236}">
                    <a16:creationId xmlns:a16="http://schemas.microsoft.com/office/drawing/2014/main" id="{22E9D753-0937-4FE5-92CB-35E8294FE0D7}"/>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50" name="Rectangle 149">
                <a:extLst>
                  <a:ext uri="{FF2B5EF4-FFF2-40B4-BE49-F238E27FC236}">
                    <a16:creationId xmlns:a16="http://schemas.microsoft.com/office/drawing/2014/main" id="{EB74A8B5-691E-4537-93E2-370CC74938D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51" name="Rectangle 150">
                <a:extLst>
                  <a:ext uri="{FF2B5EF4-FFF2-40B4-BE49-F238E27FC236}">
                    <a16:creationId xmlns:a16="http://schemas.microsoft.com/office/drawing/2014/main" id="{14EB5F14-E487-4F32-8AC6-D97F77A3129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52" name="Rectangle 151">
                <a:extLst>
                  <a:ext uri="{FF2B5EF4-FFF2-40B4-BE49-F238E27FC236}">
                    <a16:creationId xmlns:a16="http://schemas.microsoft.com/office/drawing/2014/main" id="{B14AA409-2A6D-429A-8B33-013EA09DB1C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53" name="Rectangle 152">
                <a:extLst>
                  <a:ext uri="{FF2B5EF4-FFF2-40B4-BE49-F238E27FC236}">
                    <a16:creationId xmlns:a16="http://schemas.microsoft.com/office/drawing/2014/main" id="{A4D87BE8-9941-49E5-91EA-E3E08FDCE28A}"/>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54" name="Rectangle 153">
                <a:extLst>
                  <a:ext uri="{FF2B5EF4-FFF2-40B4-BE49-F238E27FC236}">
                    <a16:creationId xmlns:a16="http://schemas.microsoft.com/office/drawing/2014/main" id="{32370BFA-8320-4D7F-BA0E-9C1BF1E084BC}"/>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55" name="Rectangle 154">
                <a:extLst>
                  <a:ext uri="{FF2B5EF4-FFF2-40B4-BE49-F238E27FC236}">
                    <a16:creationId xmlns:a16="http://schemas.microsoft.com/office/drawing/2014/main" id="{23014EB0-DB7C-481D-A3CA-6980C75439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36" name="Graphic 135" descr="Close with solid fill">
              <a:extLst>
                <a:ext uri="{FF2B5EF4-FFF2-40B4-BE49-F238E27FC236}">
                  <a16:creationId xmlns:a16="http://schemas.microsoft.com/office/drawing/2014/main" id="{20B51798-AF78-4078-9746-D3424A92106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37" name="Graphic 136" descr="Close with solid fill">
              <a:extLst>
                <a:ext uri="{FF2B5EF4-FFF2-40B4-BE49-F238E27FC236}">
                  <a16:creationId xmlns:a16="http://schemas.microsoft.com/office/drawing/2014/main" id="{BE032418-92A1-4E1A-8C09-A3D216178FA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38" name="Graphic 137" descr="Close with solid fill">
              <a:extLst>
                <a:ext uri="{FF2B5EF4-FFF2-40B4-BE49-F238E27FC236}">
                  <a16:creationId xmlns:a16="http://schemas.microsoft.com/office/drawing/2014/main" id="{905A376A-9A3D-4C3A-9C9C-738E9C12025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39" name="Graphic 138" descr="Close with solid fill">
              <a:extLst>
                <a:ext uri="{FF2B5EF4-FFF2-40B4-BE49-F238E27FC236}">
                  <a16:creationId xmlns:a16="http://schemas.microsoft.com/office/drawing/2014/main" id="{B25CCDCC-346E-4A47-87C4-F6846327D7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40" name="Graphic 139" descr="Close with solid fill">
              <a:extLst>
                <a:ext uri="{FF2B5EF4-FFF2-40B4-BE49-F238E27FC236}">
                  <a16:creationId xmlns:a16="http://schemas.microsoft.com/office/drawing/2014/main" id="{6E24AC98-79D8-4568-9A1C-A55249435BA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41" name="Graphic 140" descr="Close with solid fill">
              <a:extLst>
                <a:ext uri="{FF2B5EF4-FFF2-40B4-BE49-F238E27FC236}">
                  <a16:creationId xmlns:a16="http://schemas.microsoft.com/office/drawing/2014/main" id="{5A2E6131-42EA-4489-815F-FBF80F1E32C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42" name="Graphic 141" descr="Close with solid fill">
              <a:extLst>
                <a:ext uri="{FF2B5EF4-FFF2-40B4-BE49-F238E27FC236}">
                  <a16:creationId xmlns:a16="http://schemas.microsoft.com/office/drawing/2014/main" id="{28CDE807-7922-48F9-AC2E-C583539356A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43" name="Graphic 142" descr="Close with solid fill">
              <a:extLst>
                <a:ext uri="{FF2B5EF4-FFF2-40B4-BE49-F238E27FC236}">
                  <a16:creationId xmlns:a16="http://schemas.microsoft.com/office/drawing/2014/main" id="{EB4DA3CB-8A65-4425-9F20-1DB51B5C0C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44" name="Graphic 143" descr="Close with solid fill">
              <a:extLst>
                <a:ext uri="{FF2B5EF4-FFF2-40B4-BE49-F238E27FC236}">
                  <a16:creationId xmlns:a16="http://schemas.microsoft.com/office/drawing/2014/main" id="{DCE5CBE6-5A5C-41FA-A939-E25CD0CA77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45" name="Graphic 144" descr="Close with solid fill">
              <a:extLst>
                <a:ext uri="{FF2B5EF4-FFF2-40B4-BE49-F238E27FC236}">
                  <a16:creationId xmlns:a16="http://schemas.microsoft.com/office/drawing/2014/main" id="{29CCB93B-D43D-410C-A947-C02E98E8D0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93" name="SPG Ratings Red White Small">
            <a:extLst>
              <a:ext uri="{FF2B5EF4-FFF2-40B4-BE49-F238E27FC236}">
                <a16:creationId xmlns:a16="http://schemas.microsoft.com/office/drawing/2014/main" id="{B3CD6842-C1A4-4758-9C0E-4BC579FCA8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7994379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nted Backgrou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lvl1pPr>
              <a:defRPr/>
            </a:lvl1pPr>
          </a:lstStyle>
          <a:p>
            <a:r>
              <a:rPr lang="en-US" dirty="0"/>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FE72DE81-6D31-4EE8-846D-11667A30DC51}"/>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F423200A-B639-4DFB-B52F-559F1F74B60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11" name="Rectangle 10">
              <a:extLst>
                <a:ext uri="{FF2B5EF4-FFF2-40B4-BE49-F238E27FC236}">
                  <a16:creationId xmlns:a16="http://schemas.microsoft.com/office/drawing/2014/main" id="{7EC32EDD-78CF-4586-BFD7-75B826A880F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12" name="Rectangle 11">
            <a:extLst>
              <a:ext uri="{FF2B5EF4-FFF2-40B4-BE49-F238E27FC236}">
                <a16:creationId xmlns:a16="http://schemas.microsoft.com/office/drawing/2014/main" id="{58549BC5-4805-4624-8EDF-1CC9C2197B5E}"/>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13" name="Group 12">
            <a:extLst>
              <a:ext uri="{FF2B5EF4-FFF2-40B4-BE49-F238E27FC236}">
                <a16:creationId xmlns:a16="http://schemas.microsoft.com/office/drawing/2014/main" id="{7394D1C0-EA2E-4008-A874-1EC0BF574D97}"/>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3A91BD69-4594-4FDA-997A-E65449EA1958}"/>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15" name="TextBox 14">
              <a:extLst>
                <a:ext uri="{FF2B5EF4-FFF2-40B4-BE49-F238E27FC236}">
                  <a16:creationId xmlns:a16="http://schemas.microsoft.com/office/drawing/2014/main" id="{0084D7FA-8C2F-4E17-9AA9-8B0337F4C5D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16" name="Freeform: Shape 15">
              <a:extLst>
                <a:ext uri="{FF2B5EF4-FFF2-40B4-BE49-F238E27FC236}">
                  <a16:creationId xmlns:a16="http://schemas.microsoft.com/office/drawing/2014/main" id="{F8525CC7-72BD-405B-A60B-629BFFE0E384}"/>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7571622-2029-4FBC-BF6F-9EED626AC1B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8" name="Freeform: Shape 17">
              <a:extLst>
                <a:ext uri="{FF2B5EF4-FFF2-40B4-BE49-F238E27FC236}">
                  <a16:creationId xmlns:a16="http://schemas.microsoft.com/office/drawing/2014/main" id="{9974FC87-AC9A-4953-A46E-301C9A5AD70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110A7BC-1466-41A7-BA52-A582F79A00D0}"/>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A867F2C-00F0-470A-8785-CF2C568B79C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E5AA1475-2D73-42FB-9913-56210F20F09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7A4583F7-4DEB-484F-83A0-8D47A75E72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23" name="Rectangle 22">
              <a:extLst>
                <a:ext uri="{FF2B5EF4-FFF2-40B4-BE49-F238E27FC236}">
                  <a16:creationId xmlns:a16="http://schemas.microsoft.com/office/drawing/2014/main" id="{633526BB-F841-4514-A9F1-36B3DBDACEE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4" name="Rectangle 23">
              <a:extLst>
                <a:ext uri="{FF2B5EF4-FFF2-40B4-BE49-F238E27FC236}">
                  <a16:creationId xmlns:a16="http://schemas.microsoft.com/office/drawing/2014/main" id="{6F35C634-B648-4DBC-977B-0A5152309B0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5" name="Rectangle 24">
              <a:extLst>
                <a:ext uri="{FF2B5EF4-FFF2-40B4-BE49-F238E27FC236}">
                  <a16:creationId xmlns:a16="http://schemas.microsoft.com/office/drawing/2014/main" id="{C5D65809-B87C-4240-A59E-109EE00ABDD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26" name="Group 25">
              <a:extLst>
                <a:ext uri="{FF2B5EF4-FFF2-40B4-BE49-F238E27FC236}">
                  <a16:creationId xmlns:a16="http://schemas.microsoft.com/office/drawing/2014/main" id="{FC4661DE-667C-4142-BFBA-C579E095FDCA}"/>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946AB15E-BDCA-43B9-B050-B42CCFBD425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F1BEA057-79E7-4EC3-8EBB-67F0573CE9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DAEE85BB-CB6B-40EF-A330-B11AE29B408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8E89FDCF-E929-48C0-98F4-22E19A16802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68A15EE0-BEA9-476F-B632-E99CCBB2C7F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810852A6-E8C5-42FB-825F-860DB4A56D5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A7C1FF46-B5AE-4737-857F-B4360EEE37A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81CD1BDA-4069-458D-81D0-BC61409542C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5C88F6A3-3F4B-4AC4-982D-D3A5C1FDA4C3}"/>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284FA955-892E-445A-8D71-69416B38D350}"/>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96245744-AF49-4CE4-AFB6-66FC1960FCD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E8194C7F-0BE7-4D7D-8F46-917CDA4D842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F6D2715F-17CA-4186-A461-28CCC8749C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C2133369-C12A-460B-85F0-18B1638FD45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0AD790A3-B200-4CA3-8144-3255D6ACAFF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7F467231-C2FF-48DE-9E29-913DE2E0D2B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9F3357CC-5C53-40A5-A529-BC1B4B7E002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23625A4-67F0-4F47-BD2B-DFE76CB14D3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6AD8EA30-9A89-4FD9-AA2D-4626F99C998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51A2C0D4-371E-4B71-9179-A564FE0F5C4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7BD7F367-D406-413E-BEE0-3890F17CCB4D}"/>
              </a:ext>
            </a:extLst>
          </p:cNvPr>
          <p:cNvSpPr/>
          <p:nvPr userDrawn="1"/>
        </p:nvSpPr>
        <p:spPr>
          <a:xfrm>
            <a:off x="-959838" y="5301374"/>
            <a:ext cx="954405" cy="11842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lnSpc>
                <a:spcPct val="90000"/>
              </a:lnSpc>
              <a:spcBef>
                <a:spcPts val="450"/>
              </a:spcBef>
            </a:pPr>
            <a:r>
              <a:rPr lang="en-US" sz="600" dirty="0">
                <a:solidFill>
                  <a:srgbClr val="000000"/>
                </a:solidFill>
              </a:rPr>
              <a:t>If this slide is used as a stand-alone slide, please add the logo in all black to the slide. Hold down SHIFT and drag the logo below to the left of the first guideline. </a:t>
            </a:r>
          </a:p>
        </p:txBody>
      </p:sp>
      <p:sp>
        <p:nvSpPr>
          <p:cNvPr id="50" name="Media Placeholder 50">
            <a:extLst>
              <a:ext uri="{FF2B5EF4-FFF2-40B4-BE49-F238E27FC236}">
                <a16:creationId xmlns:a16="http://schemas.microsoft.com/office/drawing/2014/main" id="{8483EB83-69E6-4151-91B8-3B4BC45DFC2C}"/>
              </a:ext>
            </a:extLst>
          </p:cNvPr>
          <p:cNvSpPr>
            <a:spLocks noGrp="1"/>
          </p:cNvSpPr>
          <p:nvPr>
            <p:ph type="media" sz="quarter" idx="13" hasCustomPrompt="1"/>
          </p:nvPr>
        </p:nvSpPr>
        <p:spPr>
          <a:xfrm>
            <a:off x="-866684" y="6043393"/>
            <a:ext cx="768096" cy="36576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dirty="0"/>
              <a:t>.</a:t>
            </a:r>
          </a:p>
        </p:txBody>
      </p:sp>
    </p:spTree>
    <p:extLst>
      <p:ext uri="{BB962C8B-B14F-4D97-AF65-F5344CB8AC3E}">
        <p14:creationId xmlns:p14="http://schemas.microsoft.com/office/powerpoint/2010/main" val="190199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7" name="Title 6">
            <a:extLst>
              <a:ext uri="{FF2B5EF4-FFF2-40B4-BE49-F238E27FC236}">
                <a16:creationId xmlns:a16="http://schemas.microsoft.com/office/drawing/2014/main" id="{1E281549-F48C-40C3-A3B8-76A33095ABBA}"/>
              </a:ext>
            </a:extLst>
          </p:cNvPr>
          <p:cNvSpPr>
            <a:spLocks noGrp="1"/>
          </p:cNvSpPr>
          <p:nvPr>
            <p:ph type="title" hasCustomPrompt="1"/>
          </p:nvPr>
        </p:nvSpPr>
        <p:spPr>
          <a:xfrm>
            <a:off x="567039" y="651300"/>
            <a:ext cx="11062709" cy="648111"/>
          </a:xfrm>
        </p:spPr>
        <p:txBody>
          <a:bodyPr/>
          <a:lstStyle/>
          <a:p>
            <a:r>
              <a:rPr lang="en-US" dirty="0"/>
              <a:t>[Headline]</a:t>
            </a:r>
          </a:p>
        </p:txBody>
      </p:sp>
      <p:sp>
        <p:nvSpPr>
          <p:cNvPr id="17" name="Text Placeholder 11">
            <a:extLst>
              <a:ext uri="{FF2B5EF4-FFF2-40B4-BE49-F238E27FC236}">
                <a16:creationId xmlns:a16="http://schemas.microsoft.com/office/drawing/2014/main" id="{33AF1F22-6453-4489-88BC-640BBEB648C1}"/>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84192476"/>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nted Background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dirty="0"/>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0CF32E41-AE23-4AB8-BBD3-5DDDA8822076}"/>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8D65E677-89F3-4B6C-872C-D692668457F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11" name="Rectangle 10">
              <a:extLst>
                <a:ext uri="{FF2B5EF4-FFF2-40B4-BE49-F238E27FC236}">
                  <a16:creationId xmlns:a16="http://schemas.microsoft.com/office/drawing/2014/main" id="{5AAD7609-768B-4994-B6CF-A145B30EB2B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12" name="Rectangle 11">
            <a:extLst>
              <a:ext uri="{FF2B5EF4-FFF2-40B4-BE49-F238E27FC236}">
                <a16:creationId xmlns:a16="http://schemas.microsoft.com/office/drawing/2014/main" id="{81DB13CB-60DC-4D5A-9D53-F9BA0EC2484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13" name="Group 12">
            <a:extLst>
              <a:ext uri="{FF2B5EF4-FFF2-40B4-BE49-F238E27FC236}">
                <a16:creationId xmlns:a16="http://schemas.microsoft.com/office/drawing/2014/main" id="{968223A6-7FC1-4E90-A0E0-E39F129E0925}"/>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FAFA175E-66DE-4266-849B-D478AA5D501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15" name="TextBox 14">
              <a:extLst>
                <a:ext uri="{FF2B5EF4-FFF2-40B4-BE49-F238E27FC236}">
                  <a16:creationId xmlns:a16="http://schemas.microsoft.com/office/drawing/2014/main" id="{5CA17CBD-0806-441C-9085-77D44783F74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16" name="Freeform: Shape 15">
              <a:extLst>
                <a:ext uri="{FF2B5EF4-FFF2-40B4-BE49-F238E27FC236}">
                  <a16:creationId xmlns:a16="http://schemas.microsoft.com/office/drawing/2014/main" id="{AFDE58A2-6B49-4DA6-8715-ECD72C03B6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068197-D4E9-44F4-A1F8-372CC4E92838}"/>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8" name="Freeform: Shape 17">
              <a:extLst>
                <a:ext uri="{FF2B5EF4-FFF2-40B4-BE49-F238E27FC236}">
                  <a16:creationId xmlns:a16="http://schemas.microsoft.com/office/drawing/2014/main" id="{A8260D71-520D-415F-A5D3-7802F02E3AB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BA551C-3085-43FA-BCCA-F9011F8596E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43ABA97-7D14-4392-9402-E8B0744F8EAD}"/>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A901F25-DC8F-4CDA-BCF8-929418C222F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F63243C4-EDBF-4A54-BBDB-AB4037DAA67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23" name="Rectangle 22">
              <a:extLst>
                <a:ext uri="{FF2B5EF4-FFF2-40B4-BE49-F238E27FC236}">
                  <a16:creationId xmlns:a16="http://schemas.microsoft.com/office/drawing/2014/main" id="{946EEE72-1413-4B34-AAD1-2E49DB4E209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4" name="Rectangle 23">
              <a:extLst>
                <a:ext uri="{FF2B5EF4-FFF2-40B4-BE49-F238E27FC236}">
                  <a16:creationId xmlns:a16="http://schemas.microsoft.com/office/drawing/2014/main" id="{D8120777-CEB0-4B6F-87B3-F1EC0F046D9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5" name="Rectangle 24">
              <a:extLst>
                <a:ext uri="{FF2B5EF4-FFF2-40B4-BE49-F238E27FC236}">
                  <a16:creationId xmlns:a16="http://schemas.microsoft.com/office/drawing/2014/main" id="{218F72D7-648A-4F15-ACF5-B8281F35F57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26" name="Group 25">
              <a:extLst>
                <a:ext uri="{FF2B5EF4-FFF2-40B4-BE49-F238E27FC236}">
                  <a16:creationId xmlns:a16="http://schemas.microsoft.com/office/drawing/2014/main" id="{555AB4DD-99A1-43C3-ABC6-5D434B205C2D}"/>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6F1FFF8C-1327-4A19-880A-3479D0A55E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35280209-B201-4AC7-BFD8-FA55B8DCD0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FF1C21CF-B3F5-443D-B00E-14EE46ED97D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4805062-DC34-4BF2-A6E4-7A72B785032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E6010B52-9FB2-442A-B6BB-CD3D18C9EB6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B8DDF3B2-A9E5-4BE4-8D94-867821759E6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C3329A8D-96B8-4BB1-B4B6-1AAA28B9576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03CC8236-37AD-49FD-96C5-6813D8EDFF2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2AF693ED-400C-49C5-89BC-4EA87D9E2FD7}"/>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9EA3CA52-5D9F-4190-B1D1-6D5637C681D4}"/>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3474E98A-EFCF-4355-91C6-5120F98E4B0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B33004E9-9512-49AD-814A-F14EDACE88E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B790EEC0-6B83-4528-B56D-8336053C100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E7ABC868-4D9E-4605-B160-C07B68560D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1CA33095-6250-46E1-8A47-AEEDC811856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9527812F-D822-4894-9171-E65B3CDCCA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510A5E5-AC23-4C4B-A74A-AEB6CB88A4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138D40B9-60FB-48B8-B883-7706E0317C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F0D7166-BDCB-4AE7-B719-4D526D63742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FF9870F-013C-4388-8FD2-B8F6D799F4B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631A6AD5-4117-4BCC-9C46-9696F60C4318}"/>
              </a:ext>
            </a:extLst>
          </p:cNvPr>
          <p:cNvSpPr/>
          <p:nvPr userDrawn="1"/>
        </p:nvSpPr>
        <p:spPr>
          <a:xfrm>
            <a:off x="-959838" y="5301374"/>
            <a:ext cx="954405" cy="11842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lnSpc>
                <a:spcPct val="90000"/>
              </a:lnSpc>
              <a:spcBef>
                <a:spcPts val="450"/>
              </a:spcBef>
            </a:pPr>
            <a:r>
              <a:rPr lang="en-US" sz="600" dirty="0">
                <a:solidFill>
                  <a:srgbClr val="000000"/>
                </a:solidFill>
              </a:rPr>
              <a:t>If this slide is used as a stand-alone slide, please add the logo in all black to the slide. Hold down SHIFT and drag the logo below to the left of the first guideline. </a:t>
            </a:r>
          </a:p>
        </p:txBody>
      </p:sp>
      <p:sp>
        <p:nvSpPr>
          <p:cNvPr id="51" name="Media Placeholder 50">
            <a:extLst>
              <a:ext uri="{FF2B5EF4-FFF2-40B4-BE49-F238E27FC236}">
                <a16:creationId xmlns:a16="http://schemas.microsoft.com/office/drawing/2014/main" id="{02A8996F-CD88-472F-B733-FCE76F0308DC}"/>
              </a:ext>
            </a:extLst>
          </p:cNvPr>
          <p:cNvSpPr>
            <a:spLocks noGrp="1"/>
          </p:cNvSpPr>
          <p:nvPr>
            <p:ph type="media" sz="quarter" idx="13" hasCustomPrompt="1"/>
          </p:nvPr>
        </p:nvSpPr>
        <p:spPr>
          <a:xfrm>
            <a:off x="-866684" y="6043393"/>
            <a:ext cx="768096" cy="36576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dirty="0"/>
              <a:t>.</a:t>
            </a:r>
          </a:p>
        </p:txBody>
      </p:sp>
    </p:spTree>
    <p:extLst>
      <p:ext uri="{BB962C8B-B14F-4D97-AF65-F5344CB8AC3E}">
        <p14:creationId xmlns:p14="http://schemas.microsoft.com/office/powerpoint/2010/main" val="205576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nted Background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5">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dirty="0"/>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9B4FA31C-DB08-41B9-95E8-B1F0D8B49E0D}"/>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8410B4C2-BDF4-46CD-A38B-A8C99FE4A3A5}"/>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11" name="Rectangle 10">
              <a:extLst>
                <a:ext uri="{FF2B5EF4-FFF2-40B4-BE49-F238E27FC236}">
                  <a16:creationId xmlns:a16="http://schemas.microsoft.com/office/drawing/2014/main" id="{F8F0FFA7-9474-4A46-98BF-EB36B213E7D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12" name="Rectangle 11">
            <a:extLst>
              <a:ext uri="{FF2B5EF4-FFF2-40B4-BE49-F238E27FC236}">
                <a16:creationId xmlns:a16="http://schemas.microsoft.com/office/drawing/2014/main" id="{8ABD13EE-625C-45C3-9EC1-C1CCC8381FAD}"/>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13" name="Group 12">
            <a:extLst>
              <a:ext uri="{FF2B5EF4-FFF2-40B4-BE49-F238E27FC236}">
                <a16:creationId xmlns:a16="http://schemas.microsoft.com/office/drawing/2014/main" id="{D7A2B646-CD46-4B0F-93F5-9441AAA25672}"/>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57CC4EA4-865D-4094-93EF-9A4646F715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15" name="TextBox 14">
              <a:extLst>
                <a:ext uri="{FF2B5EF4-FFF2-40B4-BE49-F238E27FC236}">
                  <a16:creationId xmlns:a16="http://schemas.microsoft.com/office/drawing/2014/main" id="{ED7206F3-3C0D-4961-8430-9373BB7FBFD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16" name="Freeform: Shape 15">
              <a:extLst>
                <a:ext uri="{FF2B5EF4-FFF2-40B4-BE49-F238E27FC236}">
                  <a16:creationId xmlns:a16="http://schemas.microsoft.com/office/drawing/2014/main" id="{06906D1C-7176-4A05-B5A1-DDC044E5D26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33072E-A539-42AB-B6DF-978B287CD6B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8" name="Freeform: Shape 17">
              <a:extLst>
                <a:ext uri="{FF2B5EF4-FFF2-40B4-BE49-F238E27FC236}">
                  <a16:creationId xmlns:a16="http://schemas.microsoft.com/office/drawing/2014/main" id="{18BD4CFB-0C05-45D1-9B41-15189F99036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E5739C-A3F7-43D2-AB2A-049CDCC3EA4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ECDE9D-6957-4F5E-833E-425AB1BB6BEF}"/>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59FBFCE-6440-4C27-9297-9291032D4DB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00841669-D32E-4DE0-9CD8-E7780644E3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23" name="Rectangle 22">
              <a:extLst>
                <a:ext uri="{FF2B5EF4-FFF2-40B4-BE49-F238E27FC236}">
                  <a16:creationId xmlns:a16="http://schemas.microsoft.com/office/drawing/2014/main" id="{C18FD646-3C46-48B3-886B-B1976FF7BD1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4" name="Rectangle 23">
              <a:extLst>
                <a:ext uri="{FF2B5EF4-FFF2-40B4-BE49-F238E27FC236}">
                  <a16:creationId xmlns:a16="http://schemas.microsoft.com/office/drawing/2014/main" id="{F499DFAA-1E9E-46E8-A885-6FF4509507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5" name="Rectangle 24">
              <a:extLst>
                <a:ext uri="{FF2B5EF4-FFF2-40B4-BE49-F238E27FC236}">
                  <a16:creationId xmlns:a16="http://schemas.microsoft.com/office/drawing/2014/main" id="{B784881A-BCAE-42AD-A90D-3E0094562A65}"/>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26" name="Group 25">
              <a:extLst>
                <a:ext uri="{FF2B5EF4-FFF2-40B4-BE49-F238E27FC236}">
                  <a16:creationId xmlns:a16="http://schemas.microsoft.com/office/drawing/2014/main" id="{7CA64F69-F27C-4566-B886-B53F68AAA52B}"/>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74B7D970-F849-49D7-8D7F-ED02907F7BE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5E813B39-0927-4E1A-AC28-A92E71A725D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44424BD7-32BC-4452-82B3-43C1D7C7AA75}"/>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EB0370D-99FA-40C0-87BF-B1DF99082B5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55959960-0F8A-4A66-BE04-DC9993606264}"/>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602768D6-78BB-409E-B0AE-C486DBC85DD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3C0320F0-C098-4D2E-80ED-1D080D3F23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FB057FBE-4954-4DA9-BD85-5C61FD2A6FE0}"/>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8E76D83F-22DF-47BE-ADD5-09920FA0FEF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5326C115-BD7A-430E-A6E3-2140E1C6587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0020BFCB-73B5-4B33-83B4-3397F8BB98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D8459BA9-192B-46F5-A4DC-7E92D56BE9A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D6818E51-E4F2-453E-B32B-B961E1F29A6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0FA8B3E7-A37E-43EB-BE68-0054DCE61C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C7572A11-2289-436A-A4C7-10C6C55FBC0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52C4789D-FBEC-41D7-8586-15DA9958F8E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9C28007-AA08-4955-B5EA-69976905609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7488417-50FD-4DC5-9327-95FA1A44203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13587C3-AC05-48C6-8B6C-D1C4D2241DC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D4D4078-D6D7-4B78-8CF7-4AA934F7F74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0508E00E-8FEF-4CB1-A6EF-EE44CD420DED}"/>
              </a:ext>
            </a:extLst>
          </p:cNvPr>
          <p:cNvSpPr/>
          <p:nvPr userDrawn="1"/>
        </p:nvSpPr>
        <p:spPr>
          <a:xfrm>
            <a:off x="-959838" y="5301374"/>
            <a:ext cx="954405" cy="11842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lnSpc>
                <a:spcPct val="90000"/>
              </a:lnSpc>
              <a:spcBef>
                <a:spcPts val="450"/>
              </a:spcBef>
            </a:pPr>
            <a:r>
              <a:rPr lang="en-US" sz="600" dirty="0">
                <a:solidFill>
                  <a:srgbClr val="000000"/>
                </a:solidFill>
              </a:rPr>
              <a:t>If this slide is used as a stand-alone slide, please add the logo in all black to the slide. Hold down SHIFT and drag the logo below to the left of the first guideline. </a:t>
            </a:r>
          </a:p>
        </p:txBody>
      </p:sp>
      <p:sp>
        <p:nvSpPr>
          <p:cNvPr id="49" name="Media Placeholder 50">
            <a:extLst>
              <a:ext uri="{FF2B5EF4-FFF2-40B4-BE49-F238E27FC236}">
                <a16:creationId xmlns:a16="http://schemas.microsoft.com/office/drawing/2014/main" id="{BD22C802-BA6A-48D0-9264-999F507BB6FE}"/>
              </a:ext>
            </a:extLst>
          </p:cNvPr>
          <p:cNvSpPr>
            <a:spLocks noGrp="1"/>
          </p:cNvSpPr>
          <p:nvPr>
            <p:ph type="media" sz="quarter" idx="13" hasCustomPrompt="1"/>
          </p:nvPr>
        </p:nvSpPr>
        <p:spPr>
          <a:xfrm>
            <a:off x="-866684" y="6043393"/>
            <a:ext cx="768096" cy="36576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dirty="0"/>
              <a:t>.</a:t>
            </a:r>
          </a:p>
        </p:txBody>
      </p:sp>
    </p:spTree>
    <p:extLst>
      <p:ext uri="{BB962C8B-B14F-4D97-AF65-F5344CB8AC3E}">
        <p14:creationId xmlns:p14="http://schemas.microsoft.com/office/powerpoint/2010/main" val="170548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ICONS</a:t>
            </a:r>
          </a:p>
        </p:txBody>
      </p:sp>
      <p:cxnSp>
        <p:nvCxnSpPr>
          <p:cNvPr id="7" name="Straight Connector 6">
            <a:extLst>
              <a:ext uri="{FF2B5EF4-FFF2-40B4-BE49-F238E27FC236}">
                <a16:creationId xmlns:a16="http://schemas.microsoft.com/office/drawing/2014/main" id="{F3A44DCB-2B66-40CC-BFC9-D0F716E2CEF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29A02F-97B9-4C8B-8D7B-D67097271F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E2388E-4B15-41C7-BF43-AC1AB7927E5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37A8A86A-AB9B-43AA-8CA0-D6E9B35AD57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024556E7-498A-428A-AE3C-16ED9A96E517}"/>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7FF2A454-020D-456D-B2C2-76AAF0BD808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78" name="Rectangle 77">
              <a:extLst>
                <a:ext uri="{FF2B5EF4-FFF2-40B4-BE49-F238E27FC236}">
                  <a16:creationId xmlns:a16="http://schemas.microsoft.com/office/drawing/2014/main" id="{BA1613DD-18C6-42C3-A2DF-C9A56F4169D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79" name="Rectangle 78">
            <a:extLst>
              <a:ext uri="{FF2B5EF4-FFF2-40B4-BE49-F238E27FC236}">
                <a16:creationId xmlns:a16="http://schemas.microsoft.com/office/drawing/2014/main" id="{F55DA875-BCDD-4A0C-A739-83BC97DA1E3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46" name="Rectangle 45">
            <a:extLst>
              <a:ext uri="{FF2B5EF4-FFF2-40B4-BE49-F238E27FC236}">
                <a16:creationId xmlns:a16="http://schemas.microsoft.com/office/drawing/2014/main" id="{066107DF-8C78-4FA7-995D-868B98DAC78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7" name="Group 46">
            <a:extLst>
              <a:ext uri="{FF2B5EF4-FFF2-40B4-BE49-F238E27FC236}">
                <a16:creationId xmlns:a16="http://schemas.microsoft.com/office/drawing/2014/main" id="{DC3D3180-5AA1-49F3-B2FE-EDA10C3AB688}"/>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5C14908A-E7F4-4096-A65C-E1E0E5A58AE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9" name="TextBox 48">
              <a:extLst>
                <a:ext uri="{FF2B5EF4-FFF2-40B4-BE49-F238E27FC236}">
                  <a16:creationId xmlns:a16="http://schemas.microsoft.com/office/drawing/2014/main" id="{654940DA-D98F-4495-BD63-4A849D446093}"/>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0" name="Freeform: Shape 49">
              <a:extLst>
                <a:ext uri="{FF2B5EF4-FFF2-40B4-BE49-F238E27FC236}">
                  <a16:creationId xmlns:a16="http://schemas.microsoft.com/office/drawing/2014/main" id="{78E01CE8-E1E5-4991-A3D3-754996C9B6D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556E139-0AAC-43C5-A502-45C7BC38D32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2" name="Freeform: Shape 51">
              <a:extLst>
                <a:ext uri="{FF2B5EF4-FFF2-40B4-BE49-F238E27FC236}">
                  <a16:creationId xmlns:a16="http://schemas.microsoft.com/office/drawing/2014/main" id="{5127E8A5-29D2-46D0-A393-1779B35A331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AA5DE2C-563B-48DF-826E-96C88169C8C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993F553-E43D-4FE5-9CAA-0FEB1F0AC7A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BD3A2EF-402E-4E52-8DFA-1483A6AB0B3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A4AB81A7-3C9F-475F-A5C0-EEDACF659CC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7" name="Rectangle 56">
              <a:extLst>
                <a:ext uri="{FF2B5EF4-FFF2-40B4-BE49-F238E27FC236}">
                  <a16:creationId xmlns:a16="http://schemas.microsoft.com/office/drawing/2014/main" id="{0D359351-838C-4B1A-BE69-564C392FC97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8" name="Rectangle 57">
              <a:extLst>
                <a:ext uri="{FF2B5EF4-FFF2-40B4-BE49-F238E27FC236}">
                  <a16:creationId xmlns:a16="http://schemas.microsoft.com/office/drawing/2014/main" id="{D2C97798-9801-4DC7-98D3-13433D7AA4C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9" name="Rectangle 58">
              <a:extLst>
                <a:ext uri="{FF2B5EF4-FFF2-40B4-BE49-F238E27FC236}">
                  <a16:creationId xmlns:a16="http://schemas.microsoft.com/office/drawing/2014/main" id="{AD95CD33-C5E7-40CE-85C5-45045FC93C8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0" name="Group 59">
              <a:extLst>
                <a:ext uri="{FF2B5EF4-FFF2-40B4-BE49-F238E27FC236}">
                  <a16:creationId xmlns:a16="http://schemas.microsoft.com/office/drawing/2014/main" id="{9DDABA8E-A778-44D1-B718-DBC4EDFA3AF0}"/>
                </a:ext>
              </a:extLst>
            </p:cNvPr>
            <p:cNvGrpSpPr/>
            <p:nvPr userDrawn="1"/>
          </p:nvGrpSpPr>
          <p:grpSpPr>
            <a:xfrm>
              <a:off x="12364752" y="2345932"/>
              <a:ext cx="1055431" cy="88186"/>
              <a:chOff x="914335" y="6913770"/>
              <a:chExt cx="1109884" cy="100584"/>
            </a:xfrm>
            <a:noFill/>
          </p:grpSpPr>
          <p:sp>
            <p:nvSpPr>
              <p:cNvPr id="71" name="Rectangle 70">
                <a:extLst>
                  <a:ext uri="{FF2B5EF4-FFF2-40B4-BE49-F238E27FC236}">
                    <a16:creationId xmlns:a16="http://schemas.microsoft.com/office/drawing/2014/main" id="{21878433-AE5F-41F1-989E-997C86D6CA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72" name="Rectangle 71">
                <a:extLst>
                  <a:ext uri="{FF2B5EF4-FFF2-40B4-BE49-F238E27FC236}">
                    <a16:creationId xmlns:a16="http://schemas.microsoft.com/office/drawing/2014/main" id="{9E61A0AC-5F22-4A19-92B3-FEC38D463D1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73" name="Rectangle 72">
                <a:extLst>
                  <a:ext uri="{FF2B5EF4-FFF2-40B4-BE49-F238E27FC236}">
                    <a16:creationId xmlns:a16="http://schemas.microsoft.com/office/drawing/2014/main" id="{B69F08BD-69C1-40D7-B90A-1BB9B9DCBFE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74" name="Rectangle 73">
                <a:extLst>
                  <a:ext uri="{FF2B5EF4-FFF2-40B4-BE49-F238E27FC236}">
                    <a16:creationId xmlns:a16="http://schemas.microsoft.com/office/drawing/2014/main" id="{5C4974F8-A03C-48C5-8766-FFBA55C65C5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79B3A1A2-24D9-4418-A66E-1200B11D5AD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6B824AC7-EE21-4A94-B226-BBBFB9E3B86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BF6C3F1-008D-4826-AF89-271466EEAAEC}"/>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6534F1F2-3DBB-4715-8CC5-8E4A1271F0F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F680DA5-7768-4B70-80A2-8283D409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1C9613EA-C083-4B3F-96EB-3825CDD8257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7F1647AC-4630-45BE-B2A5-4455D33740C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82BFFF0D-DE04-4EF6-AE95-D9E53A72920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63" name="Graphic 62" descr="Close with solid fill">
              <a:extLst>
                <a:ext uri="{FF2B5EF4-FFF2-40B4-BE49-F238E27FC236}">
                  <a16:creationId xmlns:a16="http://schemas.microsoft.com/office/drawing/2014/main" id="{1B0D85D9-2D37-43D5-BCE9-207C2ECD6BE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64" name="Graphic 63" descr="Close with solid fill">
              <a:extLst>
                <a:ext uri="{FF2B5EF4-FFF2-40B4-BE49-F238E27FC236}">
                  <a16:creationId xmlns:a16="http://schemas.microsoft.com/office/drawing/2014/main" id="{6DF7BE2B-5FD8-46D8-BA3F-20575B7906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65" name="Graphic 64" descr="Close with solid fill">
              <a:extLst>
                <a:ext uri="{FF2B5EF4-FFF2-40B4-BE49-F238E27FC236}">
                  <a16:creationId xmlns:a16="http://schemas.microsoft.com/office/drawing/2014/main" id="{D7F89597-CDC7-444E-82FE-F060E4F619A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66" name="Graphic 65" descr="Close with solid fill">
              <a:extLst>
                <a:ext uri="{FF2B5EF4-FFF2-40B4-BE49-F238E27FC236}">
                  <a16:creationId xmlns:a16="http://schemas.microsoft.com/office/drawing/2014/main" id="{4F6BE0C1-5903-4A82-A411-F8A40EEC0B2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7" name="Graphic 66" descr="Close with solid fill">
              <a:extLst>
                <a:ext uri="{FF2B5EF4-FFF2-40B4-BE49-F238E27FC236}">
                  <a16:creationId xmlns:a16="http://schemas.microsoft.com/office/drawing/2014/main" id="{7AA346D1-0B69-435F-BD9C-C4572028599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8" name="Graphic 67" descr="Close with solid fill">
              <a:extLst>
                <a:ext uri="{FF2B5EF4-FFF2-40B4-BE49-F238E27FC236}">
                  <a16:creationId xmlns:a16="http://schemas.microsoft.com/office/drawing/2014/main" id="{A4FCE17A-ECD8-48F5-AC64-08A29E0984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9" name="Graphic 68" descr="Close with solid fill">
              <a:extLst>
                <a:ext uri="{FF2B5EF4-FFF2-40B4-BE49-F238E27FC236}">
                  <a16:creationId xmlns:a16="http://schemas.microsoft.com/office/drawing/2014/main" id="{D47238AC-3E85-4EEF-B7C3-E82CDA37EB8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70" name="Graphic 69" descr="Close with solid fill">
              <a:extLst>
                <a:ext uri="{FF2B5EF4-FFF2-40B4-BE49-F238E27FC236}">
                  <a16:creationId xmlns:a16="http://schemas.microsoft.com/office/drawing/2014/main" id="{7EE5065F-65B5-4DED-8635-C7F59F790C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7716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 Columns Vertic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0977" y="1959598"/>
            <a:ext cx="1161288" cy="1161288"/>
          </a:xfrm>
        </p:spPr>
        <p:txBody>
          <a:bodyPr anchor="ctr">
            <a:normAutofit/>
          </a:bodyPr>
          <a:lstStyle>
            <a:lvl1pPr marL="0" indent="0" algn="ctr">
              <a:buNone/>
              <a:defRPr sz="1400"/>
            </a:lvl1pPr>
          </a:lstStyle>
          <a:p>
            <a:r>
              <a:rPr lang="en-US" dirty="0"/>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4409596" y="1959861"/>
            <a:ext cx="1161288" cy="1161288"/>
          </a:xfrm>
        </p:spPr>
        <p:txBody>
          <a:bodyPr anchor="ctr">
            <a:normAutofit/>
          </a:bodyPr>
          <a:lstStyle>
            <a:lvl1pPr marL="0" indent="0" algn="ctr">
              <a:buNone/>
              <a:defRPr sz="1400"/>
            </a:lvl1pPr>
          </a:lstStyle>
          <a:p>
            <a:r>
              <a:rPr lang="en-US" dirty="0"/>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8256785" y="1959861"/>
            <a:ext cx="1161288" cy="1161288"/>
          </a:xfrm>
        </p:spPr>
        <p:txBody>
          <a:bodyPr anchor="ctr">
            <a:normAutofit/>
          </a:bodyPr>
          <a:lstStyle>
            <a:lvl1pPr marL="0" indent="0" algn="ctr">
              <a:buNone/>
              <a:defRPr sz="1400"/>
            </a:lvl1pPr>
          </a:lstStyle>
          <a:p>
            <a:r>
              <a:rPr lang="en-US" dirty="0"/>
              <a:t>[Image] or remove and place icon here</a:t>
            </a:r>
          </a:p>
        </p:txBody>
      </p:sp>
      <p:sp>
        <p:nvSpPr>
          <p:cNvPr id="6" name="Title 5">
            <a:extLst>
              <a:ext uri="{FF2B5EF4-FFF2-40B4-BE49-F238E27FC236}">
                <a16:creationId xmlns:a16="http://schemas.microsoft.com/office/drawing/2014/main" id="{EDA03F86-325A-426E-9FC5-0C893F0B53EE}"/>
              </a:ext>
            </a:extLst>
          </p:cNvPr>
          <p:cNvSpPr>
            <a:spLocks noGrp="1"/>
          </p:cNvSpPr>
          <p:nvPr>
            <p:ph type="title" hasCustomPrompt="1"/>
          </p:nvPr>
        </p:nvSpPr>
        <p:spPr>
          <a:xfrm>
            <a:off x="567039" y="649617"/>
            <a:ext cx="11064788" cy="402336"/>
          </a:xfrm>
        </p:spPr>
        <p:txBody>
          <a:bodyPr/>
          <a:lstStyle/>
          <a:p>
            <a:r>
              <a:rPr lang="en-US" dirty="0"/>
              <a:t>[Headline]</a:t>
            </a:r>
          </a:p>
        </p:txBody>
      </p:sp>
      <p:sp>
        <p:nvSpPr>
          <p:cNvPr id="17" name="Subtitle">
            <a:extLst>
              <a:ext uri="{FF2B5EF4-FFF2-40B4-BE49-F238E27FC236}">
                <a16:creationId xmlns:a16="http://schemas.microsoft.com/office/drawing/2014/main" id="{0A5B223F-C605-4115-BE2F-C4F94D8B0D0E}"/>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8" name="Text Placeholder 20">
            <a:extLst>
              <a:ext uri="{FF2B5EF4-FFF2-40B4-BE49-F238E27FC236}">
                <a16:creationId xmlns:a16="http://schemas.microsoft.com/office/drawing/2014/main" id="{1CBEFA0D-AA9F-41EC-AA39-4B7ED7A544D8}"/>
              </a:ext>
            </a:extLst>
          </p:cNvPr>
          <p:cNvSpPr>
            <a:spLocks noGrp="1"/>
          </p:cNvSpPr>
          <p:nvPr>
            <p:ph type="body" sz="quarter" idx="24" hasCustomPrompt="1"/>
          </p:nvPr>
        </p:nvSpPr>
        <p:spPr>
          <a:xfrm>
            <a:off x="557212" y="3849756"/>
            <a:ext cx="3374136" cy="173918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2">
            <a:extLst>
              <a:ext uri="{FF2B5EF4-FFF2-40B4-BE49-F238E27FC236}">
                <a16:creationId xmlns:a16="http://schemas.microsoft.com/office/drawing/2014/main" id="{002B21E4-5277-4096-89FA-542D582DA3CB}"/>
              </a:ext>
            </a:extLst>
          </p:cNvPr>
          <p:cNvSpPr>
            <a:spLocks noGrp="1"/>
          </p:cNvSpPr>
          <p:nvPr>
            <p:ph type="body" sz="quarter" idx="25" hasCustomPrompt="1"/>
          </p:nvPr>
        </p:nvSpPr>
        <p:spPr>
          <a:xfrm>
            <a:off x="4406900" y="3849756"/>
            <a:ext cx="3374136" cy="1739188"/>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4">
            <a:extLst>
              <a:ext uri="{FF2B5EF4-FFF2-40B4-BE49-F238E27FC236}">
                <a16:creationId xmlns:a16="http://schemas.microsoft.com/office/drawing/2014/main" id="{D4CDAA6E-D967-4882-9C82-04117B5FB9C8}"/>
              </a:ext>
            </a:extLst>
          </p:cNvPr>
          <p:cNvSpPr>
            <a:spLocks noGrp="1"/>
          </p:cNvSpPr>
          <p:nvPr>
            <p:ph type="body" sz="quarter" idx="26" hasCustomPrompt="1"/>
          </p:nvPr>
        </p:nvSpPr>
        <p:spPr>
          <a:xfrm>
            <a:off x="8256587" y="3849756"/>
            <a:ext cx="3374136" cy="173918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a:extLst>
              <a:ext uri="{FF2B5EF4-FFF2-40B4-BE49-F238E27FC236}">
                <a16:creationId xmlns:a16="http://schemas.microsoft.com/office/drawing/2014/main" id="{200235E1-A4EC-4E89-988A-52AFEB6744E9}"/>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13" name="Group 12">
            <a:extLst>
              <a:ext uri="{FF2B5EF4-FFF2-40B4-BE49-F238E27FC236}">
                <a16:creationId xmlns:a16="http://schemas.microsoft.com/office/drawing/2014/main" id="{8CEA58D2-BBDB-4362-9160-5D5A2D975377}"/>
              </a:ext>
            </a:extLst>
          </p:cNvPr>
          <p:cNvGrpSpPr/>
          <p:nvPr userDrawn="1"/>
        </p:nvGrpSpPr>
        <p:grpSpPr>
          <a:xfrm>
            <a:off x="12262441" y="4218015"/>
            <a:ext cx="1272540" cy="1049582"/>
            <a:chOff x="12262441" y="4218015"/>
            <a:chExt cx="1272540" cy="1049582"/>
          </a:xfrm>
        </p:grpSpPr>
        <p:sp>
          <p:nvSpPr>
            <p:cNvPr id="23" name="Rectangle 22">
              <a:extLst>
                <a:ext uri="{FF2B5EF4-FFF2-40B4-BE49-F238E27FC236}">
                  <a16:creationId xmlns:a16="http://schemas.microsoft.com/office/drawing/2014/main" id="{490E9F7B-7BE1-43A5-AA8C-D678352867B4}"/>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8" name="Picture 7">
              <a:extLst>
                <a:ext uri="{FF2B5EF4-FFF2-40B4-BE49-F238E27FC236}">
                  <a16:creationId xmlns:a16="http://schemas.microsoft.com/office/drawing/2014/main" id="{7DEA47EC-0888-49C5-842B-B58EBFE65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11" name="Straight Arrow Connector 10">
              <a:extLst>
                <a:ext uri="{FF2B5EF4-FFF2-40B4-BE49-F238E27FC236}">
                  <a16:creationId xmlns:a16="http://schemas.microsoft.com/office/drawing/2014/main" id="{0DF73BC0-6C32-4386-8B6D-B106628A5C3E}"/>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0E86CEA-7E59-40A7-B10C-26F620B46CD4}"/>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3012513687"/>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3 Columns Horizont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3543301" y="1958818"/>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3543301" y="3396613"/>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3543301" y="4839819"/>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1531688" y="1953408"/>
            <a:ext cx="850392" cy="850392"/>
          </a:xfrm>
        </p:spPr>
        <p:txBody>
          <a:bodyPr anchor="ctr">
            <a:normAutofit/>
          </a:bodyPr>
          <a:lstStyle>
            <a:lvl1pPr marL="0" indent="0" algn="ctr">
              <a:buNone/>
              <a:defRPr sz="1100"/>
            </a:lvl1pPr>
          </a:lstStyle>
          <a:p>
            <a:r>
              <a:rPr lang="en-US" dirty="0"/>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1531688" y="3396613"/>
            <a:ext cx="850392" cy="850392"/>
          </a:xfrm>
        </p:spPr>
        <p:txBody>
          <a:bodyPr anchor="ctr">
            <a:normAutofit/>
          </a:bodyPr>
          <a:lstStyle>
            <a:lvl1pPr marL="0" indent="0" algn="ctr">
              <a:buNone/>
              <a:defRPr sz="1100"/>
            </a:lvl1pPr>
          </a:lstStyle>
          <a:p>
            <a:r>
              <a:rPr lang="en-US" dirty="0"/>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1529510" y="4839819"/>
            <a:ext cx="850392" cy="850392"/>
          </a:xfrm>
        </p:spPr>
        <p:txBody>
          <a:bodyPr anchor="ctr">
            <a:normAutofit/>
          </a:bodyPr>
          <a:lstStyle>
            <a:lvl1pPr marL="0" indent="0" algn="ctr">
              <a:buNone/>
              <a:defRPr sz="1100"/>
            </a:lvl1pPr>
          </a:lstStyle>
          <a:p>
            <a:r>
              <a:rPr lang="en-US" dirty="0"/>
              <a:t>[Image] or remove and place icon here</a:t>
            </a:r>
          </a:p>
        </p:txBody>
      </p:sp>
      <p:sp>
        <p:nvSpPr>
          <p:cNvPr id="6" name="Title 5">
            <a:extLst>
              <a:ext uri="{FF2B5EF4-FFF2-40B4-BE49-F238E27FC236}">
                <a16:creationId xmlns:a16="http://schemas.microsoft.com/office/drawing/2014/main" id="{CCBBB53B-3527-4A3E-A5BB-F5E5B67F0C37}"/>
              </a:ext>
            </a:extLst>
          </p:cNvPr>
          <p:cNvSpPr>
            <a:spLocks noGrp="1"/>
          </p:cNvSpPr>
          <p:nvPr>
            <p:ph type="title" hasCustomPrompt="1"/>
          </p:nvPr>
        </p:nvSpPr>
        <p:spPr>
          <a:xfrm>
            <a:off x="567039" y="648932"/>
            <a:ext cx="11064788" cy="402336"/>
          </a:xfrm>
        </p:spPr>
        <p:txBody>
          <a:bodyPr/>
          <a:lstStyle/>
          <a:p>
            <a:r>
              <a:rPr lang="en-US" dirty="0"/>
              <a:t>[Headline]</a:t>
            </a:r>
          </a:p>
        </p:txBody>
      </p:sp>
      <p:sp>
        <p:nvSpPr>
          <p:cNvPr id="17" name="Subtitle">
            <a:extLst>
              <a:ext uri="{FF2B5EF4-FFF2-40B4-BE49-F238E27FC236}">
                <a16:creationId xmlns:a16="http://schemas.microsoft.com/office/drawing/2014/main" id="{1EA49DD4-28E5-4849-9C4D-AC342BF2CFCE}"/>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8" name="Text Placeholder 20">
            <a:extLst>
              <a:ext uri="{FF2B5EF4-FFF2-40B4-BE49-F238E27FC236}">
                <a16:creationId xmlns:a16="http://schemas.microsoft.com/office/drawing/2014/main" id="{41C011CA-5E4C-4675-8428-A4C4BEE6165B}"/>
              </a:ext>
            </a:extLst>
          </p:cNvPr>
          <p:cNvSpPr>
            <a:spLocks noGrp="1"/>
          </p:cNvSpPr>
          <p:nvPr>
            <p:ph type="body" sz="quarter" idx="24" hasCustomPrompt="1"/>
          </p:nvPr>
        </p:nvSpPr>
        <p:spPr>
          <a:xfrm>
            <a:off x="3543301" y="2267823"/>
            <a:ext cx="8088527" cy="928037"/>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1" name="Text Placeholder 22">
            <a:extLst>
              <a:ext uri="{FF2B5EF4-FFF2-40B4-BE49-F238E27FC236}">
                <a16:creationId xmlns:a16="http://schemas.microsoft.com/office/drawing/2014/main" id="{1AB236A3-5B03-4D1A-9A80-7D0DCACD6EE7}"/>
              </a:ext>
            </a:extLst>
          </p:cNvPr>
          <p:cNvSpPr>
            <a:spLocks noGrp="1"/>
          </p:cNvSpPr>
          <p:nvPr>
            <p:ph type="body" sz="quarter" idx="25" hasCustomPrompt="1"/>
          </p:nvPr>
        </p:nvSpPr>
        <p:spPr>
          <a:xfrm>
            <a:off x="3543301" y="3706746"/>
            <a:ext cx="8088527" cy="928036"/>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2" name="Text Placeholder 24">
            <a:extLst>
              <a:ext uri="{FF2B5EF4-FFF2-40B4-BE49-F238E27FC236}">
                <a16:creationId xmlns:a16="http://schemas.microsoft.com/office/drawing/2014/main" id="{72848112-E7F0-4D33-BA96-6A70FAF33AC0}"/>
              </a:ext>
            </a:extLst>
          </p:cNvPr>
          <p:cNvSpPr>
            <a:spLocks noGrp="1"/>
          </p:cNvSpPr>
          <p:nvPr>
            <p:ph type="body" sz="quarter" idx="26" hasCustomPrompt="1"/>
          </p:nvPr>
        </p:nvSpPr>
        <p:spPr>
          <a:xfrm>
            <a:off x="3543301" y="5158963"/>
            <a:ext cx="8088527" cy="928037"/>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4" name="Text Placeholder 11">
            <a:extLst>
              <a:ext uri="{FF2B5EF4-FFF2-40B4-BE49-F238E27FC236}">
                <a16:creationId xmlns:a16="http://schemas.microsoft.com/office/drawing/2014/main" id="{2F568A52-F1F3-4E3C-94E6-92E30A38DE99}"/>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3" name="Group 22">
            <a:extLst>
              <a:ext uri="{FF2B5EF4-FFF2-40B4-BE49-F238E27FC236}">
                <a16:creationId xmlns:a16="http://schemas.microsoft.com/office/drawing/2014/main" id="{D5B2EC18-CF23-4A23-B367-581D770B4F98}"/>
              </a:ext>
            </a:extLst>
          </p:cNvPr>
          <p:cNvGrpSpPr/>
          <p:nvPr userDrawn="1"/>
        </p:nvGrpSpPr>
        <p:grpSpPr>
          <a:xfrm>
            <a:off x="12262441" y="4218015"/>
            <a:ext cx="1272540" cy="1049582"/>
            <a:chOff x="12262441" y="4218015"/>
            <a:chExt cx="1272540" cy="1049582"/>
          </a:xfrm>
        </p:grpSpPr>
        <p:sp>
          <p:nvSpPr>
            <p:cNvPr id="25" name="Rectangle 24">
              <a:extLst>
                <a:ext uri="{FF2B5EF4-FFF2-40B4-BE49-F238E27FC236}">
                  <a16:creationId xmlns:a16="http://schemas.microsoft.com/office/drawing/2014/main" id="{654077C3-9F6C-4215-B70B-431916D54E9E}"/>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26" name="Picture 25">
              <a:extLst>
                <a:ext uri="{FF2B5EF4-FFF2-40B4-BE49-F238E27FC236}">
                  <a16:creationId xmlns:a16="http://schemas.microsoft.com/office/drawing/2014/main" id="{DA52B929-6421-4761-B202-A57B4EBA1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27" name="Straight Arrow Connector 26">
              <a:extLst>
                <a:ext uri="{FF2B5EF4-FFF2-40B4-BE49-F238E27FC236}">
                  <a16:creationId xmlns:a16="http://schemas.microsoft.com/office/drawing/2014/main" id="{AAC4F845-EAE5-4A23-A7C5-4E190A67CDB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64872BB-5274-4548-9EF3-48FCED313488}"/>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215158432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4 Columns +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Middle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7928507" y="2788002"/>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7928507" y="401104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Bottom">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931228" y="5234089"/>
            <a:ext cx="370060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Middle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6611555" y="2788002"/>
            <a:ext cx="731520" cy="731520"/>
          </a:xfrm>
        </p:spPr>
        <p:txBody>
          <a:bodyPr anchor="ctr">
            <a:normAutofit/>
          </a:bodyPr>
          <a:lstStyle>
            <a:lvl1pPr marL="0" indent="0" algn="ctr">
              <a:buNone/>
              <a:defRPr sz="1100"/>
            </a:lvl1pPr>
          </a:lstStyle>
          <a:p>
            <a:r>
              <a:rPr lang="en-US" dirty="0"/>
              <a:t>[Image] or remove and place icon here</a:t>
            </a:r>
          </a:p>
        </p:txBody>
      </p:sp>
      <p:sp>
        <p:nvSpPr>
          <p:cNvPr id="19" name="Picture Placeholder  Middle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6611555" y="4011045"/>
            <a:ext cx="731520" cy="731520"/>
          </a:xfrm>
        </p:spPr>
        <p:txBody>
          <a:bodyPr anchor="ctr">
            <a:normAutofit/>
          </a:bodyPr>
          <a:lstStyle>
            <a:lvl1pPr marL="0" indent="0" algn="ctr">
              <a:buNone/>
              <a:defRPr sz="1100"/>
            </a:lvl1pPr>
          </a:lstStyle>
          <a:p>
            <a:r>
              <a:rPr lang="en-US" dirty="0"/>
              <a:t>[Image] or remove and place icon here</a:t>
            </a:r>
          </a:p>
        </p:txBody>
      </p:sp>
      <p:sp>
        <p:nvSpPr>
          <p:cNvPr id="20" name="Picture Placeholder  Bottom">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09378" y="5234089"/>
            <a:ext cx="731520" cy="731520"/>
          </a:xfrm>
        </p:spPr>
        <p:txBody>
          <a:bodyPr anchor="ctr">
            <a:normAutofit/>
          </a:bodyPr>
          <a:lstStyle>
            <a:lvl1pPr marL="0" indent="0" algn="ctr">
              <a:buNone/>
              <a:defRPr sz="1100"/>
            </a:lvl1pPr>
          </a:lstStyle>
          <a:p>
            <a:r>
              <a:rPr lang="en-US" dirty="0"/>
              <a:t>[Image] or remove and place icon here</a:t>
            </a:r>
          </a:p>
        </p:txBody>
      </p:sp>
      <p:sp>
        <p:nvSpPr>
          <p:cNvPr id="17" name="Subtitle Top">
            <a:extLst>
              <a:ext uri="{FF2B5EF4-FFF2-40B4-BE49-F238E27FC236}">
                <a16:creationId xmlns:a16="http://schemas.microsoft.com/office/drawing/2014/main" id="{5B7C905F-BC05-4395-B5CE-1BD93FF9FFF2}"/>
              </a:ext>
            </a:extLst>
          </p:cNvPr>
          <p:cNvSpPr>
            <a:spLocks noGrp="1"/>
          </p:cNvSpPr>
          <p:nvPr>
            <p:ph type="body" sz="quarter" idx="25" hasCustomPrompt="1"/>
          </p:nvPr>
        </p:nvSpPr>
        <p:spPr>
          <a:xfrm>
            <a:off x="7928507" y="1570369"/>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Picture Placeholder Top">
            <a:extLst>
              <a:ext uri="{FF2B5EF4-FFF2-40B4-BE49-F238E27FC236}">
                <a16:creationId xmlns:a16="http://schemas.microsoft.com/office/drawing/2014/main" id="{60D6C90E-DF65-4EB1-B7A0-570C08F1AA2E}"/>
              </a:ext>
            </a:extLst>
          </p:cNvPr>
          <p:cNvSpPr>
            <a:spLocks noGrp="1"/>
          </p:cNvSpPr>
          <p:nvPr>
            <p:ph type="pic" sz="quarter" idx="27" hasCustomPrompt="1"/>
          </p:nvPr>
        </p:nvSpPr>
        <p:spPr>
          <a:xfrm>
            <a:off x="6611555" y="1564959"/>
            <a:ext cx="731520" cy="731520"/>
          </a:xfrm>
        </p:spPr>
        <p:txBody>
          <a:bodyPr anchor="ctr">
            <a:normAutofit/>
          </a:bodyPr>
          <a:lstStyle>
            <a:lvl1pPr marL="0" indent="0" algn="ctr">
              <a:buNone/>
              <a:defRPr sz="1100"/>
            </a:lvl1pPr>
          </a:lstStyle>
          <a:p>
            <a:r>
              <a:rPr lang="en-US" dirty="0"/>
              <a:t>[Image] or remove and place icon here</a:t>
            </a:r>
          </a:p>
        </p:txBody>
      </p:sp>
      <p:sp>
        <p:nvSpPr>
          <p:cNvPr id="6" name="Title 5">
            <a:extLst>
              <a:ext uri="{FF2B5EF4-FFF2-40B4-BE49-F238E27FC236}">
                <a16:creationId xmlns:a16="http://schemas.microsoft.com/office/drawing/2014/main" id="{CA23C681-1494-4F7B-84EB-323D32363D07}"/>
              </a:ext>
            </a:extLst>
          </p:cNvPr>
          <p:cNvSpPr>
            <a:spLocks noGrp="1"/>
          </p:cNvSpPr>
          <p:nvPr>
            <p:ph type="title" hasCustomPrompt="1"/>
          </p:nvPr>
        </p:nvSpPr>
        <p:spPr>
          <a:xfrm>
            <a:off x="567039" y="648932"/>
            <a:ext cx="11064788" cy="402336"/>
          </a:xfrm>
        </p:spPr>
        <p:txBody>
          <a:bodyPr/>
          <a:lstStyle/>
          <a:p>
            <a:r>
              <a:rPr lang="en-US" dirty="0"/>
              <a:t>[Headline]</a:t>
            </a:r>
          </a:p>
        </p:txBody>
      </p:sp>
      <p:sp>
        <p:nvSpPr>
          <p:cNvPr id="23" name="Subtitle">
            <a:extLst>
              <a:ext uri="{FF2B5EF4-FFF2-40B4-BE49-F238E27FC236}">
                <a16:creationId xmlns:a16="http://schemas.microsoft.com/office/drawing/2014/main" id="{5269F756-36C3-4378-BB35-C98BBDF8B9DB}"/>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4" name="Text Placeholder 7">
            <a:extLst>
              <a:ext uri="{FF2B5EF4-FFF2-40B4-BE49-F238E27FC236}">
                <a16:creationId xmlns:a16="http://schemas.microsoft.com/office/drawing/2014/main" id="{B703467C-C8D9-42B1-8A23-41FBE3F8DD2B}"/>
              </a:ext>
            </a:extLst>
          </p:cNvPr>
          <p:cNvSpPr>
            <a:spLocks noGrp="1"/>
          </p:cNvSpPr>
          <p:nvPr>
            <p:ph type="body" sz="quarter" idx="28" hasCustomPrompt="1"/>
          </p:nvPr>
        </p:nvSpPr>
        <p:spPr>
          <a:xfrm>
            <a:off x="567039" y="1955800"/>
            <a:ext cx="5008562" cy="4253576"/>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C6CE9A5-1EBE-4621-8BA5-AA6C36FB5AA3}"/>
              </a:ext>
            </a:extLst>
          </p:cNvPr>
          <p:cNvSpPr>
            <a:spLocks noGrp="1"/>
          </p:cNvSpPr>
          <p:nvPr>
            <p:ph type="body" sz="quarter" idx="29" hasCustomPrompt="1"/>
          </p:nvPr>
        </p:nvSpPr>
        <p:spPr>
          <a:xfrm>
            <a:off x="7929777" y="1901826"/>
            <a:ext cx="3702050"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6" name="Text Placeholder 25">
            <a:extLst>
              <a:ext uri="{FF2B5EF4-FFF2-40B4-BE49-F238E27FC236}">
                <a16:creationId xmlns:a16="http://schemas.microsoft.com/office/drawing/2014/main" id="{7B71C853-D31A-4FE2-A3F4-52EF33BB7DDE}"/>
              </a:ext>
            </a:extLst>
          </p:cNvPr>
          <p:cNvSpPr>
            <a:spLocks noGrp="1"/>
          </p:cNvSpPr>
          <p:nvPr>
            <p:ph type="body" sz="quarter" idx="30" hasCustomPrompt="1"/>
          </p:nvPr>
        </p:nvSpPr>
        <p:spPr>
          <a:xfrm>
            <a:off x="7929777" y="3121025"/>
            <a:ext cx="3702050"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8" name="Text Placeholder 27">
            <a:extLst>
              <a:ext uri="{FF2B5EF4-FFF2-40B4-BE49-F238E27FC236}">
                <a16:creationId xmlns:a16="http://schemas.microsoft.com/office/drawing/2014/main" id="{CBB7F8EA-801E-49A7-8B26-28A6618F1B4F}"/>
              </a:ext>
            </a:extLst>
          </p:cNvPr>
          <p:cNvSpPr>
            <a:spLocks noGrp="1"/>
          </p:cNvSpPr>
          <p:nvPr>
            <p:ph type="body" sz="quarter" idx="31" hasCustomPrompt="1"/>
          </p:nvPr>
        </p:nvSpPr>
        <p:spPr>
          <a:xfrm>
            <a:off x="7931365" y="4345333"/>
            <a:ext cx="3700462"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0" name="Text Placeholder 29">
            <a:extLst>
              <a:ext uri="{FF2B5EF4-FFF2-40B4-BE49-F238E27FC236}">
                <a16:creationId xmlns:a16="http://schemas.microsoft.com/office/drawing/2014/main" id="{3CAECFBE-8C5B-4F58-B0BE-FC92E55F22A5}"/>
              </a:ext>
            </a:extLst>
          </p:cNvPr>
          <p:cNvSpPr>
            <a:spLocks noGrp="1"/>
          </p:cNvSpPr>
          <p:nvPr>
            <p:ph type="body" sz="quarter" idx="32" hasCustomPrompt="1"/>
          </p:nvPr>
        </p:nvSpPr>
        <p:spPr>
          <a:xfrm>
            <a:off x="7920252" y="5569296"/>
            <a:ext cx="3711575"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5" name="Text Placeholder 11">
            <a:extLst>
              <a:ext uri="{FF2B5EF4-FFF2-40B4-BE49-F238E27FC236}">
                <a16:creationId xmlns:a16="http://schemas.microsoft.com/office/drawing/2014/main" id="{78F1645D-E649-4CCA-A7B1-0A38FE8ACCFC}"/>
              </a:ext>
            </a:extLst>
          </p:cNvPr>
          <p:cNvSpPr>
            <a:spLocks noGrp="1"/>
          </p:cNvSpPr>
          <p:nvPr>
            <p:ph type="body" sz="quarter" idx="15" hasCustomPrompt="1"/>
          </p:nvPr>
        </p:nvSpPr>
        <p:spPr>
          <a:xfrm>
            <a:off x="567039" y="5687045"/>
            <a:ext cx="5015584"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1" name="Group 20">
            <a:extLst>
              <a:ext uri="{FF2B5EF4-FFF2-40B4-BE49-F238E27FC236}">
                <a16:creationId xmlns:a16="http://schemas.microsoft.com/office/drawing/2014/main" id="{A536564A-10D3-464D-AFC2-90A9652124B9}"/>
              </a:ext>
            </a:extLst>
          </p:cNvPr>
          <p:cNvGrpSpPr/>
          <p:nvPr userDrawn="1"/>
        </p:nvGrpSpPr>
        <p:grpSpPr>
          <a:xfrm>
            <a:off x="12262441" y="4218015"/>
            <a:ext cx="1272540" cy="1049582"/>
            <a:chOff x="12262441" y="4218015"/>
            <a:chExt cx="1272540" cy="1049582"/>
          </a:xfrm>
        </p:grpSpPr>
        <p:sp>
          <p:nvSpPr>
            <p:cNvPr id="27" name="Rectangle 26">
              <a:extLst>
                <a:ext uri="{FF2B5EF4-FFF2-40B4-BE49-F238E27FC236}">
                  <a16:creationId xmlns:a16="http://schemas.microsoft.com/office/drawing/2014/main" id="{BF532385-C9F0-4CCE-B850-6E89396806EC}"/>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29" name="Picture 28">
              <a:extLst>
                <a:ext uri="{FF2B5EF4-FFF2-40B4-BE49-F238E27FC236}">
                  <a16:creationId xmlns:a16="http://schemas.microsoft.com/office/drawing/2014/main" id="{E24C4543-1B8D-4A02-A1F9-19CC997EB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31" name="Straight Arrow Connector 30">
              <a:extLst>
                <a:ext uri="{FF2B5EF4-FFF2-40B4-BE49-F238E27FC236}">
                  <a16:creationId xmlns:a16="http://schemas.microsoft.com/office/drawing/2014/main" id="{FC92C11F-C54C-408D-A4A3-D9EE7B86C179}"/>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2EC0B6-0C88-4ADC-B622-0533E5235615}"/>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1666644835"/>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2 x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7" y="2627822"/>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0" y="431567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70"/>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dirty="0"/>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4" y="2622868"/>
            <a:ext cx="731520" cy="731520"/>
          </a:xfrm>
        </p:spPr>
        <p:txBody>
          <a:bodyPr anchor="ctr">
            <a:normAutofit/>
          </a:bodyPr>
          <a:lstStyle>
            <a:lvl1pPr marL="0" indent="0" algn="ctr">
              <a:buNone/>
              <a:defRPr sz="1100"/>
            </a:lvl1pPr>
          </a:lstStyle>
          <a:p>
            <a:r>
              <a:rPr lang="en-US" dirty="0"/>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300356"/>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4"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24" name="Subtitle">
            <a:extLst>
              <a:ext uri="{FF2B5EF4-FFF2-40B4-BE49-F238E27FC236}">
                <a16:creationId xmlns:a16="http://schemas.microsoft.com/office/drawing/2014/main" id="{2B81222A-AD44-419D-AE7D-FC16877A7C3C}"/>
              </a:ext>
            </a:extLst>
          </p:cNvPr>
          <p:cNvSpPr>
            <a:spLocks noGrp="1"/>
          </p:cNvSpPr>
          <p:nvPr>
            <p:ph type="body" sz="quarter" idx="14" hasCustomPrompt="1"/>
          </p:nvPr>
        </p:nvSpPr>
        <p:spPr>
          <a:xfrm>
            <a:off x="567039" y="1058237"/>
            <a:ext cx="11063817" cy="240338"/>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2" y="2972154"/>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2" y="4682853"/>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9"/>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682853"/>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9" name="Text Placeholder 7">
            <a:extLst>
              <a:ext uri="{FF2B5EF4-FFF2-40B4-BE49-F238E27FC236}">
                <a16:creationId xmlns:a16="http://schemas.microsoft.com/office/drawing/2014/main" id="{B06BE881-5974-48A9-8985-A2E692CD3019}"/>
              </a:ext>
            </a:extLst>
          </p:cNvPr>
          <p:cNvSpPr>
            <a:spLocks noGrp="1"/>
          </p:cNvSpPr>
          <p:nvPr>
            <p:ph type="body" sz="quarter" idx="15" hasCustomPrompt="1"/>
          </p:nvPr>
        </p:nvSpPr>
        <p:spPr>
          <a:xfrm>
            <a:off x="567039" y="1789298"/>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23" name="Text Placeholder 11">
            <a:extLst>
              <a:ext uri="{FF2B5EF4-FFF2-40B4-BE49-F238E27FC236}">
                <a16:creationId xmlns:a16="http://schemas.microsoft.com/office/drawing/2014/main" id="{36E68001-A0D1-4115-B78E-9C9FED332190}"/>
              </a:ext>
            </a:extLst>
          </p:cNvPr>
          <p:cNvSpPr>
            <a:spLocks noGrp="1"/>
          </p:cNvSpPr>
          <p:nvPr>
            <p:ph type="body" sz="quarter" idx="33" hasCustomPrompt="1"/>
          </p:nvPr>
        </p:nvSpPr>
        <p:spPr>
          <a:xfrm>
            <a:off x="567039" y="5729019"/>
            <a:ext cx="11060912" cy="483394"/>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1" name="Group 20">
            <a:extLst>
              <a:ext uri="{FF2B5EF4-FFF2-40B4-BE49-F238E27FC236}">
                <a16:creationId xmlns:a16="http://schemas.microsoft.com/office/drawing/2014/main" id="{3F59CB36-047A-412C-B74C-B41652A71EBD}"/>
              </a:ext>
            </a:extLst>
          </p:cNvPr>
          <p:cNvGrpSpPr/>
          <p:nvPr userDrawn="1"/>
        </p:nvGrpSpPr>
        <p:grpSpPr>
          <a:xfrm>
            <a:off x="12262441" y="4218015"/>
            <a:ext cx="1272540" cy="1049582"/>
            <a:chOff x="12262441" y="4218015"/>
            <a:chExt cx="1272540" cy="1049582"/>
          </a:xfrm>
        </p:grpSpPr>
        <p:sp>
          <p:nvSpPr>
            <p:cNvPr id="30" name="Rectangle 29">
              <a:extLst>
                <a:ext uri="{FF2B5EF4-FFF2-40B4-BE49-F238E27FC236}">
                  <a16:creationId xmlns:a16="http://schemas.microsoft.com/office/drawing/2014/main" id="{E0399432-DBD4-42C0-8379-85A4BD431080}"/>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31" name="Picture 30">
              <a:extLst>
                <a:ext uri="{FF2B5EF4-FFF2-40B4-BE49-F238E27FC236}">
                  <a16:creationId xmlns:a16="http://schemas.microsoft.com/office/drawing/2014/main" id="{B841ABFA-4D7E-4DBA-9F3E-65CB77310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32" name="Straight Arrow Connector 31">
              <a:extLst>
                <a:ext uri="{FF2B5EF4-FFF2-40B4-BE49-F238E27FC236}">
                  <a16:creationId xmlns:a16="http://schemas.microsoft.com/office/drawing/2014/main" id="{9EB52848-2D3B-4097-A6D9-E28D3C89340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850850A-0FEE-49F7-B273-EB6D92F50F8F}"/>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306855127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2 x 3 Columns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7AF9AF-AE54-4466-B610-23FEA107CD2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9" name="Subtitle">
            <a:extLst>
              <a:ext uri="{FF2B5EF4-FFF2-40B4-BE49-F238E27FC236}">
                <a16:creationId xmlns:a16="http://schemas.microsoft.com/office/drawing/2014/main" id="{E4B3DF4C-61D8-402C-B483-36731128815A}"/>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7" y="2627822"/>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0" y="431567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69"/>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dirty="0"/>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4" y="2622868"/>
            <a:ext cx="731520" cy="731520"/>
          </a:xfrm>
        </p:spPr>
        <p:txBody>
          <a:bodyPr anchor="ctr">
            <a:normAutofit/>
          </a:bodyPr>
          <a:lstStyle>
            <a:lvl1pPr marL="0" indent="0" algn="ctr">
              <a:buNone/>
              <a:defRPr sz="1100"/>
            </a:lvl1pPr>
          </a:lstStyle>
          <a:p>
            <a:r>
              <a:rPr lang="en-US" dirty="0"/>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300355"/>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4"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89297"/>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2" y="2972154"/>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2" y="4682853"/>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8"/>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682853"/>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1" name="Text Placeholder 11">
            <a:extLst>
              <a:ext uri="{FF2B5EF4-FFF2-40B4-BE49-F238E27FC236}">
                <a16:creationId xmlns:a16="http://schemas.microsoft.com/office/drawing/2014/main" id="{0189A4B1-3C74-4341-8CCF-FAB46B8FF524}"/>
              </a:ext>
            </a:extLst>
          </p:cNvPr>
          <p:cNvSpPr>
            <a:spLocks noGrp="1"/>
          </p:cNvSpPr>
          <p:nvPr>
            <p:ph type="body" sz="quarter" idx="33" hasCustomPrompt="1"/>
          </p:nvPr>
        </p:nvSpPr>
        <p:spPr>
          <a:xfrm>
            <a:off x="567039" y="5726336"/>
            <a:ext cx="11060912" cy="484632"/>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4" name="Group 23">
            <a:extLst>
              <a:ext uri="{FF2B5EF4-FFF2-40B4-BE49-F238E27FC236}">
                <a16:creationId xmlns:a16="http://schemas.microsoft.com/office/drawing/2014/main" id="{738CD53F-D468-4865-91A6-6636DFEF5712}"/>
              </a:ext>
            </a:extLst>
          </p:cNvPr>
          <p:cNvGrpSpPr/>
          <p:nvPr userDrawn="1"/>
        </p:nvGrpSpPr>
        <p:grpSpPr>
          <a:xfrm>
            <a:off x="12262441" y="4218015"/>
            <a:ext cx="1272540" cy="1049582"/>
            <a:chOff x="12262441" y="4218015"/>
            <a:chExt cx="1272540" cy="1049582"/>
          </a:xfrm>
        </p:grpSpPr>
        <p:sp>
          <p:nvSpPr>
            <p:cNvPr id="30" name="Rectangle 29">
              <a:extLst>
                <a:ext uri="{FF2B5EF4-FFF2-40B4-BE49-F238E27FC236}">
                  <a16:creationId xmlns:a16="http://schemas.microsoft.com/office/drawing/2014/main" id="{E7BE088A-456C-4BB3-9DFE-4F716887DAA1}"/>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32" name="Picture 31">
              <a:extLst>
                <a:ext uri="{FF2B5EF4-FFF2-40B4-BE49-F238E27FC236}">
                  <a16:creationId xmlns:a16="http://schemas.microsoft.com/office/drawing/2014/main" id="{0B1E3F54-53F0-4C92-A1A8-4E9DE995F8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33" name="Straight Arrow Connector 32">
              <a:extLst>
                <a:ext uri="{FF2B5EF4-FFF2-40B4-BE49-F238E27FC236}">
                  <a16:creationId xmlns:a16="http://schemas.microsoft.com/office/drawing/2014/main" id="{37B9344B-4B4C-430D-92E8-96AB28EAE1CA}"/>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40F60-93BF-419C-9055-8EC4D42BC9FA}"/>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1762109192"/>
      </p:ext>
    </p:extLst>
  </p:cSld>
  <p:clrMapOvr>
    <a:masterClrMapping/>
  </p:clrMapOvr>
  <p:extLst>
    <p:ext uri="{DCECCB84-F9BA-43D5-87BE-67443E8EF086}">
      <p15:sldGuideLst xmlns:p15="http://schemas.microsoft.com/office/powerpoint/2012/main">
        <p15:guide id="1" orient="horz" pos="164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4 Columns + Content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5999"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Title 7">
            <a:extLst>
              <a:ext uri="{FF2B5EF4-FFF2-40B4-BE49-F238E27FC236}">
                <a16:creationId xmlns:a16="http://schemas.microsoft.com/office/drawing/2014/main" id="{074F4235-756E-4117-B6BD-91ECC40FDDEF}"/>
              </a:ext>
            </a:extLst>
          </p:cNvPr>
          <p:cNvSpPr>
            <a:spLocks noGrp="1"/>
          </p:cNvSpPr>
          <p:nvPr>
            <p:ph type="title" hasCustomPrompt="1"/>
          </p:nvPr>
        </p:nvSpPr>
        <p:spPr>
          <a:xfrm>
            <a:off x="567039" y="652074"/>
            <a:ext cx="5010912" cy="402336"/>
          </a:xfrm>
        </p:spPr>
        <p:txBody>
          <a:bodyPr/>
          <a:lstStyle/>
          <a:p>
            <a:r>
              <a:rPr lang="en-US" dirty="0"/>
              <a:t>[Headline]</a:t>
            </a:r>
          </a:p>
        </p:txBody>
      </p:sp>
      <p:sp>
        <p:nvSpPr>
          <p:cNvPr id="21" name="Subtitle">
            <a:extLst>
              <a:ext uri="{FF2B5EF4-FFF2-40B4-BE49-F238E27FC236}">
                <a16:creationId xmlns:a16="http://schemas.microsoft.com/office/drawing/2014/main" id="{B0EFD4BD-0236-454C-986D-1FECD229FFB9}"/>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31" name="Text Placeholder 7">
            <a:extLst>
              <a:ext uri="{FF2B5EF4-FFF2-40B4-BE49-F238E27FC236}">
                <a16:creationId xmlns:a16="http://schemas.microsoft.com/office/drawing/2014/main" id="{BF1CD9F6-94CC-49D5-87F9-50644ECBDCEC}"/>
              </a:ext>
            </a:extLst>
          </p:cNvPr>
          <p:cNvSpPr>
            <a:spLocks noGrp="1"/>
          </p:cNvSpPr>
          <p:nvPr>
            <p:ph type="body" sz="quarter" idx="28" hasCustomPrompt="1"/>
          </p:nvPr>
        </p:nvSpPr>
        <p:spPr>
          <a:xfrm>
            <a:off x="557213" y="1955800"/>
            <a:ext cx="5008562" cy="4256613"/>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Middle Top">
            <a:extLst>
              <a:ext uri="{FF2B5EF4-FFF2-40B4-BE49-F238E27FC236}">
                <a16:creationId xmlns:a16="http://schemas.microsoft.com/office/drawing/2014/main" id="{4C51330F-F83F-4512-B15A-0213A8D4D6F0}"/>
              </a:ext>
            </a:extLst>
          </p:cNvPr>
          <p:cNvSpPr>
            <a:spLocks noGrp="1"/>
          </p:cNvSpPr>
          <p:nvPr>
            <p:ph type="body" sz="quarter" idx="16" hasCustomPrompt="1"/>
          </p:nvPr>
        </p:nvSpPr>
        <p:spPr>
          <a:xfrm>
            <a:off x="7932272" y="2529588"/>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9" name="Subtitle Middle Bottom">
            <a:extLst>
              <a:ext uri="{FF2B5EF4-FFF2-40B4-BE49-F238E27FC236}">
                <a16:creationId xmlns:a16="http://schemas.microsoft.com/office/drawing/2014/main" id="{C8C1598A-CC41-4629-866D-EA5200A15893}"/>
              </a:ext>
            </a:extLst>
          </p:cNvPr>
          <p:cNvSpPr>
            <a:spLocks noGrp="1"/>
          </p:cNvSpPr>
          <p:nvPr>
            <p:ph type="body" sz="quarter" idx="17" hasCustomPrompt="1"/>
          </p:nvPr>
        </p:nvSpPr>
        <p:spPr>
          <a:xfrm>
            <a:off x="7932272" y="3752631"/>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0" name="Subtitle Bottom">
            <a:extLst>
              <a:ext uri="{FF2B5EF4-FFF2-40B4-BE49-F238E27FC236}">
                <a16:creationId xmlns:a16="http://schemas.microsoft.com/office/drawing/2014/main" id="{9D4A1F19-60F0-477D-9323-0DEC2061BFFC}"/>
              </a:ext>
            </a:extLst>
          </p:cNvPr>
          <p:cNvSpPr>
            <a:spLocks noGrp="1"/>
          </p:cNvSpPr>
          <p:nvPr>
            <p:ph type="body" sz="quarter" idx="19" hasCustomPrompt="1"/>
          </p:nvPr>
        </p:nvSpPr>
        <p:spPr>
          <a:xfrm>
            <a:off x="7932272" y="497567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2" name="Picture Placeholder Middle Top">
            <a:extLst>
              <a:ext uri="{FF2B5EF4-FFF2-40B4-BE49-F238E27FC236}">
                <a16:creationId xmlns:a16="http://schemas.microsoft.com/office/drawing/2014/main" id="{7E897E7D-4773-46B2-8B57-11CEE3CF5B31}"/>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3" name="Picture Placeholder  Middle Bottom">
            <a:extLst>
              <a:ext uri="{FF2B5EF4-FFF2-40B4-BE49-F238E27FC236}">
                <a16:creationId xmlns:a16="http://schemas.microsoft.com/office/drawing/2014/main" id="{B98F9FF1-312A-4492-BDDD-ED90116F2893}"/>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4" name="Picture Placeholder  Bottom">
            <a:extLst>
              <a:ext uri="{FF2B5EF4-FFF2-40B4-BE49-F238E27FC236}">
                <a16:creationId xmlns:a16="http://schemas.microsoft.com/office/drawing/2014/main" id="{359F4181-72B0-4010-AF8F-9C86B965AFF4}"/>
              </a:ext>
            </a:extLst>
          </p:cNvPr>
          <p:cNvSpPr>
            <a:spLocks noGrp="1"/>
          </p:cNvSpPr>
          <p:nvPr>
            <p:ph type="pic" sz="quarter" idx="23" hasCustomPrompt="1"/>
          </p:nvPr>
        </p:nvSpPr>
        <p:spPr>
          <a:xfrm>
            <a:off x="6609378" y="497567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5" name="Subtitle Top">
            <a:extLst>
              <a:ext uri="{FF2B5EF4-FFF2-40B4-BE49-F238E27FC236}">
                <a16:creationId xmlns:a16="http://schemas.microsoft.com/office/drawing/2014/main" id="{14364ABF-6033-4505-8662-648F981E6E29}"/>
              </a:ext>
            </a:extLst>
          </p:cNvPr>
          <p:cNvSpPr>
            <a:spLocks noGrp="1"/>
          </p:cNvSpPr>
          <p:nvPr>
            <p:ph type="body" sz="quarter" idx="25" hasCustomPrompt="1"/>
          </p:nvPr>
        </p:nvSpPr>
        <p:spPr>
          <a:xfrm>
            <a:off x="7932272" y="131195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6" name="Picture Placeholder Top">
            <a:extLst>
              <a:ext uri="{FF2B5EF4-FFF2-40B4-BE49-F238E27FC236}">
                <a16:creationId xmlns:a16="http://schemas.microsoft.com/office/drawing/2014/main" id="{9D94F169-0DD8-4D69-B5C5-BFE273C7CA85}"/>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7" name="Text Placeholder 15">
            <a:extLst>
              <a:ext uri="{FF2B5EF4-FFF2-40B4-BE49-F238E27FC236}">
                <a16:creationId xmlns:a16="http://schemas.microsoft.com/office/drawing/2014/main" id="{8B249ADB-FB00-4DC8-86BA-C4A019138D34}"/>
              </a:ext>
            </a:extLst>
          </p:cNvPr>
          <p:cNvSpPr>
            <a:spLocks noGrp="1"/>
          </p:cNvSpPr>
          <p:nvPr>
            <p:ph type="body" sz="quarter" idx="29" hasCustomPrompt="1"/>
          </p:nvPr>
        </p:nvSpPr>
        <p:spPr>
          <a:xfrm>
            <a:off x="7932272"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8" name="Text Placeholder 25">
            <a:extLst>
              <a:ext uri="{FF2B5EF4-FFF2-40B4-BE49-F238E27FC236}">
                <a16:creationId xmlns:a16="http://schemas.microsoft.com/office/drawing/2014/main" id="{C9E64A6E-E4C5-45D3-8C11-ACE7DD3FD2E7}"/>
              </a:ext>
            </a:extLst>
          </p:cNvPr>
          <p:cNvSpPr>
            <a:spLocks noGrp="1"/>
          </p:cNvSpPr>
          <p:nvPr>
            <p:ph type="body" sz="quarter" idx="30" hasCustomPrompt="1"/>
          </p:nvPr>
        </p:nvSpPr>
        <p:spPr>
          <a:xfrm>
            <a:off x="7932272"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39" name="Text Placeholder 27">
            <a:extLst>
              <a:ext uri="{FF2B5EF4-FFF2-40B4-BE49-F238E27FC236}">
                <a16:creationId xmlns:a16="http://schemas.microsoft.com/office/drawing/2014/main" id="{7855A7B4-CD7B-4EF9-A196-22FC422B2D26}"/>
              </a:ext>
            </a:extLst>
          </p:cNvPr>
          <p:cNvSpPr>
            <a:spLocks noGrp="1"/>
          </p:cNvSpPr>
          <p:nvPr>
            <p:ph type="body" sz="quarter" idx="31" hasCustomPrompt="1"/>
          </p:nvPr>
        </p:nvSpPr>
        <p:spPr>
          <a:xfrm>
            <a:off x="7932272"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40" name="Text Placeholder 29">
            <a:extLst>
              <a:ext uri="{FF2B5EF4-FFF2-40B4-BE49-F238E27FC236}">
                <a16:creationId xmlns:a16="http://schemas.microsoft.com/office/drawing/2014/main" id="{354437EA-2FB4-49BC-B725-FC888BC72A70}"/>
              </a:ext>
            </a:extLst>
          </p:cNvPr>
          <p:cNvSpPr>
            <a:spLocks noGrp="1"/>
          </p:cNvSpPr>
          <p:nvPr>
            <p:ph type="body" sz="quarter" idx="32" hasCustomPrompt="1"/>
          </p:nvPr>
        </p:nvSpPr>
        <p:spPr>
          <a:xfrm>
            <a:off x="7932272"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3" name="Text Placeholder 11">
            <a:extLst>
              <a:ext uri="{FF2B5EF4-FFF2-40B4-BE49-F238E27FC236}">
                <a16:creationId xmlns:a16="http://schemas.microsoft.com/office/drawing/2014/main" id="{E0448338-4063-435A-A203-856E6EEDADFE}"/>
              </a:ext>
            </a:extLst>
          </p:cNvPr>
          <p:cNvSpPr>
            <a:spLocks noGrp="1"/>
          </p:cNvSpPr>
          <p:nvPr>
            <p:ph type="body" sz="quarter" idx="15" hasCustomPrompt="1"/>
          </p:nvPr>
        </p:nvSpPr>
        <p:spPr>
          <a:xfrm>
            <a:off x="567039" y="5687045"/>
            <a:ext cx="500856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2" name="Group 21">
            <a:extLst>
              <a:ext uri="{FF2B5EF4-FFF2-40B4-BE49-F238E27FC236}">
                <a16:creationId xmlns:a16="http://schemas.microsoft.com/office/drawing/2014/main" id="{BB5E401E-E175-46B4-B38C-3BE87EF1488E}"/>
              </a:ext>
            </a:extLst>
          </p:cNvPr>
          <p:cNvGrpSpPr/>
          <p:nvPr userDrawn="1"/>
        </p:nvGrpSpPr>
        <p:grpSpPr>
          <a:xfrm>
            <a:off x="12262441" y="4218015"/>
            <a:ext cx="1272540" cy="1049582"/>
            <a:chOff x="12262441" y="4218015"/>
            <a:chExt cx="1272540" cy="1049582"/>
          </a:xfrm>
        </p:grpSpPr>
        <p:sp>
          <p:nvSpPr>
            <p:cNvPr id="24" name="Rectangle 23">
              <a:extLst>
                <a:ext uri="{FF2B5EF4-FFF2-40B4-BE49-F238E27FC236}">
                  <a16:creationId xmlns:a16="http://schemas.microsoft.com/office/drawing/2014/main" id="{08FD67ED-3C56-4D97-B3C0-AB7A48DEB972}"/>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25" name="Picture 24">
              <a:extLst>
                <a:ext uri="{FF2B5EF4-FFF2-40B4-BE49-F238E27FC236}">
                  <a16:creationId xmlns:a16="http://schemas.microsoft.com/office/drawing/2014/main" id="{CDC139D3-D930-4E14-9BB2-7D930A24E0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26" name="Straight Arrow Connector 25">
              <a:extLst>
                <a:ext uri="{FF2B5EF4-FFF2-40B4-BE49-F238E27FC236}">
                  <a16:creationId xmlns:a16="http://schemas.microsoft.com/office/drawing/2014/main" id="{BD86E295-5034-4CDE-9980-AC98287E9A35}"/>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A26EF1-45D2-4918-AF48-B5F37199F715}"/>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377846803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4 Columns + Content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5999"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Title 7">
            <a:extLst>
              <a:ext uri="{FF2B5EF4-FFF2-40B4-BE49-F238E27FC236}">
                <a16:creationId xmlns:a16="http://schemas.microsoft.com/office/drawing/2014/main" id="{23F69D6C-C0E1-4CEA-B661-CB08F30D9E46}"/>
              </a:ext>
            </a:extLst>
          </p:cNvPr>
          <p:cNvSpPr>
            <a:spLocks noGrp="1"/>
          </p:cNvSpPr>
          <p:nvPr>
            <p:ph type="title" hasCustomPrompt="1"/>
          </p:nvPr>
        </p:nvSpPr>
        <p:spPr>
          <a:xfrm>
            <a:off x="567039" y="652074"/>
            <a:ext cx="5010912" cy="402336"/>
          </a:xfrm>
        </p:spPr>
        <p:txBody>
          <a:bodyPr/>
          <a:lstStyle/>
          <a:p>
            <a:r>
              <a:rPr lang="en-US" dirty="0"/>
              <a:t>[Headline]</a:t>
            </a:r>
          </a:p>
        </p:txBody>
      </p:sp>
      <p:sp>
        <p:nvSpPr>
          <p:cNvPr id="21" name="Subtitle">
            <a:extLst>
              <a:ext uri="{FF2B5EF4-FFF2-40B4-BE49-F238E27FC236}">
                <a16:creationId xmlns:a16="http://schemas.microsoft.com/office/drawing/2014/main" id="{FF56B26C-4789-432C-A84C-D38182866E58}"/>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7" name="Content Placeholder 16">
            <a:extLst>
              <a:ext uri="{FF2B5EF4-FFF2-40B4-BE49-F238E27FC236}">
                <a16:creationId xmlns:a16="http://schemas.microsoft.com/office/drawing/2014/main" id="{807402B8-B31B-48CC-942C-99B8F022C6A4}"/>
              </a:ext>
            </a:extLst>
          </p:cNvPr>
          <p:cNvSpPr>
            <a:spLocks noGrp="1"/>
          </p:cNvSpPr>
          <p:nvPr>
            <p:ph sz="quarter" idx="24" hasCustomPrompt="1"/>
          </p:nvPr>
        </p:nvSpPr>
        <p:spPr>
          <a:xfrm>
            <a:off x="557212" y="1955800"/>
            <a:ext cx="5010912" cy="42433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Middle Top">
            <a:extLst>
              <a:ext uri="{FF2B5EF4-FFF2-40B4-BE49-F238E27FC236}">
                <a16:creationId xmlns:a16="http://schemas.microsoft.com/office/drawing/2014/main" id="{B191154A-6D62-4537-B8C3-E17A29CEC39B}"/>
              </a:ext>
            </a:extLst>
          </p:cNvPr>
          <p:cNvSpPr>
            <a:spLocks noGrp="1"/>
          </p:cNvSpPr>
          <p:nvPr>
            <p:ph type="body" sz="quarter" idx="16" hasCustomPrompt="1"/>
          </p:nvPr>
        </p:nvSpPr>
        <p:spPr>
          <a:xfrm>
            <a:off x="7928799" y="2529588"/>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9" name="Subtitle Middle Bottom">
            <a:extLst>
              <a:ext uri="{FF2B5EF4-FFF2-40B4-BE49-F238E27FC236}">
                <a16:creationId xmlns:a16="http://schemas.microsoft.com/office/drawing/2014/main" id="{EFB4A26A-ACB4-4792-B582-D79775A9B0E3}"/>
              </a:ext>
            </a:extLst>
          </p:cNvPr>
          <p:cNvSpPr>
            <a:spLocks noGrp="1"/>
          </p:cNvSpPr>
          <p:nvPr>
            <p:ph type="body" sz="quarter" idx="17" hasCustomPrompt="1"/>
          </p:nvPr>
        </p:nvSpPr>
        <p:spPr>
          <a:xfrm>
            <a:off x="7928799" y="3752631"/>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0" name="Subtitle Bottom">
            <a:extLst>
              <a:ext uri="{FF2B5EF4-FFF2-40B4-BE49-F238E27FC236}">
                <a16:creationId xmlns:a16="http://schemas.microsoft.com/office/drawing/2014/main" id="{52A8F4DB-AFDE-481B-8195-1DACA708A2BC}"/>
              </a:ext>
            </a:extLst>
          </p:cNvPr>
          <p:cNvSpPr>
            <a:spLocks noGrp="1"/>
          </p:cNvSpPr>
          <p:nvPr>
            <p:ph type="body" sz="quarter" idx="19" hasCustomPrompt="1"/>
          </p:nvPr>
        </p:nvSpPr>
        <p:spPr>
          <a:xfrm>
            <a:off x="7928799" y="4975675"/>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1" name="Picture Placeholder Middle Top">
            <a:extLst>
              <a:ext uri="{FF2B5EF4-FFF2-40B4-BE49-F238E27FC236}">
                <a16:creationId xmlns:a16="http://schemas.microsoft.com/office/drawing/2014/main" id="{BBDECCA4-C486-4DC1-A844-AB2008D0431E}"/>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2" name="Picture Placeholder  Middle Bottom">
            <a:extLst>
              <a:ext uri="{FF2B5EF4-FFF2-40B4-BE49-F238E27FC236}">
                <a16:creationId xmlns:a16="http://schemas.microsoft.com/office/drawing/2014/main" id="{DBD432B8-C319-4395-8691-854958FCB599}"/>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3" name="Picture Placeholder  Bottom">
            <a:extLst>
              <a:ext uri="{FF2B5EF4-FFF2-40B4-BE49-F238E27FC236}">
                <a16:creationId xmlns:a16="http://schemas.microsoft.com/office/drawing/2014/main" id="{49549B62-D83B-4EC5-9D78-7415B53963E2}"/>
              </a:ext>
            </a:extLst>
          </p:cNvPr>
          <p:cNvSpPr>
            <a:spLocks noGrp="1"/>
          </p:cNvSpPr>
          <p:nvPr>
            <p:ph type="pic" sz="quarter" idx="23" hasCustomPrompt="1"/>
          </p:nvPr>
        </p:nvSpPr>
        <p:spPr>
          <a:xfrm>
            <a:off x="6609378" y="497567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4" name="Subtitle Top">
            <a:extLst>
              <a:ext uri="{FF2B5EF4-FFF2-40B4-BE49-F238E27FC236}">
                <a16:creationId xmlns:a16="http://schemas.microsoft.com/office/drawing/2014/main" id="{62EDF2B7-966E-4392-82B6-0014FB3E1BDF}"/>
              </a:ext>
            </a:extLst>
          </p:cNvPr>
          <p:cNvSpPr>
            <a:spLocks noGrp="1"/>
          </p:cNvSpPr>
          <p:nvPr>
            <p:ph type="body" sz="quarter" idx="25" hasCustomPrompt="1"/>
          </p:nvPr>
        </p:nvSpPr>
        <p:spPr>
          <a:xfrm>
            <a:off x="7928799" y="1311955"/>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5" name="Picture Placeholder Top">
            <a:extLst>
              <a:ext uri="{FF2B5EF4-FFF2-40B4-BE49-F238E27FC236}">
                <a16:creationId xmlns:a16="http://schemas.microsoft.com/office/drawing/2014/main" id="{F807A99E-6B83-4A4E-83C7-478C90866A54}"/>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6" name="Text Placeholder 15">
            <a:extLst>
              <a:ext uri="{FF2B5EF4-FFF2-40B4-BE49-F238E27FC236}">
                <a16:creationId xmlns:a16="http://schemas.microsoft.com/office/drawing/2014/main" id="{69288928-F631-4B9F-AC75-C3EE1CCF69B5}"/>
              </a:ext>
            </a:extLst>
          </p:cNvPr>
          <p:cNvSpPr>
            <a:spLocks noGrp="1"/>
          </p:cNvSpPr>
          <p:nvPr>
            <p:ph type="body" sz="quarter" idx="29" hasCustomPrompt="1"/>
          </p:nvPr>
        </p:nvSpPr>
        <p:spPr>
          <a:xfrm>
            <a:off x="7928799"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7" name="Text Placeholder 25">
            <a:extLst>
              <a:ext uri="{FF2B5EF4-FFF2-40B4-BE49-F238E27FC236}">
                <a16:creationId xmlns:a16="http://schemas.microsoft.com/office/drawing/2014/main" id="{2CFAF5D3-B82C-472D-9C90-636CAC332044}"/>
              </a:ext>
            </a:extLst>
          </p:cNvPr>
          <p:cNvSpPr>
            <a:spLocks noGrp="1"/>
          </p:cNvSpPr>
          <p:nvPr>
            <p:ph type="body" sz="quarter" idx="30" hasCustomPrompt="1"/>
          </p:nvPr>
        </p:nvSpPr>
        <p:spPr>
          <a:xfrm>
            <a:off x="7928799"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38" name="Text Placeholder 27">
            <a:extLst>
              <a:ext uri="{FF2B5EF4-FFF2-40B4-BE49-F238E27FC236}">
                <a16:creationId xmlns:a16="http://schemas.microsoft.com/office/drawing/2014/main" id="{1B5DAEBF-D381-427F-9FBB-4FD0D91BCD7D}"/>
              </a:ext>
            </a:extLst>
          </p:cNvPr>
          <p:cNvSpPr>
            <a:spLocks noGrp="1"/>
          </p:cNvSpPr>
          <p:nvPr>
            <p:ph type="body" sz="quarter" idx="31" hasCustomPrompt="1"/>
          </p:nvPr>
        </p:nvSpPr>
        <p:spPr>
          <a:xfrm>
            <a:off x="7928799"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9" name="Text Placeholder 29">
            <a:extLst>
              <a:ext uri="{FF2B5EF4-FFF2-40B4-BE49-F238E27FC236}">
                <a16:creationId xmlns:a16="http://schemas.microsoft.com/office/drawing/2014/main" id="{4B2C03EE-EBE4-4248-99DB-1391D20714B1}"/>
              </a:ext>
            </a:extLst>
          </p:cNvPr>
          <p:cNvSpPr>
            <a:spLocks noGrp="1"/>
          </p:cNvSpPr>
          <p:nvPr>
            <p:ph type="body" sz="quarter" idx="32" hasCustomPrompt="1"/>
          </p:nvPr>
        </p:nvSpPr>
        <p:spPr>
          <a:xfrm>
            <a:off x="7928799"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3" name="Text Placeholder 11">
            <a:extLst>
              <a:ext uri="{FF2B5EF4-FFF2-40B4-BE49-F238E27FC236}">
                <a16:creationId xmlns:a16="http://schemas.microsoft.com/office/drawing/2014/main" id="{44371BD4-91C5-4160-A2C1-4F7AE3421736}"/>
              </a:ext>
            </a:extLst>
          </p:cNvPr>
          <p:cNvSpPr>
            <a:spLocks noGrp="1"/>
          </p:cNvSpPr>
          <p:nvPr>
            <p:ph type="body" sz="quarter" idx="15" hasCustomPrompt="1"/>
          </p:nvPr>
        </p:nvSpPr>
        <p:spPr>
          <a:xfrm>
            <a:off x="567039" y="5687045"/>
            <a:ext cx="501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8" name="Group 27">
            <a:extLst>
              <a:ext uri="{FF2B5EF4-FFF2-40B4-BE49-F238E27FC236}">
                <a16:creationId xmlns:a16="http://schemas.microsoft.com/office/drawing/2014/main" id="{8BA3E3EF-EAC0-43C6-89CE-A2CE2FC832DC}"/>
              </a:ext>
            </a:extLst>
          </p:cNvPr>
          <p:cNvGrpSpPr/>
          <p:nvPr userDrawn="1"/>
        </p:nvGrpSpPr>
        <p:grpSpPr>
          <a:xfrm>
            <a:off x="12262441" y="4218015"/>
            <a:ext cx="1272540" cy="1049582"/>
            <a:chOff x="12262441" y="4218015"/>
            <a:chExt cx="1272540" cy="1049582"/>
          </a:xfrm>
        </p:grpSpPr>
        <p:sp>
          <p:nvSpPr>
            <p:cNvPr id="29" name="Rectangle 28">
              <a:extLst>
                <a:ext uri="{FF2B5EF4-FFF2-40B4-BE49-F238E27FC236}">
                  <a16:creationId xmlns:a16="http://schemas.microsoft.com/office/drawing/2014/main" id="{47841117-D919-49F5-BE2F-E3478E0B118A}"/>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30" name="Picture 29">
              <a:extLst>
                <a:ext uri="{FF2B5EF4-FFF2-40B4-BE49-F238E27FC236}">
                  <a16:creationId xmlns:a16="http://schemas.microsoft.com/office/drawing/2014/main" id="{0F45C005-A30B-4ADE-81B3-CC6D9A09B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8081" y="4652913"/>
              <a:ext cx="468371" cy="461415"/>
            </a:xfrm>
            <a:prstGeom prst="rect">
              <a:avLst/>
            </a:prstGeom>
          </p:spPr>
        </p:pic>
        <p:cxnSp>
          <p:nvCxnSpPr>
            <p:cNvPr id="40" name="Straight Arrow Connector 39">
              <a:extLst>
                <a:ext uri="{FF2B5EF4-FFF2-40B4-BE49-F238E27FC236}">
                  <a16:creationId xmlns:a16="http://schemas.microsoft.com/office/drawing/2014/main" id="{9C9F06C4-D69F-41A7-8421-5E1F7C3980F0}"/>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BEA4BB-8FD5-4BFE-88E8-95378FFDFE83}"/>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7644126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960032"/>
            <a:ext cx="11064240" cy="4252382"/>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567039" y="1058237"/>
            <a:ext cx="11064240" cy="493776"/>
          </a:xfrm>
        </p:spPr>
        <p:txBody>
          <a:bodyPr/>
          <a:lstStyle>
            <a:lvl1pPr marL="0" indent="0">
              <a:buNone/>
              <a:defRPr sz="1800" b="0">
                <a:latin typeface="+mn-lt"/>
              </a:defRPr>
            </a:lvl1pPr>
            <a:lvl2pPr marL="169863" indent="0">
              <a:buNone/>
              <a:defRPr/>
            </a:lvl2pPr>
          </a:lstStyle>
          <a:p>
            <a:pPr lvl="0"/>
            <a:r>
              <a:rPr lang="en-US" dirty="0"/>
              <a:t>[Sub-headline]</a:t>
            </a:r>
          </a:p>
        </p:txBody>
      </p:sp>
      <p:sp>
        <p:nvSpPr>
          <p:cNvPr id="10" name="Text Placeholder 11"/>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a:t>
            </a:r>
          </a:p>
        </p:txBody>
      </p:sp>
      <p:sp>
        <p:nvSpPr>
          <p:cNvPr id="7" name="Title 6">
            <a:extLst>
              <a:ext uri="{FF2B5EF4-FFF2-40B4-BE49-F238E27FC236}">
                <a16:creationId xmlns:a16="http://schemas.microsoft.com/office/drawing/2014/main" id="{BF688775-CEA2-4940-992B-934A4201951E}"/>
              </a:ext>
            </a:extLst>
          </p:cNvPr>
          <p:cNvSpPr>
            <a:spLocks noGrp="1"/>
          </p:cNvSpPr>
          <p:nvPr>
            <p:ph type="title" hasCustomPrompt="1"/>
          </p:nvPr>
        </p:nvSpPr>
        <p:spPr>
          <a:xfrm>
            <a:off x="567039" y="651300"/>
            <a:ext cx="11062709" cy="402336"/>
          </a:xfrm>
        </p:spPr>
        <p:txBody>
          <a:bodyPr/>
          <a:lstStyle/>
          <a:p>
            <a:r>
              <a:rPr lang="en-US" dirty="0"/>
              <a:t>[Headline]</a:t>
            </a:r>
          </a:p>
        </p:txBody>
      </p:sp>
    </p:spTree>
    <p:extLst>
      <p:ext uri="{BB962C8B-B14F-4D97-AF65-F5344CB8AC3E}">
        <p14:creationId xmlns:p14="http://schemas.microsoft.com/office/powerpoint/2010/main" val="167677089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CHARTS</a:t>
            </a:r>
          </a:p>
        </p:txBody>
      </p:sp>
      <p:cxnSp>
        <p:nvCxnSpPr>
          <p:cNvPr id="7" name="Straight Connector 6">
            <a:extLst>
              <a:ext uri="{FF2B5EF4-FFF2-40B4-BE49-F238E27FC236}">
                <a16:creationId xmlns:a16="http://schemas.microsoft.com/office/drawing/2014/main" id="{EBD3E18C-9605-4081-A33F-C38AEB401F20}"/>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A2E46E-888E-4B33-A263-D2E91E73F656}"/>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B85F6F-B9EA-48F9-B67A-CE852A2240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512D5A3E-9164-4B0E-881B-40A2443EBF5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5B40A5C0-4A85-4F51-BC72-E0C873648073}"/>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70125387-254C-46B8-8BCD-4BB6EDABCF7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F4245FEE-8B98-4AE8-B16E-DC8B44BB8B0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2AF2D69E-9896-46AF-B91E-8570DC0DA26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46" name="Rectangle 45">
            <a:extLst>
              <a:ext uri="{FF2B5EF4-FFF2-40B4-BE49-F238E27FC236}">
                <a16:creationId xmlns:a16="http://schemas.microsoft.com/office/drawing/2014/main" id="{B2E55B7D-1F8C-4D9C-9DEE-A2B8356B0C4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7" name="Group 46">
            <a:extLst>
              <a:ext uri="{FF2B5EF4-FFF2-40B4-BE49-F238E27FC236}">
                <a16:creationId xmlns:a16="http://schemas.microsoft.com/office/drawing/2014/main" id="{DA49228E-D89D-42BE-A68C-02623984239E}"/>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44BE9E26-5CDE-409A-882D-2359B2F52D6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9" name="TextBox 48">
              <a:extLst>
                <a:ext uri="{FF2B5EF4-FFF2-40B4-BE49-F238E27FC236}">
                  <a16:creationId xmlns:a16="http://schemas.microsoft.com/office/drawing/2014/main" id="{C1A53D4D-61AE-438B-9809-07FA9E87256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0" name="Freeform: Shape 49">
              <a:extLst>
                <a:ext uri="{FF2B5EF4-FFF2-40B4-BE49-F238E27FC236}">
                  <a16:creationId xmlns:a16="http://schemas.microsoft.com/office/drawing/2014/main" id="{2D40F24A-B696-4B7D-B4B3-9F3F0B6F60C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11CD39C-AFD1-4FEB-930A-FC6FC777199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2" name="Freeform: Shape 51">
              <a:extLst>
                <a:ext uri="{FF2B5EF4-FFF2-40B4-BE49-F238E27FC236}">
                  <a16:creationId xmlns:a16="http://schemas.microsoft.com/office/drawing/2014/main" id="{2F242FFF-2953-41FF-9A83-89A80F0D1FA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6BF7148-849E-4D5F-ADA1-2804639F2DE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B7B8FB9-E7F2-4BBA-BD81-36EE4FF47C7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26AF96D-B785-4D9D-907E-2A13E26DE6A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EAC3ED8D-C5EB-415B-AE65-D218AA351FC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7" name="Rectangle 56">
              <a:extLst>
                <a:ext uri="{FF2B5EF4-FFF2-40B4-BE49-F238E27FC236}">
                  <a16:creationId xmlns:a16="http://schemas.microsoft.com/office/drawing/2014/main" id="{4E43F14B-A1F7-4771-9DA0-62E44C7C753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8" name="Rectangle 57">
              <a:extLst>
                <a:ext uri="{FF2B5EF4-FFF2-40B4-BE49-F238E27FC236}">
                  <a16:creationId xmlns:a16="http://schemas.microsoft.com/office/drawing/2014/main" id="{2AA7B6EE-DBC8-47A6-866D-A16C2E60B95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9" name="Rectangle 58">
              <a:extLst>
                <a:ext uri="{FF2B5EF4-FFF2-40B4-BE49-F238E27FC236}">
                  <a16:creationId xmlns:a16="http://schemas.microsoft.com/office/drawing/2014/main" id="{E35A5478-E1D8-4202-B29B-060884ECC2C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0" name="Group 59">
              <a:extLst>
                <a:ext uri="{FF2B5EF4-FFF2-40B4-BE49-F238E27FC236}">
                  <a16:creationId xmlns:a16="http://schemas.microsoft.com/office/drawing/2014/main" id="{025A47AD-7216-4E4A-B177-091F5A06CA06}"/>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F56AEA34-11C9-483E-B85E-F464DD53303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5F92DADB-05F7-4FAC-B533-C44B05C252E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6EE41A0F-6688-46BC-8C7E-B1117FB75E9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7F00DED1-9C67-4250-AB3B-4E72E1982CF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4C0C6F24-7D9A-4391-A0C9-32A1A4A4574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A19C846D-595C-47E0-A0B2-3E8BE589BE1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73EFD7C2-8853-47C5-8927-A17832AE5BA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D516F5BF-85ED-4A9E-9E88-65451A10E5B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CA6D830-803C-41F6-B4A8-3511BBD3A2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B69B34FB-292A-41A6-8D02-8575E330E44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C6873D3B-95B3-4F12-8A37-B7039D70CFC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D2C18E99-F001-4419-9EF6-4A47FDB7F47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76695F89-4C1A-4011-B275-A4ECD8D0F5B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6A0AEB98-3813-4568-8BF3-1020D9A879C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DA06215E-2313-46DE-A882-57FE96488B8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753B3402-A1EE-4DC5-A9AB-0D623B50C18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A5409EDA-6D1D-4912-934E-84753344606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18C9667E-6D9F-4934-B446-963AA162C7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0C604F60-D829-4F98-86DC-A1790840F0C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638F9E91-731E-4690-BEC9-A99A08C51F3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5811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hart 1">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 name="Title 5">
            <a:extLst>
              <a:ext uri="{FF2B5EF4-FFF2-40B4-BE49-F238E27FC236}">
                <a16:creationId xmlns:a16="http://schemas.microsoft.com/office/drawing/2014/main" id="{55E326A6-F7D4-4F94-95F3-CF160EF77C51}"/>
              </a:ext>
            </a:extLst>
          </p:cNvPr>
          <p:cNvSpPr>
            <a:spLocks noGrp="1"/>
          </p:cNvSpPr>
          <p:nvPr>
            <p:ph type="title" hasCustomPrompt="1"/>
          </p:nvPr>
        </p:nvSpPr>
        <p:spPr>
          <a:xfrm>
            <a:off x="567039" y="652074"/>
            <a:ext cx="5010912" cy="402336"/>
          </a:xfrm>
        </p:spPr>
        <p:txBody>
          <a:bodyPr/>
          <a:lstStyle/>
          <a:p>
            <a:r>
              <a:rPr lang="en-US" dirty="0"/>
              <a:t>[Headline]</a:t>
            </a:r>
          </a:p>
        </p:txBody>
      </p:sp>
      <p:sp>
        <p:nvSpPr>
          <p:cNvPr id="16" name="Subtitle">
            <a:extLst>
              <a:ext uri="{FF2B5EF4-FFF2-40B4-BE49-F238E27FC236}">
                <a16:creationId xmlns:a16="http://schemas.microsoft.com/office/drawing/2014/main" id="{CC8B6AEB-2296-4549-87D0-49F08B4C71FF}"/>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7" name="Content Placeholder 17">
            <a:extLst>
              <a:ext uri="{FF2B5EF4-FFF2-40B4-BE49-F238E27FC236}">
                <a16:creationId xmlns:a16="http://schemas.microsoft.com/office/drawing/2014/main" id="{57CDD6C3-53CF-450B-8B7B-8A52F71753C1}"/>
              </a:ext>
            </a:extLst>
          </p:cNvPr>
          <p:cNvSpPr>
            <a:spLocks noGrp="1"/>
          </p:cNvSpPr>
          <p:nvPr>
            <p:ph sz="quarter" idx="15" hasCustomPrompt="1"/>
          </p:nvPr>
        </p:nvSpPr>
        <p:spPr>
          <a:xfrm>
            <a:off x="6607174" y="658358"/>
            <a:ext cx="5027613" cy="5547179"/>
          </a:xfrm>
        </p:spPr>
        <p:txBody>
          <a:bodyPr anchor="ctr"/>
          <a:lstStyle>
            <a:lvl1pPr marL="0" indent="0" algn="ctr">
              <a:buNone/>
              <a:defRPr/>
            </a:lvl1pPr>
          </a:lstStyle>
          <a:p>
            <a:pPr lvl="0"/>
            <a:r>
              <a:rPr lang="en-US" dirty="0"/>
              <a:t>[Click respective icon to insert CHART or TABLE </a:t>
            </a:r>
            <a:br>
              <a:rPr lang="en-US" dirty="0"/>
            </a:br>
            <a:r>
              <a:rPr lang="en-US" dirty="0"/>
              <a:t>– not text]</a:t>
            </a:r>
          </a:p>
        </p:txBody>
      </p:sp>
      <p:sp>
        <p:nvSpPr>
          <p:cNvPr id="12" name="Content Placeholder 11">
            <a:extLst>
              <a:ext uri="{FF2B5EF4-FFF2-40B4-BE49-F238E27FC236}">
                <a16:creationId xmlns:a16="http://schemas.microsoft.com/office/drawing/2014/main" id="{DEA9980B-9E8C-48EE-BD53-C3492F26F282}"/>
              </a:ext>
            </a:extLst>
          </p:cNvPr>
          <p:cNvSpPr>
            <a:spLocks noGrp="1"/>
          </p:cNvSpPr>
          <p:nvPr>
            <p:ph sz="quarter" idx="16" hasCustomPrompt="1"/>
          </p:nvPr>
        </p:nvSpPr>
        <p:spPr>
          <a:xfrm>
            <a:off x="566738" y="1955800"/>
            <a:ext cx="5008562" cy="42687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a:extLst>
              <a:ext uri="{FF2B5EF4-FFF2-40B4-BE49-F238E27FC236}">
                <a16:creationId xmlns:a16="http://schemas.microsoft.com/office/drawing/2014/main" id="{52FB4F1E-E497-4D79-93C7-386C37A7B0A7}"/>
              </a:ext>
            </a:extLst>
          </p:cNvPr>
          <p:cNvSpPr>
            <a:spLocks noGrp="1"/>
          </p:cNvSpPr>
          <p:nvPr>
            <p:ph type="body" sz="quarter" idx="17"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05461381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Horizontal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963270"/>
            <a:ext cx="11067750" cy="519887"/>
          </a:xfrm>
        </p:spPr>
        <p:txBody>
          <a:bodyPr>
            <a:noAutofit/>
          </a:bodyPr>
          <a:lstStyle>
            <a:lvl1pPr marL="0" indent="0">
              <a:buFont typeface="Arial" panose="020B0604020202020204" pitchFamily="34" charset="0"/>
              <a:buChar char="​"/>
              <a:defRPr sz="12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chart description]</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5"/>
            <a:ext cx="11077575" cy="3579813"/>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13" name="Text Placeholder 11">
            <a:extLst>
              <a:ext uri="{FF2B5EF4-FFF2-40B4-BE49-F238E27FC236}">
                <a16:creationId xmlns:a16="http://schemas.microsoft.com/office/drawing/2014/main" id="{6562D629-70CF-4A6E-823A-4CE780E7E6EE}"/>
              </a:ext>
            </a:extLst>
          </p:cNvPr>
          <p:cNvSpPr>
            <a:spLocks noGrp="1"/>
          </p:cNvSpPr>
          <p:nvPr>
            <p:ph type="body" sz="quarter" idx="17"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1203185137"/>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123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 Horizontal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371"/>
            <a:ext cx="11067750" cy="84691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8" y="2619376"/>
            <a:ext cx="11067749" cy="3580266"/>
          </a:xfrm>
        </p:spPr>
        <p:txBody>
          <a:bodyPr anchor="ctr"/>
          <a:lstStyle>
            <a:lvl1pPr marL="0" indent="0" algn="ctr">
              <a:buNone/>
              <a:defRPr/>
            </a:lvl1pPr>
            <a:lvl2pPr marL="169863" indent="0">
              <a:buNone/>
              <a:defRPr/>
            </a:lvl2pPr>
          </a:lstStyle>
          <a:p>
            <a:pPr lvl="0"/>
            <a:r>
              <a:rPr lang="en-US" dirty="0"/>
              <a:t>[Click respective icon to add CHART or TABLE - text]</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endParaRPr lang="en-US" dirty="0"/>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endParaRPr lang="en-US" dirty="0"/>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5" name="Text Placeholder 11">
            <a:extLst>
              <a:ext uri="{FF2B5EF4-FFF2-40B4-BE49-F238E27FC236}">
                <a16:creationId xmlns:a16="http://schemas.microsoft.com/office/drawing/2014/main" id="{FDDBD480-B1AF-4EEE-8DD4-F0B03CCCA0FC}"/>
              </a:ext>
            </a:extLst>
          </p:cNvPr>
          <p:cNvSpPr>
            <a:spLocks noGrp="1"/>
          </p:cNvSpPr>
          <p:nvPr>
            <p:ph type="body" sz="quarter" idx="21"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080628155"/>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5"/>
            <a:ext cx="5018087" cy="3580267"/>
          </a:xfrm>
        </p:spPr>
        <p:txBody>
          <a:bodyPr anchor="ctr"/>
          <a:lstStyle>
            <a:lvl1pPr marL="0" indent="0" algn="ctr">
              <a:buNone/>
              <a:defRPr/>
            </a:lvl1pPr>
            <a:lvl2pPr marL="169863" indent="0">
              <a:buNone/>
              <a:defRPr/>
            </a:lvl2pPr>
          </a:lstStyle>
          <a:p>
            <a:pPr lvl="0"/>
            <a:r>
              <a:rPr lang="en-US" dirty="0"/>
              <a:t>[Click respective icon to add CHART or TABLE </a:t>
            </a:r>
            <a:br>
              <a:rPr lang="en-US" dirty="0"/>
            </a:br>
            <a:r>
              <a:rPr lang="en-US" dirty="0"/>
              <a:t>–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1620371"/>
            <a:ext cx="5008562" cy="86017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98D7469F-53F4-4AF0-A09F-A916E41A182F}"/>
              </a:ext>
            </a:extLst>
          </p:cNvPr>
          <p:cNvSpPr>
            <a:spLocks noGrp="1"/>
          </p:cNvSpPr>
          <p:nvPr>
            <p:ph type="body" sz="quarter" idx="18" hasCustomPrompt="1"/>
          </p:nvPr>
        </p:nvSpPr>
        <p:spPr>
          <a:xfrm>
            <a:off x="6607175" y="1626514"/>
            <a:ext cx="5024438" cy="86017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13" name="Content Placeholder 12">
            <a:extLst>
              <a:ext uri="{FF2B5EF4-FFF2-40B4-BE49-F238E27FC236}">
                <a16:creationId xmlns:a16="http://schemas.microsoft.com/office/drawing/2014/main" id="{39ADCA5E-1AD1-499E-B9EF-61B9559227BF}"/>
              </a:ext>
            </a:extLst>
          </p:cNvPr>
          <p:cNvSpPr>
            <a:spLocks noGrp="1"/>
          </p:cNvSpPr>
          <p:nvPr>
            <p:ph sz="quarter" idx="19" hasCustomPrompt="1"/>
          </p:nvPr>
        </p:nvSpPr>
        <p:spPr>
          <a:xfrm>
            <a:off x="6607175" y="2631019"/>
            <a:ext cx="5027613" cy="3574520"/>
          </a:xfrm>
        </p:spPr>
        <p:txBody>
          <a:bodyPr anchor="ctr"/>
          <a:lstStyle>
            <a:lvl1pPr marL="0" indent="0" algn="ctr">
              <a:buNone/>
              <a:defRPr/>
            </a:lvl1pPr>
            <a:lvl2pPr marL="169863" indent="0" algn="ctr">
              <a:buNone/>
              <a:defRPr/>
            </a:lvl2pPr>
            <a:lvl3pPr marL="341312" indent="0" algn="ctr">
              <a:buNone/>
              <a:defRPr/>
            </a:lvl3pPr>
            <a:lvl4pPr marL="517525" indent="0" algn="ctr">
              <a:buNone/>
              <a:defRPr/>
            </a:lvl4pPr>
            <a:lvl5pPr marL="687387" indent="0" algn="ctr">
              <a:buNone/>
              <a:defRPr/>
            </a:lvl5pPr>
          </a:lstStyle>
          <a:p>
            <a:pPr lvl="0"/>
            <a:r>
              <a:rPr lang="en-US" dirty="0"/>
              <a:t>[Click respective icon to add CHART or TABL </a:t>
            </a:r>
            <a:br>
              <a:rPr lang="en-US" dirty="0"/>
            </a:br>
            <a:r>
              <a:rPr lang="en-US" dirty="0"/>
              <a:t>– not text]</a:t>
            </a:r>
          </a:p>
        </p:txBody>
      </p:sp>
      <p:sp>
        <p:nvSpPr>
          <p:cNvPr id="17" name="Text Placeholder 11">
            <a:extLst>
              <a:ext uri="{FF2B5EF4-FFF2-40B4-BE49-F238E27FC236}">
                <a16:creationId xmlns:a16="http://schemas.microsoft.com/office/drawing/2014/main" id="{00E0D18E-E349-4199-8AD8-798BD2B67B93}"/>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326732643"/>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102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 Statem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0" cy="84019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3703983" y="2619376"/>
            <a:ext cx="7930805" cy="3580266"/>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2619376"/>
            <a:ext cx="3017837" cy="3580266"/>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4A0D5033-1383-4A3E-B39C-095AE64D2F81}"/>
              </a:ext>
            </a:extLst>
          </p:cNvPr>
          <p:cNvSpPr>
            <a:spLocks noGrp="1"/>
          </p:cNvSpPr>
          <p:nvPr>
            <p:ph type="body" sz="quarter" idx="18"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Date Placeholder 1">
            <a:extLst>
              <a:ext uri="{FF2B5EF4-FFF2-40B4-BE49-F238E27FC236}">
                <a16:creationId xmlns:a16="http://schemas.microsoft.com/office/drawing/2014/main" id="{7C7DF463-1855-48AC-B3A0-55C33F1D02AF}"/>
              </a:ext>
            </a:extLst>
          </p:cNvPr>
          <p:cNvSpPr>
            <a:spLocks noGrp="1"/>
          </p:cNvSpPr>
          <p:nvPr>
            <p:ph type="dt" sz="half" idx="19"/>
          </p:nvPr>
        </p:nvSpPr>
        <p:spPr/>
        <p:txBody>
          <a:bodyPr/>
          <a:lstStyle/>
          <a:p>
            <a:endParaRPr lang="en-US" dirty="0"/>
          </a:p>
        </p:txBody>
      </p:sp>
      <p:sp>
        <p:nvSpPr>
          <p:cNvPr id="10" name="Footer Placeholder 9">
            <a:extLst>
              <a:ext uri="{FF2B5EF4-FFF2-40B4-BE49-F238E27FC236}">
                <a16:creationId xmlns:a16="http://schemas.microsoft.com/office/drawing/2014/main" id="{71C88B21-12B8-4D5F-8A52-929A02C861B4}"/>
              </a:ext>
            </a:extLst>
          </p:cNvPr>
          <p:cNvSpPr>
            <a:spLocks noGrp="1"/>
          </p:cNvSpPr>
          <p:nvPr>
            <p:ph type="ftr" sz="quarter" idx="20"/>
          </p:nvPr>
        </p:nvSpPr>
        <p:spPr/>
        <p:txBody>
          <a:bodyPr/>
          <a:lstStyle/>
          <a:p>
            <a:endParaRPr lang="en-US" dirty="0"/>
          </a:p>
        </p:txBody>
      </p:sp>
      <p:sp>
        <p:nvSpPr>
          <p:cNvPr id="12" name="Slide Number Placeholder 11">
            <a:extLst>
              <a:ext uri="{FF2B5EF4-FFF2-40B4-BE49-F238E27FC236}">
                <a16:creationId xmlns:a16="http://schemas.microsoft.com/office/drawing/2014/main" id="{348F557C-D16B-4CE5-8BC7-3F8FFDF7BDA8}"/>
              </a:ext>
            </a:extLst>
          </p:cNvPr>
          <p:cNvSpPr>
            <a:spLocks noGrp="1"/>
          </p:cNvSpPr>
          <p:nvPr>
            <p:ph type="sldNum" sz="quarter" idx="21"/>
          </p:nvPr>
        </p:nvSpPr>
        <p:spPr/>
        <p:txBody>
          <a:body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2814014417"/>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 Statemen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0" cy="833472"/>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6"/>
            <a:ext cx="5528962" cy="3580266"/>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6607176" y="2619376"/>
            <a:ext cx="5027614" cy="3580266"/>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endParaRPr lang="en-US" dirty="0"/>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endParaRPr lang="en-US" dirty="0"/>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5" name="Text Placeholder 11">
            <a:extLst>
              <a:ext uri="{FF2B5EF4-FFF2-40B4-BE49-F238E27FC236}">
                <a16:creationId xmlns:a16="http://schemas.microsoft.com/office/drawing/2014/main" id="{83E662A7-7337-4375-8FBD-2C58ABD0FD30}"/>
              </a:ext>
            </a:extLst>
          </p:cNvPr>
          <p:cNvSpPr>
            <a:spLocks noGrp="1"/>
          </p:cNvSpPr>
          <p:nvPr>
            <p:ph type="body" sz="quarter" idx="21"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4151141891"/>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 Statement 3">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6607175" y="1620838"/>
            <a:ext cx="5024651" cy="4578804"/>
          </a:xfrm>
          <a:noFill/>
        </p:spPr>
        <p:txBody>
          <a:bodyPr anchor="ctr"/>
          <a:lstStyle>
            <a:lvl1pPr marL="0" indent="0" algn="ctr">
              <a:buNone/>
              <a:defRPr/>
            </a:lvl1pPr>
            <a:lvl2pPr marL="169863" indent="0">
              <a:buNone/>
              <a:defRPr/>
            </a:lvl2pPr>
          </a:lstStyle>
          <a:p>
            <a:pPr lvl="0"/>
            <a:r>
              <a:rPr lang="en-US" dirty="0"/>
              <a:t>[Click respective icon to add CHART or TABLE </a:t>
            </a:r>
            <a:br>
              <a:rPr lang="en-US" dirty="0"/>
            </a:br>
            <a:r>
              <a:rPr lang="en-US" dirty="0"/>
              <a:t>– not text]</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838"/>
            <a:ext cx="5008262" cy="138077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7038" y="3187148"/>
            <a:ext cx="5010912" cy="3012494"/>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endParaRPr lang="en-US" dirty="0"/>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endParaRPr lang="en-US" dirty="0"/>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5" name="Text Placeholder 11">
            <a:extLst>
              <a:ext uri="{FF2B5EF4-FFF2-40B4-BE49-F238E27FC236}">
                <a16:creationId xmlns:a16="http://schemas.microsoft.com/office/drawing/2014/main" id="{584230B6-CE03-406A-A8B9-AF79603282F2}"/>
              </a:ext>
            </a:extLst>
          </p:cNvPr>
          <p:cNvSpPr>
            <a:spLocks noGrp="1"/>
          </p:cNvSpPr>
          <p:nvPr>
            <p:ph type="body" sz="quarter" idx="21"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1530291106"/>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0" b="1" dirty="0">
                <a:solidFill>
                  <a:schemeClr val="tx1"/>
                </a:solidFill>
              </a:rPr>
              <a:t>STATEMENTS</a:t>
            </a:r>
          </a:p>
        </p:txBody>
      </p:sp>
      <p:cxnSp>
        <p:nvCxnSpPr>
          <p:cNvPr id="7" name="Straight Connector 6">
            <a:extLst>
              <a:ext uri="{FF2B5EF4-FFF2-40B4-BE49-F238E27FC236}">
                <a16:creationId xmlns:a16="http://schemas.microsoft.com/office/drawing/2014/main" id="{1DAF5C6A-388A-484C-AEAA-7BCB499E94DF}"/>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888FA7-2A1A-4874-98B9-3B720BD792D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172B1-DF0E-4CE0-AEB3-F868FD9BB511}"/>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F11157C7-05A1-4D05-B093-C45200431401}"/>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53AB89-B579-40A2-A45F-C998312F234E}"/>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8C9D9C7-E5A3-4D6B-815C-7C50ED95A66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990D678A-4A53-4825-A8C8-2E41F37538B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35A14AB5-498F-45C4-B959-F77686F7543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46" name="Rectangle 45">
            <a:extLst>
              <a:ext uri="{FF2B5EF4-FFF2-40B4-BE49-F238E27FC236}">
                <a16:creationId xmlns:a16="http://schemas.microsoft.com/office/drawing/2014/main" id="{27CF6AE5-5728-49B5-A091-838270986899}"/>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7" name="Group 46">
            <a:extLst>
              <a:ext uri="{FF2B5EF4-FFF2-40B4-BE49-F238E27FC236}">
                <a16:creationId xmlns:a16="http://schemas.microsoft.com/office/drawing/2014/main" id="{644E28C4-627F-4DC1-9867-5826935BBCAD}"/>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10FB4F55-AF46-48E0-8A55-A84790B2152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9" name="TextBox 48">
              <a:extLst>
                <a:ext uri="{FF2B5EF4-FFF2-40B4-BE49-F238E27FC236}">
                  <a16:creationId xmlns:a16="http://schemas.microsoft.com/office/drawing/2014/main" id="{91AF0EF9-C095-493D-8D58-CF0051BBC8AA}"/>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0" name="Freeform: Shape 49">
              <a:extLst>
                <a:ext uri="{FF2B5EF4-FFF2-40B4-BE49-F238E27FC236}">
                  <a16:creationId xmlns:a16="http://schemas.microsoft.com/office/drawing/2014/main" id="{7AF24E30-80E1-4A53-8234-8180FD9F3A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4565451-C81A-4169-B074-B56587D2B4F9}"/>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2" name="Freeform: Shape 51">
              <a:extLst>
                <a:ext uri="{FF2B5EF4-FFF2-40B4-BE49-F238E27FC236}">
                  <a16:creationId xmlns:a16="http://schemas.microsoft.com/office/drawing/2014/main" id="{4E6E9D55-09A7-451C-B8F6-5F39D700EB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771A270-9236-45E7-BD6C-EC500D27E845}"/>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89B6575-A703-4D35-8918-C3092A4E809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AFD99288-F9E7-4704-BC41-3A2C084EB48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12BD27E8-EDA0-4E6A-9739-6581B53A7C9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7" name="Rectangle 56">
              <a:extLst>
                <a:ext uri="{FF2B5EF4-FFF2-40B4-BE49-F238E27FC236}">
                  <a16:creationId xmlns:a16="http://schemas.microsoft.com/office/drawing/2014/main" id="{EF88D58F-4462-4DF3-BF0C-0F09DD04E76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8" name="Rectangle 57">
              <a:extLst>
                <a:ext uri="{FF2B5EF4-FFF2-40B4-BE49-F238E27FC236}">
                  <a16:creationId xmlns:a16="http://schemas.microsoft.com/office/drawing/2014/main" id="{FD5C9B5E-210E-433C-893D-A593ADD3307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9" name="Rectangle 58">
              <a:extLst>
                <a:ext uri="{FF2B5EF4-FFF2-40B4-BE49-F238E27FC236}">
                  <a16:creationId xmlns:a16="http://schemas.microsoft.com/office/drawing/2014/main" id="{40C2F764-2F27-4DAC-85C1-101A7DF994B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0" name="Group 59">
              <a:extLst>
                <a:ext uri="{FF2B5EF4-FFF2-40B4-BE49-F238E27FC236}">
                  <a16:creationId xmlns:a16="http://schemas.microsoft.com/office/drawing/2014/main" id="{00E64038-8A8E-4630-92AB-70AC9BBDCECB}"/>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023E805E-EFAF-482C-8084-42F0D05C4C7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F9EDA505-628C-4F2A-BB06-40C8004E7B9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EB345A7A-249A-48EB-B843-7407729C566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C2BE5264-C900-4080-AB09-BF134465C0F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3845E0E6-DB45-440B-A034-E91F93DD1B9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F6D2A7E5-00F3-43EE-A90F-C3D40704CCB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E7B4A1F-4FE0-48D2-9D16-222D58BA05E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A47CF8EE-3B1B-4923-985C-859F2358FD7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C1849A1C-3156-43D7-A2FE-EF46E4E82F16}"/>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F72FDDF5-C1B9-4586-A605-0182140AD94F}"/>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F9B7B91D-1668-457C-BA0A-33CFB01CB1D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2A12989A-4407-4184-BCCD-74CCC326B45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13BBD901-B338-4FEA-8B21-FB621064335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88848E62-84F6-46AC-B2BE-67064B4173C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EFC4B50D-7EB7-4B6A-A6F5-FE6B1E96BC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E43379E1-DC55-4140-9174-A06C030F198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EC3E32EA-3034-475A-9D02-FAA3C044C6D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C90EF1DD-E0E5-4614-BED5-B6BA263E51E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4CD71F67-DAFB-4BD7-8668-38DB781FDA3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46EE932B-B325-4C1E-8C86-9F9237EFA74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521994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588-04E1-4131-BD9B-DCF315B19B69}"/>
              </a:ext>
            </a:extLst>
          </p:cNvPr>
          <p:cNvSpPr>
            <a:spLocks noGrp="1"/>
          </p:cNvSpPr>
          <p:nvPr>
            <p:ph type="title" hasCustomPrompt="1"/>
          </p:nvPr>
        </p:nvSpPr>
        <p:spPr>
          <a:xfrm>
            <a:off x="1491916" y="1298575"/>
            <a:ext cx="9215034" cy="4395787"/>
          </a:xfrm>
        </p:spPr>
        <p:txBody>
          <a:bodyPr anchor="ctr"/>
          <a:lstStyle>
            <a:lvl1pPr algn="ctr">
              <a:defRPr sz="6600">
                <a:solidFill>
                  <a:schemeClr val="bg1"/>
                </a:solidFill>
              </a:defRPr>
            </a:lvl1pPr>
          </a:lstStyle>
          <a:p>
            <a:r>
              <a:rPr lang="en-US" dirty="0"/>
              <a:t>[Add large heroic statement]</a:t>
            </a:r>
          </a:p>
        </p:txBody>
      </p:sp>
      <p:sp>
        <p:nvSpPr>
          <p:cNvPr id="8" name="Picture Placeholder 7">
            <a:extLst>
              <a:ext uri="{FF2B5EF4-FFF2-40B4-BE49-F238E27FC236}">
                <a16:creationId xmlns:a16="http://schemas.microsoft.com/office/drawing/2014/main" id="{BF7B47CD-8901-46EE-AB48-D0A3C468D400}"/>
              </a:ext>
            </a:extLst>
          </p:cNvPr>
          <p:cNvSpPr>
            <a:spLocks noGrp="1"/>
          </p:cNvSpPr>
          <p:nvPr>
            <p:ph type="pic" sz="quarter" idx="13" hasCustomPrompt="1"/>
          </p:nvPr>
        </p:nvSpPr>
        <p:spPr>
          <a:xfrm>
            <a:off x="0" y="0"/>
            <a:ext cx="12192000" cy="6858000"/>
          </a:xfrm>
          <a:blipFill>
            <a:blip r:embed="rId2"/>
            <a:stretch>
              <a:fillRect/>
            </a:stretch>
          </a:blipFill>
        </p:spPr>
        <p:txBody>
          <a:bodyPr anchor="ctr"/>
          <a:lstStyle>
            <a:lvl1pPr marL="0" indent="0" algn="ctr">
              <a:buNone/>
              <a:defRPr/>
            </a:lvl1pPr>
          </a:lstStyle>
          <a:p>
            <a:r>
              <a:rPr lang="en-US" dirty="0"/>
              <a:t>[Click to insert photo and then “Send to back” to place image in background and add statement text]</a:t>
            </a:r>
          </a:p>
        </p:txBody>
      </p:sp>
      <p:sp>
        <p:nvSpPr>
          <p:cNvPr id="3" name="Date Placeholder 2">
            <a:extLst>
              <a:ext uri="{FF2B5EF4-FFF2-40B4-BE49-F238E27FC236}">
                <a16:creationId xmlns:a16="http://schemas.microsoft.com/office/drawing/2014/main" id="{A98E6D8A-9554-4696-A034-5A1654A0755B}"/>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FAE9242-AE57-42CB-99F5-9AFC9B96251A}"/>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11" name="Floating Logo">
            <a:extLst>
              <a:ext uri="{FF2B5EF4-FFF2-40B4-BE49-F238E27FC236}">
                <a16:creationId xmlns:a16="http://schemas.microsoft.com/office/drawing/2014/main" id="{D19E0574-FA1E-41F6-9CE8-9CFC9DEDB950}"/>
              </a:ext>
            </a:extLst>
          </p:cNvPr>
          <p:cNvSpPr>
            <a:spLocks noGrp="1"/>
          </p:cNvSpPr>
          <p:nvPr>
            <p:ph type="media" sz="quarter" idx="14" hasCustomPrompt="1"/>
          </p:nvPr>
        </p:nvSpPr>
        <p:spPr>
          <a:xfrm>
            <a:off x="557896" y="6388488"/>
            <a:ext cx="768096" cy="36576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r>
              <a:rPr lang="en-US" dirty="0"/>
              <a:t>.</a:t>
            </a:r>
          </a:p>
        </p:txBody>
      </p:sp>
      <p:sp>
        <p:nvSpPr>
          <p:cNvPr id="4" name="Footer Placeholder 3">
            <a:extLst>
              <a:ext uri="{FF2B5EF4-FFF2-40B4-BE49-F238E27FC236}">
                <a16:creationId xmlns:a16="http://schemas.microsoft.com/office/drawing/2014/main" id="{610AE6FA-0293-47D8-BFDE-558FA757AB35}"/>
              </a:ext>
            </a:extLst>
          </p:cNvPr>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5652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67039" y="1622425"/>
            <a:ext cx="5010912" cy="4589567"/>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18836" y="1622424"/>
            <a:ext cx="5010912" cy="4589567"/>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4664208C-BD36-4BE7-9A7B-B2D8CF95E8BD}"/>
              </a:ext>
            </a:extLst>
          </p:cNvPr>
          <p:cNvSpPr>
            <a:spLocks noGrp="1"/>
          </p:cNvSpPr>
          <p:nvPr>
            <p:ph type="title" hasCustomPrompt="1"/>
          </p:nvPr>
        </p:nvSpPr>
        <p:spPr>
          <a:xfrm>
            <a:off x="567039" y="651300"/>
            <a:ext cx="11062709" cy="648111"/>
          </a:xfrm>
        </p:spPr>
        <p:txBody>
          <a:bodyPr/>
          <a:lstStyle/>
          <a:p>
            <a:r>
              <a:rPr lang="en-US" dirty="0"/>
              <a:t>[Headline]</a:t>
            </a:r>
          </a:p>
        </p:txBody>
      </p:sp>
    </p:spTree>
    <p:extLst>
      <p:ext uri="{BB962C8B-B14F-4D97-AF65-F5344CB8AC3E}">
        <p14:creationId xmlns:p14="http://schemas.microsoft.com/office/powerpoint/2010/main" val="162773352"/>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ement 1">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788" cy="402336"/>
          </a:xfrm>
        </p:spPr>
        <p:txBody>
          <a:bodyPr/>
          <a:lstStyle/>
          <a:p>
            <a:r>
              <a:rPr lang="en-US" dirty="0"/>
              <a:t>[Headline]</a:t>
            </a:r>
          </a:p>
        </p:txBody>
      </p:sp>
      <p:cxnSp>
        <p:nvCxnSpPr>
          <p:cNvPr id="14" name="Straight Connector 13">
            <a:extLst>
              <a:ext uri="{FF2B5EF4-FFF2-40B4-BE49-F238E27FC236}">
                <a16:creationId xmlns:a16="http://schemas.microsoft.com/office/drawing/2014/main" id="{5A42405A-5D83-4617-9FE2-B7A0CF9CA75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7E4AAC-4615-4520-950F-6DECB0F97A3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A4FAF3-AAB7-4DE1-BE7D-735AAF585A3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4A35962A-EF6D-4DFF-BD5E-78D4F6405DF9}"/>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72" name="Group 71">
            <a:extLst>
              <a:ext uri="{FF2B5EF4-FFF2-40B4-BE49-F238E27FC236}">
                <a16:creationId xmlns:a16="http://schemas.microsoft.com/office/drawing/2014/main" id="{C9EF36A5-0C9F-40DE-8FDA-5693BB177AF1}"/>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D81B35B0-23B4-4E6C-AED2-049162C7FC29}"/>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5E324E88-6DC3-4C19-8B7E-477E395AE60B}"/>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DBB87E47-1C85-4019-81C5-CF5BBBEF54B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D8E49A1-D77B-45C3-9556-B6020B4F2F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6CC59DF-505F-44BE-A966-28D32E8B711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BA1CD1E-3999-4A4D-B21E-781C4DC428C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8C93A5-E521-4BB3-937C-E61DCCB955BB}"/>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5468C9-336C-4D1D-B9E1-18F7EC98BD42}"/>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754B7CF5-11F6-416B-91E5-FC3A132CF62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4D77718-9D7C-411F-A1A9-5BDFEF1885BC}"/>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06FD42-A7DB-46DF-8AAC-3BCB2CAA791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FFFB7-D759-48BE-B967-C358B988C553}"/>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2D6BE6E-EA88-4988-AAC0-D25B66BBA9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A53685-D3B1-4CD9-9DF8-7780BB32493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25061034-43D6-4814-895A-6D048C5F55FE}"/>
              </a:ext>
            </a:extLst>
          </p:cNvPr>
          <p:cNvGrpSpPr/>
          <p:nvPr userDrawn="1"/>
        </p:nvGrpSpPr>
        <p:grpSpPr>
          <a:xfrm>
            <a:off x="-1325" y="6871033"/>
            <a:ext cx="12192000" cy="143299"/>
            <a:chOff x="-1325" y="6871033"/>
            <a:chExt cx="12192000" cy="143299"/>
          </a:xfrm>
        </p:grpSpPr>
        <p:sp>
          <p:nvSpPr>
            <p:cNvPr id="88" name="Rectangle 87">
              <a:extLst>
                <a:ext uri="{FF2B5EF4-FFF2-40B4-BE49-F238E27FC236}">
                  <a16:creationId xmlns:a16="http://schemas.microsoft.com/office/drawing/2014/main" id="{DCB14D5E-9792-4CE3-BD9C-FF75A24AFAE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89" name="Rectangle 88">
              <a:extLst>
                <a:ext uri="{FF2B5EF4-FFF2-40B4-BE49-F238E27FC236}">
                  <a16:creationId xmlns:a16="http://schemas.microsoft.com/office/drawing/2014/main" id="{29BBDE38-A88B-4DE4-83C9-D1C30C7F366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90" name="Rectangle 89">
            <a:extLst>
              <a:ext uri="{FF2B5EF4-FFF2-40B4-BE49-F238E27FC236}">
                <a16:creationId xmlns:a16="http://schemas.microsoft.com/office/drawing/2014/main" id="{A2AC1B44-487E-42F8-AD26-B41D6DCC03C3}"/>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6" name="Rectangle 65">
            <a:extLst>
              <a:ext uri="{FF2B5EF4-FFF2-40B4-BE49-F238E27FC236}">
                <a16:creationId xmlns:a16="http://schemas.microsoft.com/office/drawing/2014/main" id="{0297C9D0-BCD0-44CB-AC47-5FBA2D59BC4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7" name="Group 66">
            <a:extLst>
              <a:ext uri="{FF2B5EF4-FFF2-40B4-BE49-F238E27FC236}">
                <a16:creationId xmlns:a16="http://schemas.microsoft.com/office/drawing/2014/main" id="{510E3827-127A-4825-960C-1B5D243AAEB3}"/>
              </a:ext>
            </a:extLst>
          </p:cNvPr>
          <p:cNvGrpSpPr/>
          <p:nvPr userDrawn="1"/>
        </p:nvGrpSpPr>
        <p:grpSpPr>
          <a:xfrm>
            <a:off x="12257314" y="1051487"/>
            <a:ext cx="1272540" cy="3085386"/>
            <a:chOff x="12257314" y="1051487"/>
            <a:chExt cx="1272540" cy="3085386"/>
          </a:xfrm>
        </p:grpSpPr>
        <p:sp>
          <p:nvSpPr>
            <p:cNvPr id="68" name="Rectangle 67">
              <a:extLst>
                <a:ext uri="{FF2B5EF4-FFF2-40B4-BE49-F238E27FC236}">
                  <a16:creationId xmlns:a16="http://schemas.microsoft.com/office/drawing/2014/main" id="{C70EEEEA-F723-4CEB-AD92-EB70A4A8247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69" name="TextBox 68">
              <a:extLst>
                <a:ext uri="{FF2B5EF4-FFF2-40B4-BE49-F238E27FC236}">
                  <a16:creationId xmlns:a16="http://schemas.microsoft.com/office/drawing/2014/main" id="{71E7E9EB-73B1-4CB3-AFAB-90642BDFA4E3}"/>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0" name="Freeform: Shape 69">
              <a:extLst>
                <a:ext uri="{FF2B5EF4-FFF2-40B4-BE49-F238E27FC236}">
                  <a16:creationId xmlns:a16="http://schemas.microsoft.com/office/drawing/2014/main" id="{95453F72-3D9E-4513-BA9A-991BD9D0153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88FAA3C-B2D2-4BF1-8DFA-DB26B9094A5B}"/>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26" name="Freeform: Shape 125">
              <a:extLst>
                <a:ext uri="{FF2B5EF4-FFF2-40B4-BE49-F238E27FC236}">
                  <a16:creationId xmlns:a16="http://schemas.microsoft.com/office/drawing/2014/main" id="{453173D5-5B01-43C4-A1B7-A11B66DC6E2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94AE2AC-956F-42C7-B9CD-33D6C3FFB94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E16440AB-0342-44FB-B9D8-8900CDE6D1E4}"/>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29" name="Picture 128">
              <a:extLst>
                <a:ext uri="{FF2B5EF4-FFF2-40B4-BE49-F238E27FC236}">
                  <a16:creationId xmlns:a16="http://schemas.microsoft.com/office/drawing/2014/main" id="{060F8DDD-E0AB-4C62-A873-B8A380D556A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130" name="Rectangle 129">
              <a:extLst>
                <a:ext uri="{FF2B5EF4-FFF2-40B4-BE49-F238E27FC236}">
                  <a16:creationId xmlns:a16="http://schemas.microsoft.com/office/drawing/2014/main" id="{28C2DBDC-B004-48A0-8DBE-7C2CE99CC06F}"/>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31" name="Rectangle 130">
              <a:extLst>
                <a:ext uri="{FF2B5EF4-FFF2-40B4-BE49-F238E27FC236}">
                  <a16:creationId xmlns:a16="http://schemas.microsoft.com/office/drawing/2014/main" id="{A6FB9589-26A1-4B96-BB53-E76006A2CF3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2" name="Rectangle 131">
              <a:extLst>
                <a:ext uri="{FF2B5EF4-FFF2-40B4-BE49-F238E27FC236}">
                  <a16:creationId xmlns:a16="http://schemas.microsoft.com/office/drawing/2014/main" id="{D987A984-CA4B-4FAD-A192-60298D6F66DC}"/>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3" name="Rectangle 132">
              <a:extLst>
                <a:ext uri="{FF2B5EF4-FFF2-40B4-BE49-F238E27FC236}">
                  <a16:creationId xmlns:a16="http://schemas.microsoft.com/office/drawing/2014/main" id="{E2A21E2F-AC74-46A5-A8B2-ED280F5A0924}"/>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34" name="Group 133">
              <a:extLst>
                <a:ext uri="{FF2B5EF4-FFF2-40B4-BE49-F238E27FC236}">
                  <a16:creationId xmlns:a16="http://schemas.microsoft.com/office/drawing/2014/main" id="{C991D2D1-37BD-4DB5-8C15-E509488FD147}"/>
                </a:ext>
              </a:extLst>
            </p:cNvPr>
            <p:cNvGrpSpPr/>
            <p:nvPr userDrawn="1"/>
          </p:nvGrpSpPr>
          <p:grpSpPr>
            <a:xfrm>
              <a:off x="12364752" y="2345932"/>
              <a:ext cx="1055431" cy="88186"/>
              <a:chOff x="914335" y="6913770"/>
              <a:chExt cx="1109884" cy="100584"/>
            </a:xfrm>
            <a:noFill/>
          </p:grpSpPr>
          <p:sp>
            <p:nvSpPr>
              <p:cNvPr id="145" name="Rectangle 144">
                <a:extLst>
                  <a:ext uri="{FF2B5EF4-FFF2-40B4-BE49-F238E27FC236}">
                    <a16:creationId xmlns:a16="http://schemas.microsoft.com/office/drawing/2014/main" id="{6F86FE8A-D0F3-4FB1-A530-438ADB2AF07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46" name="Rectangle 145">
                <a:extLst>
                  <a:ext uri="{FF2B5EF4-FFF2-40B4-BE49-F238E27FC236}">
                    <a16:creationId xmlns:a16="http://schemas.microsoft.com/office/drawing/2014/main" id="{FD46E44C-6113-4275-AA96-3D95006864A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47" name="Rectangle 146">
                <a:extLst>
                  <a:ext uri="{FF2B5EF4-FFF2-40B4-BE49-F238E27FC236}">
                    <a16:creationId xmlns:a16="http://schemas.microsoft.com/office/drawing/2014/main" id="{1E3BB438-AA01-451D-94A9-5498B89060F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48" name="Rectangle 147">
                <a:extLst>
                  <a:ext uri="{FF2B5EF4-FFF2-40B4-BE49-F238E27FC236}">
                    <a16:creationId xmlns:a16="http://schemas.microsoft.com/office/drawing/2014/main" id="{79B99A97-B69B-46F7-BCE8-84B3E99244B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49" name="Rectangle 148">
                <a:extLst>
                  <a:ext uri="{FF2B5EF4-FFF2-40B4-BE49-F238E27FC236}">
                    <a16:creationId xmlns:a16="http://schemas.microsoft.com/office/drawing/2014/main" id="{29455D27-8897-459E-8721-0DDA7823B55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50" name="Rectangle 149">
                <a:extLst>
                  <a:ext uri="{FF2B5EF4-FFF2-40B4-BE49-F238E27FC236}">
                    <a16:creationId xmlns:a16="http://schemas.microsoft.com/office/drawing/2014/main" id="{87FADDB2-5C72-4901-8998-E973D33AEE90}"/>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51" name="Rectangle 150">
                <a:extLst>
                  <a:ext uri="{FF2B5EF4-FFF2-40B4-BE49-F238E27FC236}">
                    <a16:creationId xmlns:a16="http://schemas.microsoft.com/office/drawing/2014/main" id="{9523858B-646D-4E18-A740-82E192BDB5D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52" name="Rectangle 151">
                <a:extLst>
                  <a:ext uri="{FF2B5EF4-FFF2-40B4-BE49-F238E27FC236}">
                    <a16:creationId xmlns:a16="http://schemas.microsoft.com/office/drawing/2014/main" id="{BB123319-FC29-4C57-B255-F46BD2FAF26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53" name="Rectangle 152">
                <a:extLst>
                  <a:ext uri="{FF2B5EF4-FFF2-40B4-BE49-F238E27FC236}">
                    <a16:creationId xmlns:a16="http://schemas.microsoft.com/office/drawing/2014/main" id="{4CA01E45-8A22-420C-A847-D454B168C865}"/>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54" name="Rectangle 153">
                <a:extLst>
                  <a:ext uri="{FF2B5EF4-FFF2-40B4-BE49-F238E27FC236}">
                    <a16:creationId xmlns:a16="http://schemas.microsoft.com/office/drawing/2014/main" id="{963634B5-AAC3-44B5-B0D3-628E57C9FD6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35" name="Graphic 134" descr="Close with solid fill">
              <a:extLst>
                <a:ext uri="{FF2B5EF4-FFF2-40B4-BE49-F238E27FC236}">
                  <a16:creationId xmlns:a16="http://schemas.microsoft.com/office/drawing/2014/main" id="{8D2279F7-0C9C-4E51-9FB4-5E6623AD1CF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36" name="Graphic 135" descr="Close with solid fill">
              <a:extLst>
                <a:ext uri="{FF2B5EF4-FFF2-40B4-BE49-F238E27FC236}">
                  <a16:creationId xmlns:a16="http://schemas.microsoft.com/office/drawing/2014/main" id="{0C31225C-1ADB-4355-99BB-904BB6A51D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37" name="Graphic 136" descr="Close with solid fill">
              <a:extLst>
                <a:ext uri="{FF2B5EF4-FFF2-40B4-BE49-F238E27FC236}">
                  <a16:creationId xmlns:a16="http://schemas.microsoft.com/office/drawing/2014/main" id="{44579A1A-1733-4E11-B026-998B84CA122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38" name="Graphic 137" descr="Close with solid fill">
              <a:extLst>
                <a:ext uri="{FF2B5EF4-FFF2-40B4-BE49-F238E27FC236}">
                  <a16:creationId xmlns:a16="http://schemas.microsoft.com/office/drawing/2014/main" id="{ADA88A87-03D6-4584-8836-B230DC60ABB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39" name="Graphic 138" descr="Close with solid fill">
              <a:extLst>
                <a:ext uri="{FF2B5EF4-FFF2-40B4-BE49-F238E27FC236}">
                  <a16:creationId xmlns:a16="http://schemas.microsoft.com/office/drawing/2014/main" id="{AE3F76C9-0210-42C4-B398-C5E011481E7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40" name="Graphic 139" descr="Close with solid fill">
              <a:extLst>
                <a:ext uri="{FF2B5EF4-FFF2-40B4-BE49-F238E27FC236}">
                  <a16:creationId xmlns:a16="http://schemas.microsoft.com/office/drawing/2014/main" id="{03E12753-F9F3-45F7-BBF6-98126B643EA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41" name="Graphic 140" descr="Close with solid fill">
              <a:extLst>
                <a:ext uri="{FF2B5EF4-FFF2-40B4-BE49-F238E27FC236}">
                  <a16:creationId xmlns:a16="http://schemas.microsoft.com/office/drawing/2014/main" id="{21FACDFF-5BE9-4FDB-AD4E-80529CBCF03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42" name="Graphic 141" descr="Close with solid fill">
              <a:extLst>
                <a:ext uri="{FF2B5EF4-FFF2-40B4-BE49-F238E27FC236}">
                  <a16:creationId xmlns:a16="http://schemas.microsoft.com/office/drawing/2014/main" id="{4CF35E32-76F3-4C85-BDBB-4421C6776E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43" name="Graphic 142" descr="Close with solid fill">
              <a:extLst>
                <a:ext uri="{FF2B5EF4-FFF2-40B4-BE49-F238E27FC236}">
                  <a16:creationId xmlns:a16="http://schemas.microsoft.com/office/drawing/2014/main" id="{05239F2F-1535-4B76-B809-47DFDD07DA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44" name="Graphic 143" descr="Close with solid fill">
              <a:extLst>
                <a:ext uri="{FF2B5EF4-FFF2-40B4-BE49-F238E27FC236}">
                  <a16:creationId xmlns:a16="http://schemas.microsoft.com/office/drawing/2014/main" id="{18B9E725-ACCF-439F-B592-2C4DCD3A87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71" name="SPG Ratings Red White Small">
            <a:extLst>
              <a:ext uri="{FF2B5EF4-FFF2-40B4-BE49-F238E27FC236}">
                <a16:creationId xmlns:a16="http://schemas.microsoft.com/office/drawing/2014/main" id="{CC529A05-882C-436C-BE22-BD2F06DFBDF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257492755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240" cy="402336"/>
          </a:xfrm>
        </p:spPr>
        <p:txBody>
          <a:bodyPr/>
          <a:lstStyle/>
          <a:p>
            <a:r>
              <a:rPr lang="en-US" dirty="0"/>
              <a:t>[Headline]</a:t>
            </a:r>
          </a:p>
        </p:txBody>
      </p:sp>
      <p:cxnSp>
        <p:nvCxnSpPr>
          <p:cNvPr id="13" name="Straight Connector 12">
            <a:extLst>
              <a:ext uri="{FF2B5EF4-FFF2-40B4-BE49-F238E27FC236}">
                <a16:creationId xmlns:a16="http://schemas.microsoft.com/office/drawing/2014/main" id="{E2B33203-91A6-4922-866A-9512AB1994C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600078-6923-4E76-A031-9A136210DC7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120EED7-676D-4E71-9B26-36360D4AAA94}"/>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89660DCA-5654-4FF6-9E58-703676E163C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spTree>
    <p:extLst>
      <p:ext uri="{BB962C8B-B14F-4D97-AF65-F5344CB8AC3E}">
        <p14:creationId xmlns:p14="http://schemas.microsoft.com/office/powerpoint/2010/main" val="40273138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0CCAE01-59DC-4E88-921F-BE5E9D9EB4FB}"/>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5BD76DF5-41AA-496E-AD7A-32322B736E9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E3360EA-5FA6-4D08-9718-F1BF67A6AD8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8F89F633-8F0A-4463-94A9-D54366C94E8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05127F-839A-4F66-86C2-D800184D100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77EA60-4120-4924-A485-FA03B46FCCC3}"/>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EFF73C-4D7F-43FB-84FE-B1473BBA8C2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56D527E-7050-4614-BA55-88F48FDC4AF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CFC66347-E73B-493C-B928-B6BE1E675437}"/>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D3D9D576-7829-4468-8DE6-C38299223D6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49D99A-5D11-43C1-90E6-9FE97FC1ED8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CB601F2-7B85-435F-BB06-36317A2C9EA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2B95BE-1474-4867-852C-47DCA74C6366}"/>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21C0D12-E9BD-451A-B9EC-6554EDF2FE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F7B9D41-9CEF-4F78-A5DB-F9F9C8636C75}"/>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 name="Title 1">
            <a:extLst>
              <a:ext uri="{FF2B5EF4-FFF2-40B4-BE49-F238E27FC236}">
                <a16:creationId xmlns:a16="http://schemas.microsoft.com/office/drawing/2014/main" id="{B3AAFD20-A15B-4A93-9447-65969ACB32EB}"/>
              </a:ext>
            </a:extLst>
          </p:cNvPr>
          <p:cNvSpPr>
            <a:spLocks noGrp="1"/>
          </p:cNvSpPr>
          <p:nvPr>
            <p:ph type="title" hasCustomPrompt="1"/>
          </p:nvPr>
        </p:nvSpPr>
        <p:spPr>
          <a:xfrm>
            <a:off x="567039" y="651300"/>
            <a:ext cx="11064788" cy="402336"/>
          </a:xfrm>
        </p:spPr>
        <p:txBody>
          <a:bodyPr/>
          <a:lstStyle/>
          <a:p>
            <a:r>
              <a:rPr lang="en-US" dirty="0"/>
              <a:t>[Headline]</a:t>
            </a:r>
          </a:p>
        </p:txBody>
      </p:sp>
      <p:sp>
        <p:nvSpPr>
          <p:cNvPr id="14" name="Text Placeholder 6">
            <a:extLst>
              <a:ext uri="{FF2B5EF4-FFF2-40B4-BE49-F238E27FC236}">
                <a16:creationId xmlns:a16="http://schemas.microsoft.com/office/drawing/2014/main" id="{09A8B49A-889B-4A3E-9EF2-CBEB09152E4D}"/>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cxnSp>
        <p:nvCxnSpPr>
          <p:cNvPr id="15" name="Straight Connector 14">
            <a:extLst>
              <a:ext uri="{FF2B5EF4-FFF2-40B4-BE49-F238E27FC236}">
                <a16:creationId xmlns:a16="http://schemas.microsoft.com/office/drawing/2014/main" id="{68FE3A5A-F8EE-4F91-82BA-79DDB2E057D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483E81-87D1-4D03-B83D-B596FE544F2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D6D768-6506-4EF7-A74E-1E5BDEB67863}"/>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44A5A426-D0E5-4F75-933B-61F9FD642CE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EDA9AB74-C540-4FBB-92AD-C6F948ED2F82}"/>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B4A642CD-E837-4841-B3AC-730FA6F9A26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0F7ABF8A-5E41-484F-87C8-6AA11BD4FCD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DB50D30E-021E-4F9A-9577-883CBDE389E0}"/>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36754433-1F0E-404A-AD88-DCB10D23766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C9244C70-215F-4F8E-AE58-256A7580B477}"/>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1E2BA885-F367-4431-890E-C17203431A25}"/>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DBDE51A7-D85C-4504-84CE-D89B06F042D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87" name="Freeform: Shape 86">
              <a:extLst>
                <a:ext uri="{FF2B5EF4-FFF2-40B4-BE49-F238E27FC236}">
                  <a16:creationId xmlns:a16="http://schemas.microsoft.com/office/drawing/2014/main" id="{B09D9DAB-39E4-4C71-947E-9F5E9D271A5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78F8B6-1D4E-4B65-88E4-4642BA1B1AA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9" name="Freeform: Shape 88">
              <a:extLst>
                <a:ext uri="{FF2B5EF4-FFF2-40B4-BE49-F238E27FC236}">
                  <a16:creationId xmlns:a16="http://schemas.microsoft.com/office/drawing/2014/main" id="{29322ACD-563F-47B0-BFF5-F9438ECFA396}"/>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0EA45D4-B7FB-4A58-9739-77A77C5FAB6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20C5DDE-7DBC-4AFF-8943-F99A3815F94C}"/>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FDDB24A8-E3B4-4344-B5FB-63223B28D0F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B305AC3C-E5D5-4243-BF8B-8FDC3D86646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4" name="Rectangle 93">
              <a:extLst>
                <a:ext uri="{FF2B5EF4-FFF2-40B4-BE49-F238E27FC236}">
                  <a16:creationId xmlns:a16="http://schemas.microsoft.com/office/drawing/2014/main" id="{41CD2842-B43C-4E64-B84B-5F5A147F9B6F}"/>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5" name="Rectangle 94">
              <a:extLst>
                <a:ext uri="{FF2B5EF4-FFF2-40B4-BE49-F238E27FC236}">
                  <a16:creationId xmlns:a16="http://schemas.microsoft.com/office/drawing/2014/main" id="{FE5F16B3-2535-40CD-B74C-C0E53BFC3D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Rectangle 95">
              <a:extLst>
                <a:ext uri="{FF2B5EF4-FFF2-40B4-BE49-F238E27FC236}">
                  <a16:creationId xmlns:a16="http://schemas.microsoft.com/office/drawing/2014/main" id="{DBF89313-228E-473B-BEA0-8665ABCF5EC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7" name="Group 96">
              <a:extLst>
                <a:ext uri="{FF2B5EF4-FFF2-40B4-BE49-F238E27FC236}">
                  <a16:creationId xmlns:a16="http://schemas.microsoft.com/office/drawing/2014/main" id="{174A8482-0540-461F-9571-2062BDF3E330}"/>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4937793B-6924-4642-9990-3CB721E5E98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828A350E-6A8B-422A-BA42-78DB87FD17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D6A99137-27FB-4892-89AF-959056D6AF0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BCB3F922-4F4B-4D8C-B4A2-0FAD2314B2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7ED8D7A1-2F06-4258-8DB2-18216B6E327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0B9D59CA-6F1E-4568-BCF0-8EFD342FCD2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9A715CD3-04D9-4C40-922E-D2377012EB8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8D42AD0F-4048-4ACC-9791-BF3D257942D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4558E6B7-6E50-400B-90FC-F0DD3F01893A}"/>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041357B8-CCC9-4A65-856D-D4C71997B77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94689AE3-3181-4FFC-A6AF-0383FC6E288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2A812D76-EC0E-4190-AB82-EFCCC43C902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809F1796-2844-4A26-B32D-7E16ACC5C37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3EA69EA2-4F0E-4771-A963-2E9E4FE11D9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0BFFEDDD-38F6-4B12-AEF0-41EAACCE178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E5F2301C-8A20-4F32-857F-F3F395F7891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24A10FC8-967F-47BD-B6F1-A156518C4AD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DAA5347F-DC4E-425C-A5CA-322AA37B9F1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AAB34BA6-D8E1-45E0-B2ED-337163FF4A1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B670BC10-F70D-429C-A715-42AD2FBADF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8" name="SPG Ratings White Small">
            <a:extLst>
              <a:ext uri="{FF2B5EF4-FFF2-40B4-BE49-F238E27FC236}">
                <a16:creationId xmlns:a16="http://schemas.microsoft.com/office/drawing/2014/main" id="{BF66CD29-DAE6-4DAC-813C-19F778721BF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406867268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4">
    <p:bg>
      <p:bgPr>
        <a:solidFill>
          <a:schemeClr val="accent4"/>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76289ED-5297-4B40-8A7D-2AF1FD9D8982}"/>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14933C35-8FB7-4792-A546-9B624E51758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BDA9D6CB-6B55-4666-A248-8F48F4E4B9D7}"/>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9D806C6E-553C-41D0-9D8B-3FAB01CCDB3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F4A1F6-37A8-4B3A-B701-1DB303B530A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AF6428-B544-4B1A-9B4E-B3228C12D724}"/>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BE92EA-2E06-48AE-BE3D-899F8C358059}"/>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79289E-9F5B-474E-9823-1846DBA30BDE}"/>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1D058AB-B84D-45A7-BC1C-5F86C0DC1B4D}"/>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CA609629-0E68-4142-8D3A-A8CBCE218A5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89B6F-C903-4B4B-B22E-B56A23C6B33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7200BF-34D6-4C70-82BB-DE21C9BFABE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4FE2A4-8751-44F2-90C8-8E70E4611F1E}"/>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FD487B-56F4-48EC-98BB-2DF393B374DF}"/>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D8DFF91-8285-49D4-B144-DC3528A06E42}"/>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 name="Title 1">
            <a:extLst>
              <a:ext uri="{FF2B5EF4-FFF2-40B4-BE49-F238E27FC236}">
                <a16:creationId xmlns:a16="http://schemas.microsoft.com/office/drawing/2014/main" id="{6651F310-4473-492A-8646-71B135833BB8}"/>
              </a:ext>
            </a:extLst>
          </p:cNvPr>
          <p:cNvSpPr>
            <a:spLocks noGrp="1"/>
          </p:cNvSpPr>
          <p:nvPr>
            <p:ph type="title" hasCustomPrompt="1"/>
          </p:nvPr>
        </p:nvSpPr>
        <p:spPr>
          <a:xfrm>
            <a:off x="567039" y="651300"/>
            <a:ext cx="11064788" cy="402336"/>
          </a:xfrm>
        </p:spPr>
        <p:txBody>
          <a:bodyPr/>
          <a:lstStyle/>
          <a:p>
            <a:r>
              <a:rPr lang="en-US" dirty="0"/>
              <a:t>[Headline]</a:t>
            </a:r>
          </a:p>
        </p:txBody>
      </p:sp>
      <p:sp>
        <p:nvSpPr>
          <p:cNvPr id="14" name="Text Placeholder 6">
            <a:extLst>
              <a:ext uri="{FF2B5EF4-FFF2-40B4-BE49-F238E27FC236}">
                <a16:creationId xmlns:a16="http://schemas.microsoft.com/office/drawing/2014/main" id="{41399F9B-1E1A-49D1-A8A2-8A8C029F9DA0}"/>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cxnSp>
        <p:nvCxnSpPr>
          <p:cNvPr id="15" name="Straight Connector 14">
            <a:extLst>
              <a:ext uri="{FF2B5EF4-FFF2-40B4-BE49-F238E27FC236}">
                <a16:creationId xmlns:a16="http://schemas.microsoft.com/office/drawing/2014/main" id="{3CCF4DD8-9D93-479A-BEE6-CDEDE668D79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1F34B2-BC24-46A8-93BC-F4F95FE89ED5}"/>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315E0-6708-4324-B051-6101E838E9BE}"/>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69FC3DA2-C873-4C85-8A4C-55C762CB52B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272ECFE0-AA29-44E0-B78C-31603FA5C245}"/>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F0F70B8-F60C-4007-B731-B9A5D7B0EAB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F018BCF-2E0C-4722-BC3B-6D150AF2B010}"/>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A5A77783-0DC1-41E5-A5E2-857F79AB4779}"/>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7" name="Rectangle 86">
            <a:extLst>
              <a:ext uri="{FF2B5EF4-FFF2-40B4-BE49-F238E27FC236}">
                <a16:creationId xmlns:a16="http://schemas.microsoft.com/office/drawing/2014/main" id="{A35FFAB8-E1D2-498F-A755-FAFD34D989B8}"/>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8" name="Group 87">
            <a:extLst>
              <a:ext uri="{FF2B5EF4-FFF2-40B4-BE49-F238E27FC236}">
                <a16:creationId xmlns:a16="http://schemas.microsoft.com/office/drawing/2014/main" id="{FD7E9518-F330-4C5E-8460-EB44A39095F2}"/>
              </a:ext>
            </a:extLst>
          </p:cNvPr>
          <p:cNvGrpSpPr/>
          <p:nvPr userDrawn="1"/>
        </p:nvGrpSpPr>
        <p:grpSpPr>
          <a:xfrm>
            <a:off x="12257314" y="1051487"/>
            <a:ext cx="1272540" cy="3085386"/>
            <a:chOff x="12257314" y="1051487"/>
            <a:chExt cx="1272540" cy="3085386"/>
          </a:xfrm>
        </p:grpSpPr>
        <p:sp>
          <p:nvSpPr>
            <p:cNvPr id="89" name="Rectangle 88">
              <a:extLst>
                <a:ext uri="{FF2B5EF4-FFF2-40B4-BE49-F238E27FC236}">
                  <a16:creationId xmlns:a16="http://schemas.microsoft.com/office/drawing/2014/main" id="{AC6831B8-F288-499B-8848-7D97804A841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0" name="TextBox 89">
              <a:extLst>
                <a:ext uri="{FF2B5EF4-FFF2-40B4-BE49-F238E27FC236}">
                  <a16:creationId xmlns:a16="http://schemas.microsoft.com/office/drawing/2014/main" id="{B8698CE5-6336-45F4-B645-706CFDF54E98}"/>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1" name="Freeform: Shape 90">
              <a:extLst>
                <a:ext uri="{FF2B5EF4-FFF2-40B4-BE49-F238E27FC236}">
                  <a16:creationId xmlns:a16="http://schemas.microsoft.com/office/drawing/2014/main" id="{765757BE-A972-4929-BD53-61956A64E9E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6992559-8EC0-4C53-B88E-8BA45734CC7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3" name="Freeform: Shape 92">
              <a:extLst>
                <a:ext uri="{FF2B5EF4-FFF2-40B4-BE49-F238E27FC236}">
                  <a16:creationId xmlns:a16="http://schemas.microsoft.com/office/drawing/2014/main" id="{3F33F490-8CAD-42F3-BBBE-E86F9A521FF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C99AB6F7-2946-4E7D-8A42-DB059E06DBB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37482F5-77B2-443A-89C5-EAF55DD8544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61143E3F-86AE-4E13-B8EA-F219B4E176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EA768CD6-011E-4C4F-9434-E4B16D88BFE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8" name="Rectangle 97">
              <a:extLst>
                <a:ext uri="{FF2B5EF4-FFF2-40B4-BE49-F238E27FC236}">
                  <a16:creationId xmlns:a16="http://schemas.microsoft.com/office/drawing/2014/main" id="{B122D149-DD80-408D-95C6-AE87FB0F358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9" name="Rectangle 98">
              <a:extLst>
                <a:ext uri="{FF2B5EF4-FFF2-40B4-BE49-F238E27FC236}">
                  <a16:creationId xmlns:a16="http://schemas.microsoft.com/office/drawing/2014/main" id="{E75EC1F7-FA2F-4A12-9445-47E68FBCD1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3EE81256-556B-4774-9F67-79A3835C3CF2}"/>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1" name="Group 100">
              <a:extLst>
                <a:ext uri="{FF2B5EF4-FFF2-40B4-BE49-F238E27FC236}">
                  <a16:creationId xmlns:a16="http://schemas.microsoft.com/office/drawing/2014/main" id="{89E8B432-6AE5-4631-AA4B-866BAC589107}"/>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D9395D4A-E53A-452D-919A-92B10159539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58D0FD11-853A-43B3-AAA1-29F1C8641D5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9846DDDE-EE7E-448B-B821-61968322CD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692FF33-425E-422C-B5AE-520F2F52CF4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5E9D8C32-5DAD-482C-B778-1A98276C582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D2DF2E17-9F90-40DB-BA30-972014620CF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8623FAC2-3BF3-481C-91D7-891AAD922DA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18E72956-5827-4177-8A1F-06C8F75252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B8B1EBC-1BB5-4F02-B89A-571DDE687D2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41C15DF4-BB39-4DDA-B291-1D25AEF4A96E}"/>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9532E042-934A-47CC-A6A8-CE8ABD8B9EE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906E3CA1-927C-4C36-AF0B-B50CA9D8689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25D31776-1DEF-4706-8B33-40F4658A314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2D0578BC-2454-443D-ADD5-DD80CA4C33F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5F4FD564-71C1-4B9E-86C2-F5169172E59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63977EC0-E843-45B4-B898-743BC3CA934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3A8E0FB0-90D9-4DFC-90E6-85EFA5817EC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F7DF3498-3B50-4B23-B23A-2C47C49BAD6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FB73A2E0-B42E-4C83-A8EB-C23B326FD5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71AC6924-89E3-4DA7-BC00-7F1E5D85207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9" name="SPG Ratings White Small">
            <a:extLst>
              <a:ext uri="{FF2B5EF4-FFF2-40B4-BE49-F238E27FC236}">
                <a16:creationId xmlns:a16="http://schemas.microsoft.com/office/drawing/2014/main" id="{77D4173E-314D-4128-B94D-928246F1014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48979491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5">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 name="Title 1">
            <a:extLst>
              <a:ext uri="{FF2B5EF4-FFF2-40B4-BE49-F238E27FC236}">
                <a16:creationId xmlns:a16="http://schemas.microsoft.com/office/drawing/2014/main" id="{08BF8C1C-6553-43E5-9AD8-C06D5DDCE690}"/>
              </a:ext>
            </a:extLst>
          </p:cNvPr>
          <p:cNvSpPr>
            <a:spLocks noGrp="1"/>
          </p:cNvSpPr>
          <p:nvPr>
            <p:ph type="title" hasCustomPrompt="1"/>
          </p:nvPr>
        </p:nvSpPr>
        <p:spPr>
          <a:xfrm>
            <a:off x="567039" y="651300"/>
            <a:ext cx="11064788" cy="402336"/>
          </a:xfrm>
        </p:spPr>
        <p:txBody>
          <a:bodyPr/>
          <a:lstStyle/>
          <a:p>
            <a:r>
              <a:rPr lang="en-US" dirty="0"/>
              <a:t>[Headline]</a:t>
            </a:r>
          </a:p>
        </p:txBody>
      </p:sp>
      <p:sp>
        <p:nvSpPr>
          <p:cNvPr id="14" name="Text Placeholder 6">
            <a:extLst>
              <a:ext uri="{FF2B5EF4-FFF2-40B4-BE49-F238E27FC236}">
                <a16:creationId xmlns:a16="http://schemas.microsoft.com/office/drawing/2014/main" id="{81460202-F953-41C0-950B-F5D53280F7F2}"/>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grpSp>
        <p:nvGrpSpPr>
          <p:cNvPr id="15" name="Group 14">
            <a:extLst>
              <a:ext uri="{FF2B5EF4-FFF2-40B4-BE49-F238E27FC236}">
                <a16:creationId xmlns:a16="http://schemas.microsoft.com/office/drawing/2014/main" id="{6C6F5A30-072E-41F9-B5B4-35C55EF64A72}"/>
              </a:ext>
            </a:extLst>
          </p:cNvPr>
          <p:cNvGrpSpPr/>
          <p:nvPr userDrawn="1"/>
        </p:nvGrpSpPr>
        <p:grpSpPr>
          <a:xfrm>
            <a:off x="-130152" y="647700"/>
            <a:ext cx="130152" cy="5046663"/>
            <a:chOff x="-130152" y="647700"/>
            <a:chExt cx="130152" cy="5046663"/>
          </a:xfrm>
        </p:grpSpPr>
        <p:cxnSp>
          <p:nvCxnSpPr>
            <p:cNvPr id="16" name="Straight Connector 15">
              <a:extLst>
                <a:ext uri="{FF2B5EF4-FFF2-40B4-BE49-F238E27FC236}">
                  <a16:creationId xmlns:a16="http://schemas.microsoft.com/office/drawing/2014/main" id="{1F6B153C-357E-4E48-83C6-7D0EF7BB218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218739-5378-4A9E-AEC9-084FFA23A1F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002770-FC2F-4924-852E-DA6EE2C99C84}"/>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EEC14B-8A71-4818-8A05-545CEFD68CE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EA7E54-9B9A-408A-AB31-E34E722A414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423015-BF1B-456F-A9EF-BE79B22823FA}"/>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06BD24F0-D264-4E9C-889E-8B4273E0BD8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DF3B670-A160-4DA9-A8BA-6A4B5C2A918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A4EA6C0F-7D77-4EEC-82B3-1412F2CE6BD5}"/>
              </a:ext>
            </a:extLst>
          </p:cNvPr>
          <p:cNvGrpSpPr/>
          <p:nvPr userDrawn="1"/>
        </p:nvGrpSpPr>
        <p:grpSpPr>
          <a:xfrm>
            <a:off x="-1325" y="6871033"/>
            <a:ext cx="12192000" cy="143299"/>
            <a:chOff x="-1325" y="6871033"/>
            <a:chExt cx="12192000" cy="143299"/>
          </a:xfrm>
        </p:grpSpPr>
        <p:sp>
          <p:nvSpPr>
            <p:cNvPr id="60" name="Rectangle 59">
              <a:extLst>
                <a:ext uri="{FF2B5EF4-FFF2-40B4-BE49-F238E27FC236}">
                  <a16:creationId xmlns:a16="http://schemas.microsoft.com/office/drawing/2014/main" id="{1FF9CB83-7E2F-43F7-8BC7-FD66B434B01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1" name="Rectangle 60">
              <a:extLst>
                <a:ext uri="{FF2B5EF4-FFF2-40B4-BE49-F238E27FC236}">
                  <a16:creationId xmlns:a16="http://schemas.microsoft.com/office/drawing/2014/main" id="{19405582-004E-4419-A097-10D11706A26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2" name="TextBox 61">
            <a:extLst>
              <a:ext uri="{FF2B5EF4-FFF2-40B4-BE49-F238E27FC236}">
                <a16:creationId xmlns:a16="http://schemas.microsoft.com/office/drawing/2014/main" id="{9CBBD714-A8EA-4961-8C2C-E63E43B1C0C8}"/>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56" name="Rectangle 55">
            <a:extLst>
              <a:ext uri="{FF2B5EF4-FFF2-40B4-BE49-F238E27FC236}">
                <a16:creationId xmlns:a16="http://schemas.microsoft.com/office/drawing/2014/main" id="{87DCE17B-8B18-42F2-A4B4-B6B83A50F45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7" name="Group 56">
            <a:extLst>
              <a:ext uri="{FF2B5EF4-FFF2-40B4-BE49-F238E27FC236}">
                <a16:creationId xmlns:a16="http://schemas.microsoft.com/office/drawing/2014/main" id="{3E3E4456-D8CB-4655-A604-A5531030D7BA}"/>
              </a:ext>
            </a:extLst>
          </p:cNvPr>
          <p:cNvGrpSpPr/>
          <p:nvPr userDrawn="1"/>
        </p:nvGrpSpPr>
        <p:grpSpPr>
          <a:xfrm>
            <a:off x="12257314" y="1051487"/>
            <a:ext cx="1272540" cy="3085386"/>
            <a:chOff x="12257314" y="1051487"/>
            <a:chExt cx="1272540" cy="3085386"/>
          </a:xfrm>
        </p:grpSpPr>
        <p:sp>
          <p:nvSpPr>
            <p:cNvPr id="58" name="Rectangle 57">
              <a:extLst>
                <a:ext uri="{FF2B5EF4-FFF2-40B4-BE49-F238E27FC236}">
                  <a16:creationId xmlns:a16="http://schemas.microsoft.com/office/drawing/2014/main" id="{FE95FED7-6851-4CFC-95C7-6FA3592C7BF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8" name="TextBox 97">
              <a:extLst>
                <a:ext uri="{FF2B5EF4-FFF2-40B4-BE49-F238E27FC236}">
                  <a16:creationId xmlns:a16="http://schemas.microsoft.com/office/drawing/2014/main" id="{9DEA6500-498D-4AEE-87CC-7EE4CBBBD20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9" name="Freeform: Shape 98">
              <a:extLst>
                <a:ext uri="{FF2B5EF4-FFF2-40B4-BE49-F238E27FC236}">
                  <a16:creationId xmlns:a16="http://schemas.microsoft.com/office/drawing/2014/main" id="{A0FBFD20-3C9B-4E70-B583-78C85DF4365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1DA9AAA-5FED-4332-878A-B9C84E5C253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01" name="Freeform: Shape 100">
              <a:extLst>
                <a:ext uri="{FF2B5EF4-FFF2-40B4-BE49-F238E27FC236}">
                  <a16:creationId xmlns:a16="http://schemas.microsoft.com/office/drawing/2014/main" id="{19B6BE9A-1012-4881-AF55-6CCED55F5DB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D9F2B17B-4718-4053-B2B1-689E32B3A37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3D7AD67-9155-4E18-ADBD-5FB3F1C54AF6}"/>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4" name="Picture 103">
              <a:extLst>
                <a:ext uri="{FF2B5EF4-FFF2-40B4-BE49-F238E27FC236}">
                  <a16:creationId xmlns:a16="http://schemas.microsoft.com/office/drawing/2014/main" id="{246626FB-5306-476C-B12D-F60434C9873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105" name="Rectangle 104">
              <a:extLst>
                <a:ext uri="{FF2B5EF4-FFF2-40B4-BE49-F238E27FC236}">
                  <a16:creationId xmlns:a16="http://schemas.microsoft.com/office/drawing/2014/main" id="{4D055EDD-4867-4FEF-BCF3-78D7B05E267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6" name="Rectangle 105">
              <a:extLst>
                <a:ext uri="{FF2B5EF4-FFF2-40B4-BE49-F238E27FC236}">
                  <a16:creationId xmlns:a16="http://schemas.microsoft.com/office/drawing/2014/main" id="{8D309420-D2CC-4F2A-A1FB-3D8803A0E35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7" name="Rectangle 106">
              <a:extLst>
                <a:ext uri="{FF2B5EF4-FFF2-40B4-BE49-F238E27FC236}">
                  <a16:creationId xmlns:a16="http://schemas.microsoft.com/office/drawing/2014/main" id="{347C4773-C89A-4F61-B45E-15665B12CE0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8" name="Rectangle 107">
              <a:extLst>
                <a:ext uri="{FF2B5EF4-FFF2-40B4-BE49-F238E27FC236}">
                  <a16:creationId xmlns:a16="http://schemas.microsoft.com/office/drawing/2014/main" id="{09C3FB76-23C5-4146-BCDD-AF453D9CA18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9" name="Group 108">
              <a:extLst>
                <a:ext uri="{FF2B5EF4-FFF2-40B4-BE49-F238E27FC236}">
                  <a16:creationId xmlns:a16="http://schemas.microsoft.com/office/drawing/2014/main" id="{47BF5F82-CCD9-4778-BB03-8063DB283A88}"/>
                </a:ext>
              </a:extLst>
            </p:cNvPr>
            <p:cNvGrpSpPr/>
            <p:nvPr userDrawn="1"/>
          </p:nvGrpSpPr>
          <p:grpSpPr>
            <a:xfrm>
              <a:off x="12364752" y="2345932"/>
              <a:ext cx="1055431" cy="88186"/>
              <a:chOff x="914335" y="6913770"/>
              <a:chExt cx="1109884" cy="100584"/>
            </a:xfrm>
            <a:noFill/>
          </p:grpSpPr>
          <p:sp>
            <p:nvSpPr>
              <p:cNvPr id="120" name="Rectangle 119">
                <a:extLst>
                  <a:ext uri="{FF2B5EF4-FFF2-40B4-BE49-F238E27FC236}">
                    <a16:creationId xmlns:a16="http://schemas.microsoft.com/office/drawing/2014/main" id="{C0F17B18-2434-4BE4-91A8-78F28A0D076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21" name="Rectangle 120">
                <a:extLst>
                  <a:ext uri="{FF2B5EF4-FFF2-40B4-BE49-F238E27FC236}">
                    <a16:creationId xmlns:a16="http://schemas.microsoft.com/office/drawing/2014/main" id="{6C8CB6E6-9282-46FB-B663-1D5605977F8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2" name="Rectangle 121">
                <a:extLst>
                  <a:ext uri="{FF2B5EF4-FFF2-40B4-BE49-F238E27FC236}">
                    <a16:creationId xmlns:a16="http://schemas.microsoft.com/office/drawing/2014/main" id="{69C6F6CF-732E-478E-9F1B-AEABE6AE87B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3" name="Rectangle 122">
                <a:extLst>
                  <a:ext uri="{FF2B5EF4-FFF2-40B4-BE49-F238E27FC236}">
                    <a16:creationId xmlns:a16="http://schemas.microsoft.com/office/drawing/2014/main" id="{D4096C5A-F816-4948-9C1B-0EFC6AAB9D7E}"/>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4" name="Rectangle 123">
                <a:extLst>
                  <a:ext uri="{FF2B5EF4-FFF2-40B4-BE49-F238E27FC236}">
                    <a16:creationId xmlns:a16="http://schemas.microsoft.com/office/drawing/2014/main" id="{473A6253-8FE1-4584-B969-F915CCBDB642}"/>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5" name="Rectangle 124">
                <a:extLst>
                  <a:ext uri="{FF2B5EF4-FFF2-40B4-BE49-F238E27FC236}">
                    <a16:creationId xmlns:a16="http://schemas.microsoft.com/office/drawing/2014/main" id="{A43250C0-4FB6-437A-9677-64C470BFF2D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6" name="Rectangle 125">
                <a:extLst>
                  <a:ext uri="{FF2B5EF4-FFF2-40B4-BE49-F238E27FC236}">
                    <a16:creationId xmlns:a16="http://schemas.microsoft.com/office/drawing/2014/main" id="{A7EAA12B-BDE5-441B-9CD4-799CE8DA45F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7" name="Rectangle 126">
                <a:extLst>
                  <a:ext uri="{FF2B5EF4-FFF2-40B4-BE49-F238E27FC236}">
                    <a16:creationId xmlns:a16="http://schemas.microsoft.com/office/drawing/2014/main" id="{FEDA3910-F0F2-4261-851F-ABAF24EFFCDE}"/>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8" name="Rectangle 127">
                <a:extLst>
                  <a:ext uri="{FF2B5EF4-FFF2-40B4-BE49-F238E27FC236}">
                    <a16:creationId xmlns:a16="http://schemas.microsoft.com/office/drawing/2014/main" id="{36F6D8CF-F8B0-43D5-9A3A-2A156E1245A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9" name="Rectangle 128">
                <a:extLst>
                  <a:ext uri="{FF2B5EF4-FFF2-40B4-BE49-F238E27FC236}">
                    <a16:creationId xmlns:a16="http://schemas.microsoft.com/office/drawing/2014/main" id="{07050D47-FB60-405E-93AD-AAA68AFAA10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10" name="Graphic 109" descr="Close with solid fill">
              <a:extLst>
                <a:ext uri="{FF2B5EF4-FFF2-40B4-BE49-F238E27FC236}">
                  <a16:creationId xmlns:a16="http://schemas.microsoft.com/office/drawing/2014/main" id="{CE97C73C-2D7B-4F30-96C5-CBE7625760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1" name="Graphic 110" descr="Close with solid fill">
              <a:extLst>
                <a:ext uri="{FF2B5EF4-FFF2-40B4-BE49-F238E27FC236}">
                  <a16:creationId xmlns:a16="http://schemas.microsoft.com/office/drawing/2014/main" id="{7D696A83-DCBA-450A-8CC3-C871CFD8019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2" name="Graphic 111" descr="Close with solid fill">
              <a:extLst>
                <a:ext uri="{FF2B5EF4-FFF2-40B4-BE49-F238E27FC236}">
                  <a16:creationId xmlns:a16="http://schemas.microsoft.com/office/drawing/2014/main" id="{C37A2E90-238C-45E7-8499-B57E6001652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3" name="Graphic 112" descr="Close with solid fill">
              <a:extLst>
                <a:ext uri="{FF2B5EF4-FFF2-40B4-BE49-F238E27FC236}">
                  <a16:creationId xmlns:a16="http://schemas.microsoft.com/office/drawing/2014/main" id="{AA3D9BCE-EB01-4E61-842A-73CA7B4526C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4" name="Graphic 113" descr="Close with solid fill">
              <a:extLst>
                <a:ext uri="{FF2B5EF4-FFF2-40B4-BE49-F238E27FC236}">
                  <a16:creationId xmlns:a16="http://schemas.microsoft.com/office/drawing/2014/main" id="{ADD9AEAD-CCDE-4CBE-8582-80B2F453C04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5" name="Graphic 114" descr="Close with solid fill">
              <a:extLst>
                <a:ext uri="{FF2B5EF4-FFF2-40B4-BE49-F238E27FC236}">
                  <a16:creationId xmlns:a16="http://schemas.microsoft.com/office/drawing/2014/main" id="{B0B0F4F7-1B50-493F-BF47-5200364BB54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6" name="Graphic 115" descr="Close with solid fill">
              <a:extLst>
                <a:ext uri="{FF2B5EF4-FFF2-40B4-BE49-F238E27FC236}">
                  <a16:creationId xmlns:a16="http://schemas.microsoft.com/office/drawing/2014/main" id="{3FD31DD9-3D43-4521-954F-D9658CE3E2A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7" name="Graphic 116" descr="Close with solid fill">
              <a:extLst>
                <a:ext uri="{FF2B5EF4-FFF2-40B4-BE49-F238E27FC236}">
                  <a16:creationId xmlns:a16="http://schemas.microsoft.com/office/drawing/2014/main" id="{D9A9270B-BD08-4395-8090-1750DB4EC8D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8" name="Graphic 117" descr="Close with solid fill">
              <a:extLst>
                <a:ext uri="{FF2B5EF4-FFF2-40B4-BE49-F238E27FC236}">
                  <a16:creationId xmlns:a16="http://schemas.microsoft.com/office/drawing/2014/main" id="{F6A51834-059B-4182-8D41-FEF97CBD484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9" name="Graphic 118" descr="Close with solid fill">
              <a:extLst>
                <a:ext uri="{FF2B5EF4-FFF2-40B4-BE49-F238E27FC236}">
                  <a16:creationId xmlns:a16="http://schemas.microsoft.com/office/drawing/2014/main" id="{3C357E23-4978-4CE3-A51D-3FE12929271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4" name="SPG Ratings Black Small">
            <a:extLst>
              <a:ext uri="{FF2B5EF4-FFF2-40B4-BE49-F238E27FC236}">
                <a16:creationId xmlns:a16="http://schemas.microsoft.com/office/drawing/2014/main" id="{B1B26860-61D4-439B-85F1-680E89B1287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17256370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1963319"/>
            <a:ext cx="11068050" cy="1251211"/>
          </a:xfrm>
        </p:spPr>
        <p:txBody>
          <a:bodyPr/>
          <a:lstStyle>
            <a:lvl1pPr>
              <a:defRPr sz="1600"/>
            </a:lvl1pPr>
            <a:lvl2pPr>
              <a:defRPr sz="1600"/>
            </a:lvl2pPr>
            <a:lvl3pPr>
              <a:defRPr sz="16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527A69F6-AB10-48DB-9027-6D849C8B4490}"/>
              </a:ext>
            </a:extLst>
          </p:cNvPr>
          <p:cNvSpPr>
            <a:spLocks noGrp="1"/>
          </p:cNvSpPr>
          <p:nvPr>
            <p:ph type="body" sz="quarter" idx="18" hasCustomPrompt="1"/>
          </p:nvPr>
        </p:nvSpPr>
        <p:spPr>
          <a:xfrm>
            <a:off x="557213" y="3429001"/>
            <a:ext cx="11077575" cy="2776538"/>
          </a:xfrm>
        </p:spPr>
        <p:txBody>
          <a:bodyPr/>
          <a:lstStyle>
            <a:lvl1pPr>
              <a:defRPr sz="1400"/>
            </a:lvl1pPr>
            <a:lvl2pPr>
              <a:defRPr sz="1400"/>
            </a:lvl2pPr>
            <a:lvl3pPr>
              <a:defRPr sz="1400"/>
            </a:lvl3pPr>
            <a:lvl4pPr>
              <a:defRPr sz="1400"/>
            </a:lvl4pPr>
            <a:lvl5pPr>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FBB03C0C-4895-4A64-974C-F3AABFC2C552}"/>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Date Placeholder 1">
            <a:extLst>
              <a:ext uri="{FF2B5EF4-FFF2-40B4-BE49-F238E27FC236}">
                <a16:creationId xmlns:a16="http://schemas.microsoft.com/office/drawing/2014/main" id="{261F79D1-2E46-453A-990A-D5AF7C6873AA}"/>
              </a:ext>
            </a:extLst>
          </p:cNvPr>
          <p:cNvSpPr>
            <a:spLocks noGrp="1"/>
          </p:cNvSpPr>
          <p:nvPr>
            <p:ph type="dt" sz="half" idx="19"/>
          </p:nvPr>
        </p:nvSpPr>
        <p:spPr/>
        <p:txBody>
          <a:bodyPr/>
          <a:lstStyle/>
          <a:p>
            <a:endParaRPr lang="en-US" dirty="0"/>
          </a:p>
        </p:txBody>
      </p:sp>
      <p:sp>
        <p:nvSpPr>
          <p:cNvPr id="10" name="Footer Placeholder 9">
            <a:extLst>
              <a:ext uri="{FF2B5EF4-FFF2-40B4-BE49-F238E27FC236}">
                <a16:creationId xmlns:a16="http://schemas.microsoft.com/office/drawing/2014/main" id="{55D50608-2065-4D18-9843-577F5BCC1EEB}"/>
              </a:ext>
            </a:extLst>
          </p:cNvPr>
          <p:cNvSpPr>
            <a:spLocks noGrp="1"/>
          </p:cNvSpPr>
          <p:nvPr>
            <p:ph type="ftr" sz="quarter" idx="20"/>
          </p:nvPr>
        </p:nvSpPr>
        <p:spPr/>
        <p:txBody>
          <a:bodyPr/>
          <a:lstStyle/>
          <a:p>
            <a:endParaRPr lang="en-US" dirty="0"/>
          </a:p>
        </p:txBody>
      </p:sp>
      <p:sp>
        <p:nvSpPr>
          <p:cNvPr id="11" name="Slide Number Placeholder 10">
            <a:extLst>
              <a:ext uri="{FF2B5EF4-FFF2-40B4-BE49-F238E27FC236}">
                <a16:creationId xmlns:a16="http://schemas.microsoft.com/office/drawing/2014/main" id="{3433C9ED-4FCE-45EC-BD32-7FF840D66228}"/>
              </a:ext>
            </a:extLst>
          </p:cNvPr>
          <p:cNvSpPr>
            <a:spLocks noGrp="1"/>
          </p:cNvSpPr>
          <p:nvPr>
            <p:ph type="sldNum" sz="quarter" idx="21"/>
          </p:nvPr>
        </p:nvSpPr>
        <p:spPr/>
        <p:txBody>
          <a:body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291895609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 2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67039" y="1955229"/>
            <a:ext cx="5008262" cy="4251960"/>
          </a:xfrm>
        </p:spPr>
        <p:txBody>
          <a:bodyPr/>
          <a:lstStyle>
            <a:lvl1pPr>
              <a:defRPr sz="1600"/>
            </a:lvl1pPr>
            <a:lvl2pPr>
              <a:defRPr sz="1600"/>
            </a:lvl2pPr>
            <a:lvl3pPr>
              <a:defRPr sz="1600"/>
            </a:lvl3pPr>
            <a:lvl4pPr>
              <a:defRPr sz="1600"/>
            </a:lvl4pPr>
            <a:lvl5pP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6607175" y="1955800"/>
            <a:ext cx="5028140" cy="425196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111CA301-5EF6-4FA4-A727-DA73EF6617D6}"/>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55924715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bg2"/>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F97D9B01-4EE9-405A-B323-759A409509CB}"/>
              </a:ext>
            </a:extLst>
          </p:cNvPr>
          <p:cNvGrpSpPr/>
          <p:nvPr userDrawn="1"/>
        </p:nvGrpSpPr>
        <p:grpSpPr>
          <a:xfrm>
            <a:off x="12192996" y="647700"/>
            <a:ext cx="139664" cy="5046663"/>
            <a:chOff x="12192996" y="647700"/>
            <a:chExt cx="139664" cy="5046663"/>
          </a:xfrm>
        </p:grpSpPr>
        <p:cxnSp>
          <p:nvCxnSpPr>
            <p:cNvPr id="64" name="Straight Connector 63">
              <a:extLst>
                <a:ext uri="{FF2B5EF4-FFF2-40B4-BE49-F238E27FC236}">
                  <a16:creationId xmlns:a16="http://schemas.microsoft.com/office/drawing/2014/main" id="{EC1AE271-DC97-4E2D-B2B9-A55E44892AF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F7CA70E-203A-424A-A537-768612EB6C9C}"/>
                </a:ext>
              </a:extLst>
            </p:cNvPr>
            <p:cNvGrpSpPr/>
            <p:nvPr userDrawn="1"/>
          </p:nvGrpSpPr>
          <p:grpSpPr>
            <a:xfrm>
              <a:off x="12202508" y="647700"/>
              <a:ext cx="130152" cy="5046663"/>
              <a:chOff x="12202508" y="647700"/>
              <a:chExt cx="130152" cy="5046663"/>
            </a:xfrm>
          </p:grpSpPr>
          <p:cxnSp>
            <p:nvCxnSpPr>
              <p:cNvPr id="66" name="Straight Connector 65">
                <a:extLst>
                  <a:ext uri="{FF2B5EF4-FFF2-40B4-BE49-F238E27FC236}">
                    <a16:creationId xmlns:a16="http://schemas.microsoft.com/office/drawing/2014/main" id="{A3291374-7E15-4421-89F4-93F8C88525C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2E436E-7ED7-407F-90B7-31ADB11D808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CE46D9-B434-4DF0-881D-58936609A63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E513A32-FAEF-462E-B81F-F302AFFFC8C0}"/>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AC824F-341C-43EF-8F24-55416905023F}"/>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29B89FD7-AAEF-47E4-8DAE-202240104942}"/>
              </a:ext>
            </a:extLst>
          </p:cNvPr>
          <p:cNvGrpSpPr/>
          <p:nvPr userDrawn="1"/>
        </p:nvGrpSpPr>
        <p:grpSpPr>
          <a:xfrm>
            <a:off x="-130152" y="647700"/>
            <a:ext cx="130152" cy="5046663"/>
            <a:chOff x="-130152" y="647700"/>
            <a:chExt cx="130152" cy="5046663"/>
          </a:xfrm>
        </p:grpSpPr>
        <p:cxnSp>
          <p:nvCxnSpPr>
            <p:cNvPr id="72" name="Straight Connector 71">
              <a:extLst>
                <a:ext uri="{FF2B5EF4-FFF2-40B4-BE49-F238E27FC236}">
                  <a16:creationId xmlns:a16="http://schemas.microsoft.com/office/drawing/2014/main" id="{4CC25BF9-3067-4F36-85AB-AD96BCBE0264}"/>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E7C50E-8B2D-4536-94B4-79495861EA14}"/>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94739D-F99F-418D-9F17-A5B0832D6C87}"/>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33F45A-D2B4-4DB3-82FC-71CEE31C57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45257D-E709-4903-94B8-5DF85626B3B3}"/>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D32685-A4F5-476E-8A09-D8E8DECD7371}"/>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DIVIDERS</a:t>
            </a:r>
          </a:p>
        </p:txBody>
      </p:sp>
      <p:cxnSp>
        <p:nvCxnSpPr>
          <p:cNvPr id="7" name="Straight Connector 6">
            <a:extLst>
              <a:ext uri="{FF2B5EF4-FFF2-40B4-BE49-F238E27FC236}">
                <a16:creationId xmlns:a16="http://schemas.microsoft.com/office/drawing/2014/main" id="{6829BB4F-08CC-4CE1-B14F-D0A63C33AE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350315-1225-4029-8AF9-68C5E7EC4ED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74DE2C-437B-4FB9-9733-AABB882E807D}"/>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0" name="TextBox 9">
            <a:extLst>
              <a:ext uri="{FF2B5EF4-FFF2-40B4-BE49-F238E27FC236}">
                <a16:creationId xmlns:a16="http://schemas.microsoft.com/office/drawing/2014/main" id="{FFFB1744-461A-4270-9195-26FC0B16915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F3A680A6-2913-4F0E-86F4-FABF0B107C20}"/>
              </a:ext>
            </a:extLst>
          </p:cNvPr>
          <p:cNvGrpSpPr/>
          <p:nvPr userDrawn="1"/>
        </p:nvGrpSpPr>
        <p:grpSpPr>
          <a:xfrm>
            <a:off x="-1325" y="6871033"/>
            <a:ext cx="12192000" cy="143299"/>
            <a:chOff x="-1325" y="6871033"/>
            <a:chExt cx="12192000" cy="143299"/>
          </a:xfrm>
        </p:grpSpPr>
        <p:sp>
          <p:nvSpPr>
            <p:cNvPr id="60" name="Rectangle 59">
              <a:extLst>
                <a:ext uri="{FF2B5EF4-FFF2-40B4-BE49-F238E27FC236}">
                  <a16:creationId xmlns:a16="http://schemas.microsoft.com/office/drawing/2014/main" id="{CC5C8B82-D9B4-499C-940B-1342C8A4C8B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1" name="Rectangle 60">
              <a:extLst>
                <a:ext uri="{FF2B5EF4-FFF2-40B4-BE49-F238E27FC236}">
                  <a16:creationId xmlns:a16="http://schemas.microsoft.com/office/drawing/2014/main" id="{F0FD566A-0DE2-40A2-8821-B0BA941494C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2" name="Rectangle 61">
            <a:extLst>
              <a:ext uri="{FF2B5EF4-FFF2-40B4-BE49-F238E27FC236}">
                <a16:creationId xmlns:a16="http://schemas.microsoft.com/office/drawing/2014/main" id="{61068D94-5676-4EC0-A7AA-92EFA39045E9}"/>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78" name="Rectangle 77">
            <a:extLst>
              <a:ext uri="{FF2B5EF4-FFF2-40B4-BE49-F238E27FC236}">
                <a16:creationId xmlns:a16="http://schemas.microsoft.com/office/drawing/2014/main" id="{0FC098C1-9BBE-4416-890F-774A1F526034}"/>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79" name="Group 78">
            <a:extLst>
              <a:ext uri="{FF2B5EF4-FFF2-40B4-BE49-F238E27FC236}">
                <a16:creationId xmlns:a16="http://schemas.microsoft.com/office/drawing/2014/main" id="{6A31A299-1939-4506-B55B-D58387614190}"/>
              </a:ext>
            </a:extLst>
          </p:cNvPr>
          <p:cNvGrpSpPr/>
          <p:nvPr userDrawn="1"/>
        </p:nvGrpSpPr>
        <p:grpSpPr>
          <a:xfrm>
            <a:off x="12257314" y="1051487"/>
            <a:ext cx="1272540" cy="3085386"/>
            <a:chOff x="12257314" y="1051487"/>
            <a:chExt cx="1272540" cy="3085386"/>
          </a:xfrm>
        </p:grpSpPr>
        <p:sp>
          <p:nvSpPr>
            <p:cNvPr id="80" name="Rectangle 79">
              <a:extLst>
                <a:ext uri="{FF2B5EF4-FFF2-40B4-BE49-F238E27FC236}">
                  <a16:creationId xmlns:a16="http://schemas.microsoft.com/office/drawing/2014/main" id="{0DFBBDB7-A393-4C6B-BF8E-AF9AF6A9D70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81" name="TextBox 80">
              <a:extLst>
                <a:ext uri="{FF2B5EF4-FFF2-40B4-BE49-F238E27FC236}">
                  <a16:creationId xmlns:a16="http://schemas.microsoft.com/office/drawing/2014/main" id="{FD647390-56BF-4481-B90C-4C67B108F7B2}"/>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82" name="Freeform: Shape 81">
              <a:extLst>
                <a:ext uri="{FF2B5EF4-FFF2-40B4-BE49-F238E27FC236}">
                  <a16:creationId xmlns:a16="http://schemas.microsoft.com/office/drawing/2014/main" id="{8D6B2335-245F-4E0E-960D-322C9651081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E4D0378B-3B96-4455-81E3-2D11A36549FF}"/>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4" name="Freeform: Shape 83">
              <a:extLst>
                <a:ext uri="{FF2B5EF4-FFF2-40B4-BE49-F238E27FC236}">
                  <a16:creationId xmlns:a16="http://schemas.microsoft.com/office/drawing/2014/main" id="{7B71B409-C54D-4130-9871-B3C51053EDF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12F8D349-53F8-4BB4-8085-34FCD3789B79}"/>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84FE060-372F-4B17-8A5D-89334039045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87" name="Picture 86">
              <a:extLst>
                <a:ext uri="{FF2B5EF4-FFF2-40B4-BE49-F238E27FC236}">
                  <a16:creationId xmlns:a16="http://schemas.microsoft.com/office/drawing/2014/main" id="{9DBEF9C3-8353-4ACE-9912-D2CA8D5C707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88" name="Rectangle 87">
              <a:extLst>
                <a:ext uri="{FF2B5EF4-FFF2-40B4-BE49-F238E27FC236}">
                  <a16:creationId xmlns:a16="http://schemas.microsoft.com/office/drawing/2014/main" id="{AC8C7AFC-242E-4F17-9268-D8EDEA8320C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89" name="Rectangle 88">
              <a:extLst>
                <a:ext uri="{FF2B5EF4-FFF2-40B4-BE49-F238E27FC236}">
                  <a16:creationId xmlns:a16="http://schemas.microsoft.com/office/drawing/2014/main" id="{CEA3A095-757A-4B7C-9135-910245E2755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0" name="Rectangle 89">
              <a:extLst>
                <a:ext uri="{FF2B5EF4-FFF2-40B4-BE49-F238E27FC236}">
                  <a16:creationId xmlns:a16="http://schemas.microsoft.com/office/drawing/2014/main" id="{A3A5498E-DED9-41F6-8460-79ABD50AD8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1" name="Rectangle 90">
              <a:extLst>
                <a:ext uri="{FF2B5EF4-FFF2-40B4-BE49-F238E27FC236}">
                  <a16:creationId xmlns:a16="http://schemas.microsoft.com/office/drawing/2014/main" id="{AE33AE17-705B-4893-8ED6-B7664EE0166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2" name="Group 91">
              <a:extLst>
                <a:ext uri="{FF2B5EF4-FFF2-40B4-BE49-F238E27FC236}">
                  <a16:creationId xmlns:a16="http://schemas.microsoft.com/office/drawing/2014/main" id="{67035856-6E01-436D-8B6C-99E2531DA9C9}"/>
                </a:ext>
              </a:extLst>
            </p:cNvPr>
            <p:cNvGrpSpPr/>
            <p:nvPr userDrawn="1"/>
          </p:nvGrpSpPr>
          <p:grpSpPr>
            <a:xfrm>
              <a:off x="12364752" y="2345932"/>
              <a:ext cx="1055431" cy="88186"/>
              <a:chOff x="914335" y="6913770"/>
              <a:chExt cx="1109884" cy="100584"/>
            </a:xfrm>
            <a:noFill/>
          </p:grpSpPr>
          <p:sp>
            <p:nvSpPr>
              <p:cNvPr id="103" name="Rectangle 102">
                <a:extLst>
                  <a:ext uri="{FF2B5EF4-FFF2-40B4-BE49-F238E27FC236}">
                    <a16:creationId xmlns:a16="http://schemas.microsoft.com/office/drawing/2014/main" id="{2F6D9850-8819-4EAA-ABFF-26C0D67B866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4" name="Rectangle 103">
                <a:extLst>
                  <a:ext uri="{FF2B5EF4-FFF2-40B4-BE49-F238E27FC236}">
                    <a16:creationId xmlns:a16="http://schemas.microsoft.com/office/drawing/2014/main" id="{218B05BE-4FDD-4A09-B53B-A229116CE22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05" name="Rectangle 104">
                <a:extLst>
                  <a:ext uri="{FF2B5EF4-FFF2-40B4-BE49-F238E27FC236}">
                    <a16:creationId xmlns:a16="http://schemas.microsoft.com/office/drawing/2014/main" id="{5CC7C662-E98D-4511-8EC4-F901F8A6150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06" name="Rectangle 105">
                <a:extLst>
                  <a:ext uri="{FF2B5EF4-FFF2-40B4-BE49-F238E27FC236}">
                    <a16:creationId xmlns:a16="http://schemas.microsoft.com/office/drawing/2014/main" id="{2D393584-0DD9-4C47-AB8F-2C3EA5E0D9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07" name="Rectangle 106">
                <a:extLst>
                  <a:ext uri="{FF2B5EF4-FFF2-40B4-BE49-F238E27FC236}">
                    <a16:creationId xmlns:a16="http://schemas.microsoft.com/office/drawing/2014/main" id="{EDEA0CF3-A9F2-46F5-8BC0-B1D22E1A309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08" name="Rectangle 107">
                <a:extLst>
                  <a:ext uri="{FF2B5EF4-FFF2-40B4-BE49-F238E27FC236}">
                    <a16:creationId xmlns:a16="http://schemas.microsoft.com/office/drawing/2014/main" id="{CDC6B097-0109-4DC8-8657-90757B5605E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09" name="Rectangle 108">
                <a:extLst>
                  <a:ext uri="{FF2B5EF4-FFF2-40B4-BE49-F238E27FC236}">
                    <a16:creationId xmlns:a16="http://schemas.microsoft.com/office/drawing/2014/main" id="{CD23788A-48CA-4141-B8B5-BCEE3666AC6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0" name="Rectangle 109">
                <a:extLst>
                  <a:ext uri="{FF2B5EF4-FFF2-40B4-BE49-F238E27FC236}">
                    <a16:creationId xmlns:a16="http://schemas.microsoft.com/office/drawing/2014/main" id="{66DAE851-F4BD-49A7-8627-37CD565668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1" name="Rectangle 110">
                <a:extLst>
                  <a:ext uri="{FF2B5EF4-FFF2-40B4-BE49-F238E27FC236}">
                    <a16:creationId xmlns:a16="http://schemas.microsoft.com/office/drawing/2014/main" id="{98694BEA-9E72-48D5-9441-773E40EAD2F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2" name="Rectangle 111">
                <a:extLst>
                  <a:ext uri="{FF2B5EF4-FFF2-40B4-BE49-F238E27FC236}">
                    <a16:creationId xmlns:a16="http://schemas.microsoft.com/office/drawing/2014/main" id="{614E8D66-E3F2-40A2-A4CA-7E6CDFE07DF3}"/>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3" name="Graphic 92" descr="Close with solid fill">
              <a:extLst>
                <a:ext uri="{FF2B5EF4-FFF2-40B4-BE49-F238E27FC236}">
                  <a16:creationId xmlns:a16="http://schemas.microsoft.com/office/drawing/2014/main" id="{6E510E2E-9861-4D7E-A0B2-0AB356EFC79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4" name="Graphic 93" descr="Close with solid fill">
              <a:extLst>
                <a:ext uri="{FF2B5EF4-FFF2-40B4-BE49-F238E27FC236}">
                  <a16:creationId xmlns:a16="http://schemas.microsoft.com/office/drawing/2014/main" id="{AF98A8B1-4BDC-4946-A43E-EA439DB59EA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95" name="Graphic 94" descr="Close with solid fill">
              <a:extLst>
                <a:ext uri="{FF2B5EF4-FFF2-40B4-BE49-F238E27FC236}">
                  <a16:creationId xmlns:a16="http://schemas.microsoft.com/office/drawing/2014/main" id="{52D7DA1F-DF4E-40AF-8C07-B2E8E7D497E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96" name="Graphic 95" descr="Close with solid fill">
              <a:extLst>
                <a:ext uri="{FF2B5EF4-FFF2-40B4-BE49-F238E27FC236}">
                  <a16:creationId xmlns:a16="http://schemas.microsoft.com/office/drawing/2014/main" id="{1EFD7489-A7AD-422E-B127-A61947ECF3B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97" name="Graphic 96" descr="Close with solid fill">
              <a:extLst>
                <a:ext uri="{FF2B5EF4-FFF2-40B4-BE49-F238E27FC236}">
                  <a16:creationId xmlns:a16="http://schemas.microsoft.com/office/drawing/2014/main" id="{3B22A305-B784-4ABA-B65B-F9C94CAACB9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98" name="Graphic 97" descr="Close with solid fill">
              <a:extLst>
                <a:ext uri="{FF2B5EF4-FFF2-40B4-BE49-F238E27FC236}">
                  <a16:creationId xmlns:a16="http://schemas.microsoft.com/office/drawing/2014/main" id="{9335F6F1-7B1E-41A9-88CE-6BD0C9F09FD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99" name="Graphic 98" descr="Close with solid fill">
              <a:extLst>
                <a:ext uri="{FF2B5EF4-FFF2-40B4-BE49-F238E27FC236}">
                  <a16:creationId xmlns:a16="http://schemas.microsoft.com/office/drawing/2014/main" id="{A3C3D38F-D3B3-401B-A5F7-C42D15F04E9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0" name="Graphic 99" descr="Close with solid fill">
              <a:extLst>
                <a:ext uri="{FF2B5EF4-FFF2-40B4-BE49-F238E27FC236}">
                  <a16:creationId xmlns:a16="http://schemas.microsoft.com/office/drawing/2014/main" id="{8C7DA7ED-F652-446D-9842-9170A8DFA46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1" name="Graphic 100" descr="Close with solid fill">
              <a:extLst>
                <a:ext uri="{FF2B5EF4-FFF2-40B4-BE49-F238E27FC236}">
                  <a16:creationId xmlns:a16="http://schemas.microsoft.com/office/drawing/2014/main" id="{0ADC3A27-3884-43BE-8019-E4980D7BB66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2" name="Graphic 101" descr="Close with solid fill">
              <a:extLst>
                <a:ext uri="{FF2B5EF4-FFF2-40B4-BE49-F238E27FC236}">
                  <a16:creationId xmlns:a16="http://schemas.microsoft.com/office/drawing/2014/main" id="{0DC90BA0-C836-4787-8CD0-8C8FBCF58D1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698888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2ED7CB0-ADE9-4F18-8BD4-BE730D39A5A1}"/>
              </a:ext>
            </a:extLst>
          </p:cNvPr>
          <p:cNvGrpSpPr/>
          <p:nvPr userDrawn="1"/>
        </p:nvGrpSpPr>
        <p:grpSpPr>
          <a:xfrm>
            <a:off x="12192996" y="647700"/>
            <a:ext cx="139664" cy="5046663"/>
            <a:chOff x="12192996" y="647700"/>
            <a:chExt cx="139664" cy="5046663"/>
          </a:xfrm>
        </p:grpSpPr>
        <p:cxnSp>
          <p:nvCxnSpPr>
            <p:cNvPr id="72" name="Straight Connector 71">
              <a:extLst>
                <a:ext uri="{FF2B5EF4-FFF2-40B4-BE49-F238E27FC236}">
                  <a16:creationId xmlns:a16="http://schemas.microsoft.com/office/drawing/2014/main" id="{66977672-F003-43F7-A135-50F1D7F6B1C4}"/>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0DE95D60-41C5-4155-BFD9-529B18113D39}"/>
                </a:ext>
              </a:extLst>
            </p:cNvPr>
            <p:cNvGrpSpPr/>
            <p:nvPr userDrawn="1"/>
          </p:nvGrpSpPr>
          <p:grpSpPr>
            <a:xfrm>
              <a:off x="12202508" y="647700"/>
              <a:ext cx="130152" cy="5046663"/>
              <a:chOff x="12202508" y="647700"/>
              <a:chExt cx="130152" cy="5046663"/>
            </a:xfrm>
          </p:grpSpPr>
          <p:cxnSp>
            <p:nvCxnSpPr>
              <p:cNvPr id="74" name="Straight Connector 73">
                <a:extLst>
                  <a:ext uri="{FF2B5EF4-FFF2-40B4-BE49-F238E27FC236}">
                    <a16:creationId xmlns:a16="http://schemas.microsoft.com/office/drawing/2014/main" id="{629B8D45-7D9F-47C9-A66A-654B9EF01CB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A512E9E-9476-405E-AF8F-44A897970F2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CBF8AC7-1BD9-4818-A360-526D80E111D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C773FD3-A6AE-4D51-86B9-C7736AE5F52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36CFBF-9564-49FD-AB1E-CA8608BD345D}"/>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18D46921-07F6-4337-B376-C1DFA5F8D987}"/>
              </a:ext>
            </a:extLst>
          </p:cNvPr>
          <p:cNvGrpSpPr/>
          <p:nvPr userDrawn="1"/>
        </p:nvGrpSpPr>
        <p:grpSpPr>
          <a:xfrm>
            <a:off x="-130152" y="647700"/>
            <a:ext cx="130152" cy="5046663"/>
            <a:chOff x="-130152" y="647700"/>
            <a:chExt cx="130152" cy="5046663"/>
          </a:xfrm>
        </p:grpSpPr>
        <p:cxnSp>
          <p:nvCxnSpPr>
            <p:cNvPr id="80" name="Straight Connector 79">
              <a:extLst>
                <a:ext uri="{FF2B5EF4-FFF2-40B4-BE49-F238E27FC236}">
                  <a16:creationId xmlns:a16="http://schemas.microsoft.com/office/drawing/2014/main" id="{6DBD62E8-221F-41C1-918D-9A5C9F41FD5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70BA35-F414-467C-83B3-D3ED8D946A7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5D68D2-B979-42D2-BBF8-6C53B67F1D02}"/>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103A52-F38C-42A3-825B-C82FA7885E62}"/>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6076BD-2EA6-4061-B073-BC2DB2BE10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B0F75E-152D-451E-AD93-FB4A027CC97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558799" y="1955800"/>
            <a:ext cx="4059936" cy="4245407"/>
          </a:xfrm>
          <a:prstGeom prst="rect">
            <a:avLst/>
          </a:prstGeom>
        </p:spPr>
        <p:txBody>
          <a:bodyPr anchor="t">
            <a:normAutofit/>
          </a:bodyPr>
          <a:lstStyle>
            <a:lvl1pPr>
              <a:defRPr sz="4000"/>
            </a:lvl1pPr>
          </a:lstStyle>
          <a:p>
            <a:r>
              <a:rPr lang="en-US" dirty="0"/>
              <a:t>[Add divider slide title]</a:t>
            </a:r>
          </a:p>
        </p:txBody>
      </p:sp>
      <p:sp>
        <p:nvSpPr>
          <p:cNvPr id="3" name="Text Placeholder 2"/>
          <p:cNvSpPr>
            <a:spLocks noGrp="1"/>
          </p:cNvSpPr>
          <p:nvPr>
            <p:ph type="body" idx="1" hasCustomPrompt="1"/>
          </p:nvPr>
        </p:nvSpPr>
        <p:spPr>
          <a:xfrm>
            <a:off x="6607175" y="1955800"/>
            <a:ext cx="5024731" cy="4245408"/>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optional content]</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cxnSp>
        <p:nvCxnSpPr>
          <p:cNvPr id="14" name="Straight Connector 13">
            <a:extLst>
              <a:ext uri="{FF2B5EF4-FFF2-40B4-BE49-F238E27FC236}">
                <a16:creationId xmlns:a16="http://schemas.microsoft.com/office/drawing/2014/main" id="{F8FE2CD4-ED5B-4B13-BB69-5C2C6676FCD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635CFE-5927-4810-A9CC-792D3D481848}"/>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B88345-4B9E-4728-BC7E-79AC0BB9A200}"/>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2" name="TextBox 21">
            <a:extLst>
              <a:ext uri="{FF2B5EF4-FFF2-40B4-BE49-F238E27FC236}">
                <a16:creationId xmlns:a16="http://schemas.microsoft.com/office/drawing/2014/main" id="{4C681F36-AB35-43CF-A45E-D2B6CE927BE3}"/>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43297D9-7020-459D-8E48-CDD8229E0A1F}"/>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A18E115-4FDB-45B7-A373-9FC90BE86AC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2D0917E-073F-42C3-BD01-9307A71DBA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F2F2CFE9-8545-4D15-A23C-E3DF9EE7E35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6" name="Rectangle 85">
            <a:extLst>
              <a:ext uri="{FF2B5EF4-FFF2-40B4-BE49-F238E27FC236}">
                <a16:creationId xmlns:a16="http://schemas.microsoft.com/office/drawing/2014/main" id="{1EF9221C-FEDA-45CC-A47B-01D745AE31C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7" name="Group 86">
            <a:extLst>
              <a:ext uri="{FF2B5EF4-FFF2-40B4-BE49-F238E27FC236}">
                <a16:creationId xmlns:a16="http://schemas.microsoft.com/office/drawing/2014/main" id="{F536DAFD-EC1C-4F7A-AC0C-45E681CC0321}"/>
              </a:ext>
            </a:extLst>
          </p:cNvPr>
          <p:cNvGrpSpPr/>
          <p:nvPr userDrawn="1"/>
        </p:nvGrpSpPr>
        <p:grpSpPr>
          <a:xfrm>
            <a:off x="12257314" y="1051487"/>
            <a:ext cx="1272540" cy="3085386"/>
            <a:chOff x="12257314" y="1051487"/>
            <a:chExt cx="1272540" cy="3085386"/>
          </a:xfrm>
        </p:grpSpPr>
        <p:sp>
          <p:nvSpPr>
            <p:cNvPr id="88" name="Rectangle 87">
              <a:extLst>
                <a:ext uri="{FF2B5EF4-FFF2-40B4-BE49-F238E27FC236}">
                  <a16:creationId xmlns:a16="http://schemas.microsoft.com/office/drawing/2014/main" id="{5549B9F1-EFB8-4875-BF8E-48D0B9FCCC6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89" name="TextBox 88">
              <a:extLst>
                <a:ext uri="{FF2B5EF4-FFF2-40B4-BE49-F238E27FC236}">
                  <a16:creationId xmlns:a16="http://schemas.microsoft.com/office/drawing/2014/main" id="{963624FD-7DDC-48B2-8D02-8BEF52553EA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0" name="Freeform: Shape 89">
              <a:extLst>
                <a:ext uri="{FF2B5EF4-FFF2-40B4-BE49-F238E27FC236}">
                  <a16:creationId xmlns:a16="http://schemas.microsoft.com/office/drawing/2014/main" id="{18B9C253-5AAA-48EC-94EC-3A9BAD6723B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AC7250D-B0A3-483A-96E6-0764D69E4F7D}"/>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2" name="Freeform: Shape 91">
              <a:extLst>
                <a:ext uri="{FF2B5EF4-FFF2-40B4-BE49-F238E27FC236}">
                  <a16:creationId xmlns:a16="http://schemas.microsoft.com/office/drawing/2014/main" id="{EE405DD1-55DF-4848-96B7-E0B2584EAD2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18C93582-DE21-47EB-997F-5148CCD2D5F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15DF2510-32BC-44D5-B88A-F9BF6FD88F8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5" name="Picture 94">
              <a:extLst>
                <a:ext uri="{FF2B5EF4-FFF2-40B4-BE49-F238E27FC236}">
                  <a16:creationId xmlns:a16="http://schemas.microsoft.com/office/drawing/2014/main" id="{CF136169-A73B-4418-90EA-F4D56980EE7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6" name="Rectangle 95">
              <a:extLst>
                <a:ext uri="{FF2B5EF4-FFF2-40B4-BE49-F238E27FC236}">
                  <a16:creationId xmlns:a16="http://schemas.microsoft.com/office/drawing/2014/main" id="{00A63680-F954-4545-BEEA-A5950E63278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7" name="Rectangle 96">
              <a:extLst>
                <a:ext uri="{FF2B5EF4-FFF2-40B4-BE49-F238E27FC236}">
                  <a16:creationId xmlns:a16="http://schemas.microsoft.com/office/drawing/2014/main" id="{062E79ED-E819-4FEF-9DE7-CBB78CC54D1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8" name="Rectangle 97">
              <a:extLst>
                <a:ext uri="{FF2B5EF4-FFF2-40B4-BE49-F238E27FC236}">
                  <a16:creationId xmlns:a16="http://schemas.microsoft.com/office/drawing/2014/main" id="{AB9B9091-E701-454B-ADB2-60CB4A639F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9" name="Rectangle 98">
              <a:extLst>
                <a:ext uri="{FF2B5EF4-FFF2-40B4-BE49-F238E27FC236}">
                  <a16:creationId xmlns:a16="http://schemas.microsoft.com/office/drawing/2014/main" id="{706FA976-5A6C-4ABA-91AB-797B439C9A1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0" name="Group 99">
              <a:extLst>
                <a:ext uri="{FF2B5EF4-FFF2-40B4-BE49-F238E27FC236}">
                  <a16:creationId xmlns:a16="http://schemas.microsoft.com/office/drawing/2014/main" id="{A260E66C-2AE5-4091-A0A3-904FE6A3A9EC}"/>
                </a:ext>
              </a:extLst>
            </p:cNvPr>
            <p:cNvGrpSpPr/>
            <p:nvPr userDrawn="1"/>
          </p:nvGrpSpPr>
          <p:grpSpPr>
            <a:xfrm>
              <a:off x="12364752" y="2345932"/>
              <a:ext cx="1055431" cy="88186"/>
              <a:chOff x="914335" y="6913770"/>
              <a:chExt cx="1109884" cy="100584"/>
            </a:xfrm>
            <a:noFill/>
          </p:grpSpPr>
          <p:sp>
            <p:nvSpPr>
              <p:cNvPr id="111" name="Rectangle 110">
                <a:extLst>
                  <a:ext uri="{FF2B5EF4-FFF2-40B4-BE49-F238E27FC236}">
                    <a16:creationId xmlns:a16="http://schemas.microsoft.com/office/drawing/2014/main" id="{B68716A8-C2C3-4190-8CFA-92B1B145282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2" name="Rectangle 111">
                <a:extLst>
                  <a:ext uri="{FF2B5EF4-FFF2-40B4-BE49-F238E27FC236}">
                    <a16:creationId xmlns:a16="http://schemas.microsoft.com/office/drawing/2014/main" id="{38FD885B-08F3-4ABA-A047-29039E10AC3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3" name="Rectangle 112">
                <a:extLst>
                  <a:ext uri="{FF2B5EF4-FFF2-40B4-BE49-F238E27FC236}">
                    <a16:creationId xmlns:a16="http://schemas.microsoft.com/office/drawing/2014/main" id="{9E63D017-5BCC-4A04-9507-B9EDC67E22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4" name="Rectangle 113">
                <a:extLst>
                  <a:ext uri="{FF2B5EF4-FFF2-40B4-BE49-F238E27FC236}">
                    <a16:creationId xmlns:a16="http://schemas.microsoft.com/office/drawing/2014/main" id="{D28DE929-F84B-47BC-A7DD-6A477C8074B4}"/>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5" name="Rectangle 114">
                <a:extLst>
                  <a:ext uri="{FF2B5EF4-FFF2-40B4-BE49-F238E27FC236}">
                    <a16:creationId xmlns:a16="http://schemas.microsoft.com/office/drawing/2014/main" id="{A4435342-558D-44B3-83D1-17C910F6457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6" name="Rectangle 115">
                <a:extLst>
                  <a:ext uri="{FF2B5EF4-FFF2-40B4-BE49-F238E27FC236}">
                    <a16:creationId xmlns:a16="http://schemas.microsoft.com/office/drawing/2014/main" id="{37FD7CA8-03CA-4E11-8B03-C18C45F3628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7" name="Rectangle 116">
                <a:extLst>
                  <a:ext uri="{FF2B5EF4-FFF2-40B4-BE49-F238E27FC236}">
                    <a16:creationId xmlns:a16="http://schemas.microsoft.com/office/drawing/2014/main" id="{C280BDB2-AEF4-484D-98CF-3F0AD5A615B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8" name="Rectangle 117">
                <a:extLst>
                  <a:ext uri="{FF2B5EF4-FFF2-40B4-BE49-F238E27FC236}">
                    <a16:creationId xmlns:a16="http://schemas.microsoft.com/office/drawing/2014/main" id="{4D1E4514-736E-4B61-A072-D87AB9DB92C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9" name="Rectangle 118">
                <a:extLst>
                  <a:ext uri="{FF2B5EF4-FFF2-40B4-BE49-F238E27FC236}">
                    <a16:creationId xmlns:a16="http://schemas.microsoft.com/office/drawing/2014/main" id="{2174B71C-69CD-428C-9925-4D065D026A0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0" name="Rectangle 119">
                <a:extLst>
                  <a:ext uri="{FF2B5EF4-FFF2-40B4-BE49-F238E27FC236}">
                    <a16:creationId xmlns:a16="http://schemas.microsoft.com/office/drawing/2014/main" id="{432D8D04-01AD-4ABB-B8DC-90F7C78B76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1" name="Graphic 100" descr="Close with solid fill">
              <a:extLst>
                <a:ext uri="{FF2B5EF4-FFF2-40B4-BE49-F238E27FC236}">
                  <a16:creationId xmlns:a16="http://schemas.microsoft.com/office/drawing/2014/main" id="{266C302C-3041-42FB-AB57-082316EADA8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2" name="Graphic 101" descr="Close with solid fill">
              <a:extLst>
                <a:ext uri="{FF2B5EF4-FFF2-40B4-BE49-F238E27FC236}">
                  <a16:creationId xmlns:a16="http://schemas.microsoft.com/office/drawing/2014/main" id="{7F15BA99-ECAE-4F50-8539-7C9E485084E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3" name="Graphic 102" descr="Close with solid fill">
              <a:extLst>
                <a:ext uri="{FF2B5EF4-FFF2-40B4-BE49-F238E27FC236}">
                  <a16:creationId xmlns:a16="http://schemas.microsoft.com/office/drawing/2014/main" id="{4356FE64-056C-4BF7-9E8E-219BEB1D637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4" name="Graphic 103" descr="Close with solid fill">
              <a:extLst>
                <a:ext uri="{FF2B5EF4-FFF2-40B4-BE49-F238E27FC236}">
                  <a16:creationId xmlns:a16="http://schemas.microsoft.com/office/drawing/2014/main" id="{378E698D-0F49-4DA7-B342-477BF1465E9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5" name="Graphic 104" descr="Close with solid fill">
              <a:extLst>
                <a:ext uri="{FF2B5EF4-FFF2-40B4-BE49-F238E27FC236}">
                  <a16:creationId xmlns:a16="http://schemas.microsoft.com/office/drawing/2014/main" id="{5B15F0BD-D740-49C7-85BF-1F33E671BCC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6" name="Graphic 105" descr="Close with solid fill">
              <a:extLst>
                <a:ext uri="{FF2B5EF4-FFF2-40B4-BE49-F238E27FC236}">
                  <a16:creationId xmlns:a16="http://schemas.microsoft.com/office/drawing/2014/main" id="{827CAB72-59E3-4981-822E-5E7A94CA75F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7" name="Graphic 106" descr="Close with solid fill">
              <a:extLst>
                <a:ext uri="{FF2B5EF4-FFF2-40B4-BE49-F238E27FC236}">
                  <a16:creationId xmlns:a16="http://schemas.microsoft.com/office/drawing/2014/main" id="{19E149BC-AD1A-44EB-864C-52817A7FFE8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8" name="Graphic 107" descr="Close with solid fill">
              <a:extLst>
                <a:ext uri="{FF2B5EF4-FFF2-40B4-BE49-F238E27FC236}">
                  <a16:creationId xmlns:a16="http://schemas.microsoft.com/office/drawing/2014/main" id="{277DED78-A6C4-45CD-B04D-319D9565231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9" name="Graphic 108" descr="Close with solid fill">
              <a:extLst>
                <a:ext uri="{FF2B5EF4-FFF2-40B4-BE49-F238E27FC236}">
                  <a16:creationId xmlns:a16="http://schemas.microsoft.com/office/drawing/2014/main" id="{5B5F34EA-4CDB-4F8E-BA7C-1D5024E0BA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0" name="Graphic 109" descr="Close with solid fill">
              <a:extLst>
                <a:ext uri="{FF2B5EF4-FFF2-40B4-BE49-F238E27FC236}">
                  <a16:creationId xmlns:a16="http://schemas.microsoft.com/office/drawing/2014/main" id="{45DB239B-1FDD-4EBE-BBF4-0C7824F25A1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9" name="SPG Ratings Red White Small">
            <a:extLst>
              <a:ext uri="{FF2B5EF4-FFF2-40B4-BE49-F238E27FC236}">
                <a16:creationId xmlns:a16="http://schemas.microsoft.com/office/drawing/2014/main" id="{1D569574-0CBA-4F85-9812-A50C8A9E0BE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855122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hoto 1">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A2432D56-F8A2-4DA5-A336-41EBF7AC1530}"/>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02A79C16-BE87-4999-B9CF-F8179B01B58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1DBC6E5-7901-4016-8F59-70C00F32B8A3}"/>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31E46A5E-3904-4311-8A3F-135D94C26AB1}"/>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0FB336-18C7-4071-8DBD-14950A893A73}"/>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9EDD6D-20EB-4458-B044-18B1D2B746A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E68460-94F6-4D86-9480-20532A22F131}"/>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3D035-DE73-476E-858A-8B103ABA3532}"/>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2F21D42A-4E6D-451E-B7F6-E93ADE6F9FF0}"/>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AD7E55A9-AA4D-42F0-AB9C-0DD5CDD0E72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2F0C7EC-1A52-4514-B8F1-CDCD291EEE5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A14825F-BC4C-4F21-8566-3DDA4806FAF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002CB4-473A-4E91-9A44-D7D0F186AB9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2845F6-7175-4F7F-8B42-102829BE8D60}"/>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0BF221-A139-450C-9276-59A53911383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9" name="Title 1">
            <a:extLst>
              <a:ext uri="{FF2B5EF4-FFF2-40B4-BE49-F238E27FC236}">
                <a16:creationId xmlns:a16="http://schemas.microsoft.com/office/drawing/2014/main" id="{33D0D42F-6D70-4CBF-9C23-59E66728E7FD}"/>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21" name="Picture Placeholder 6">
            <a:extLst>
              <a:ext uri="{FF2B5EF4-FFF2-40B4-BE49-F238E27FC236}">
                <a16:creationId xmlns:a16="http://schemas.microsoft.com/office/drawing/2014/main" id="{946FFBFE-E614-4E08-AC48-326C482E697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dirty="0"/>
              <a:t>[Insert photo]</a:t>
            </a:r>
          </a:p>
        </p:txBody>
      </p:sp>
      <p:cxnSp>
        <p:nvCxnSpPr>
          <p:cNvPr id="18" name="Straight Connector 17">
            <a:extLst>
              <a:ext uri="{FF2B5EF4-FFF2-40B4-BE49-F238E27FC236}">
                <a16:creationId xmlns:a16="http://schemas.microsoft.com/office/drawing/2014/main" id="{7710A16D-C4ED-4367-9DCF-54DF4596390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EFDAB2-4D7E-4399-8027-8BDF93B41B82}"/>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1BBD7D7-8C09-49F8-B32F-B3ADF75D1BA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259B4B73-25F1-4A55-92B5-9B67E53EEC2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CCB73371-4FF4-4870-921A-065D0810371E}"/>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035AE41D-9DD4-4B9B-9F3F-EFE5A4879E16}"/>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7690224B-8351-4102-9010-5C9D625096F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2EC42F4A-E30C-4642-B587-43863FDC87E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8" name="Rectangle 87">
            <a:extLst>
              <a:ext uri="{FF2B5EF4-FFF2-40B4-BE49-F238E27FC236}">
                <a16:creationId xmlns:a16="http://schemas.microsoft.com/office/drawing/2014/main" id="{5E1EF29E-3D70-4274-B188-9C2029FBA17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9" name="Group 88">
            <a:extLst>
              <a:ext uri="{FF2B5EF4-FFF2-40B4-BE49-F238E27FC236}">
                <a16:creationId xmlns:a16="http://schemas.microsoft.com/office/drawing/2014/main" id="{8ACE3DB3-0335-4FA8-ADB0-CA4C8B8C1D02}"/>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CCE6463C-F632-4103-A2F6-AA03A574DB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1" name="TextBox 90">
              <a:extLst>
                <a:ext uri="{FF2B5EF4-FFF2-40B4-BE49-F238E27FC236}">
                  <a16:creationId xmlns:a16="http://schemas.microsoft.com/office/drawing/2014/main" id="{249994D2-CD59-4CCE-AB0F-BF90E602EF10}"/>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2" name="Freeform: Shape 91">
              <a:extLst>
                <a:ext uri="{FF2B5EF4-FFF2-40B4-BE49-F238E27FC236}">
                  <a16:creationId xmlns:a16="http://schemas.microsoft.com/office/drawing/2014/main" id="{9D6D3566-8DE1-455C-A549-E061BC14E62F}"/>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E70F5246-B8FA-4558-9549-97FE952BFB4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4" name="Freeform: Shape 93">
              <a:extLst>
                <a:ext uri="{FF2B5EF4-FFF2-40B4-BE49-F238E27FC236}">
                  <a16:creationId xmlns:a16="http://schemas.microsoft.com/office/drawing/2014/main" id="{52F2DD68-E7BB-4BAB-8042-007CF1F77D4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6FB9D54-4038-4F36-A0BB-39E65856AED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F34693A-D0E4-42D5-97C9-6407EC8250C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0F570732-9C7F-4287-A199-1325260DAAF2}"/>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D3B2F370-3A86-4483-A77B-B52B8BD78CA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9" name="Rectangle 98">
              <a:extLst>
                <a:ext uri="{FF2B5EF4-FFF2-40B4-BE49-F238E27FC236}">
                  <a16:creationId xmlns:a16="http://schemas.microsoft.com/office/drawing/2014/main" id="{105BBAE1-7640-4152-89D8-BC2233B3E25A}"/>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92D4B346-71A5-46A3-8A17-7A5CC16715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70AE2B7C-AFB0-4BD5-AFD7-6EF2BB64034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2" name="Group 101">
              <a:extLst>
                <a:ext uri="{FF2B5EF4-FFF2-40B4-BE49-F238E27FC236}">
                  <a16:creationId xmlns:a16="http://schemas.microsoft.com/office/drawing/2014/main" id="{CEF0E8EC-DD9C-4B0D-8D54-203125E9D1C0}"/>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545575B1-076C-41B1-BD6B-7F45853E794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F07620DF-AF2E-4910-BF2D-78906737830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4322022F-3331-47F5-90A4-B241DD63D58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FFCF4FAB-E823-473E-9D0F-D11A18FD46D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D47FCFAD-2C5B-44D2-8CC2-0746D5633BB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3838E6D6-715D-4235-9CB0-CA95292953E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09289944-6C32-4433-8C2F-6038B67544C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90BC90E8-18C3-4943-B246-DFC241CF499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AFB47AC6-B67B-4656-B641-7CDB14B7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2CF30231-2821-478F-8A46-918503F6FA5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D88932A9-8E71-4409-AE63-6D575DC03A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35B71AD-EA68-4047-A067-81558BFE449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9B558106-925D-4391-9860-BFBAD7D64EE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7B8ECB49-2AA6-44DB-A144-2A2665C4F4D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339E224E-0FA7-4EA5-89A5-F70684C81E5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58DEDE8F-BBA9-4E1C-82AC-3CAC7B6FAA3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64B2EA9B-7C84-45CC-927D-CF35E373D67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1BC5EADF-8A31-4785-8E46-AA3F83AF48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1B86A086-9BAF-4A61-8623-38D316C4BA1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831CFFD2-44B7-44A8-B4DD-991335BC826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69" name="SPG Ratings Red White Small">
            <a:extLst>
              <a:ext uri="{FF2B5EF4-FFF2-40B4-BE49-F238E27FC236}">
                <a16:creationId xmlns:a16="http://schemas.microsoft.com/office/drawing/2014/main" id="{B6335A65-E85A-4D21-9535-B4110650AC6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25653214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Subtitles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2339467"/>
            <a:ext cx="5010912" cy="3866071"/>
          </a:xfrm>
        </p:spPr>
        <p:txBody>
          <a:bodyPr/>
          <a:lstStyle>
            <a:lvl1pPr marL="0" indent="0">
              <a:buFont typeface="Arial" panose="020B0604020202020204" pitchFamily="34" charset="0"/>
              <a:buChar char="​"/>
              <a:defRPr sz="1200"/>
            </a:lvl1pPr>
            <a:lvl2pPr marL="227013" indent="-227013">
              <a:defRPr sz="1200"/>
            </a:lvl2pPr>
            <a:lvl3pPr marL="460375" indent="-233363">
              <a:defRPr sz="1200"/>
            </a:lvl3pPr>
            <a:lvl4pPr marL="687388" indent="-227013">
              <a:defRPr sz="1200"/>
            </a:lvl4pPr>
            <a:lvl5pPr marL="914400" indent="-227013">
              <a:defRPr sz="1200"/>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Left">
            <a:extLst>
              <a:ext uri="{FF2B5EF4-FFF2-40B4-BE49-F238E27FC236}">
                <a16:creationId xmlns:a16="http://schemas.microsoft.com/office/drawing/2014/main" id="{8403981E-786C-4EF9-AF33-61C19C423EFE}"/>
              </a:ext>
            </a:extLst>
          </p:cNvPr>
          <p:cNvSpPr>
            <a:spLocks noGrp="1"/>
          </p:cNvSpPr>
          <p:nvPr>
            <p:ph type="body" sz="quarter" idx="16" hasCustomPrompt="1"/>
          </p:nvPr>
        </p:nvSpPr>
        <p:spPr>
          <a:xfrm>
            <a:off x="567039" y="1956276"/>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1" name="Subtitle Right">
            <a:extLst>
              <a:ext uri="{FF2B5EF4-FFF2-40B4-BE49-F238E27FC236}">
                <a16:creationId xmlns:a16="http://schemas.microsoft.com/office/drawing/2014/main" id="{B61E0577-E2AB-4D15-B857-69F705573C64}"/>
              </a:ext>
            </a:extLst>
          </p:cNvPr>
          <p:cNvSpPr>
            <a:spLocks noGrp="1"/>
          </p:cNvSpPr>
          <p:nvPr>
            <p:ph type="body" sz="quarter" idx="19" hasCustomPrompt="1"/>
          </p:nvPr>
        </p:nvSpPr>
        <p:spPr>
          <a:xfrm>
            <a:off x="6620367" y="1956276"/>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Content Placeholder 13">
            <a:extLst>
              <a:ext uri="{FF2B5EF4-FFF2-40B4-BE49-F238E27FC236}">
                <a16:creationId xmlns:a16="http://schemas.microsoft.com/office/drawing/2014/main" id="{55EF8898-0035-4D30-8587-C59EEC429BF1}"/>
              </a:ext>
            </a:extLst>
          </p:cNvPr>
          <p:cNvSpPr>
            <a:spLocks noGrp="1"/>
          </p:cNvSpPr>
          <p:nvPr>
            <p:ph sz="quarter" idx="20" hasCustomPrompt="1"/>
          </p:nvPr>
        </p:nvSpPr>
        <p:spPr>
          <a:xfrm>
            <a:off x="6620367" y="2340110"/>
            <a:ext cx="5010912" cy="3865071"/>
          </a:xfrm>
        </p:spPr>
        <p:txBody>
          <a:bodyPr/>
          <a:lstStyle>
            <a:lvl1pPr marL="0" indent="0">
              <a:buFont typeface="Arial" panose="020B0604020202020204" pitchFamily="34" charset="0"/>
              <a:buChar char="​"/>
              <a:defRPr sz="1200"/>
            </a:lvl1pPr>
            <a:lvl2pPr marL="231775" indent="-231775">
              <a:defRPr sz="1200"/>
            </a:lvl2pPr>
            <a:lvl3pPr marL="457200" indent="-225425">
              <a:defRPr sz="1200"/>
            </a:lvl3pPr>
            <a:lvl4pPr marL="688975" indent="-231775">
              <a:defRPr sz="1200"/>
            </a:lvl4pPr>
            <a:lvl5pPr marL="914400" indent="-225425">
              <a:defRPr sz="1200"/>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2EC4F50-33EE-43C0-91C4-0E81E34B8F09}"/>
              </a:ext>
            </a:extLst>
          </p:cNvPr>
          <p:cNvSpPr>
            <a:spLocks noGrp="1"/>
          </p:cNvSpPr>
          <p:nvPr>
            <p:ph type="title" hasCustomPrompt="1"/>
          </p:nvPr>
        </p:nvSpPr>
        <p:spPr>
          <a:xfrm>
            <a:off x="567039" y="652074"/>
            <a:ext cx="11064788" cy="399879"/>
          </a:xfrm>
        </p:spPr>
        <p:txBody>
          <a:bodyPr/>
          <a:lstStyle/>
          <a:p>
            <a:r>
              <a:rPr lang="en-US" dirty="0"/>
              <a:t>[Headline]</a:t>
            </a:r>
          </a:p>
        </p:txBody>
      </p:sp>
      <p:sp>
        <p:nvSpPr>
          <p:cNvPr id="17" name="Subtitle">
            <a:extLst>
              <a:ext uri="{FF2B5EF4-FFF2-40B4-BE49-F238E27FC236}">
                <a16:creationId xmlns:a16="http://schemas.microsoft.com/office/drawing/2014/main" id="{C4A7AD32-F8CA-4312-96A0-150415233B08}"/>
              </a:ext>
            </a:extLst>
          </p:cNvPr>
          <p:cNvSpPr>
            <a:spLocks noGrp="1"/>
          </p:cNvSpPr>
          <p:nvPr>
            <p:ph type="body" sz="quarter" idx="14" hasCustomPrompt="1"/>
          </p:nvPr>
        </p:nvSpPr>
        <p:spPr>
          <a:xfrm>
            <a:off x="567039" y="1058237"/>
            <a:ext cx="11064240" cy="493776"/>
          </a:xfrm>
        </p:spPr>
        <p:txBody>
          <a:bodyPr>
            <a:noAutofit/>
          </a:bodyPr>
          <a:lstStyle>
            <a:lvl1pPr marL="0" indent="0">
              <a:buNone/>
              <a:defRPr sz="1800">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3" name="Text Placeholder 11">
            <a:extLst>
              <a:ext uri="{FF2B5EF4-FFF2-40B4-BE49-F238E27FC236}">
                <a16:creationId xmlns:a16="http://schemas.microsoft.com/office/drawing/2014/main" id="{EB2DECFA-B61D-4F4D-B7D8-5CE42C12819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121436942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22" name="Text Placeholder 6">
            <a:extLst>
              <a:ext uri="{FF2B5EF4-FFF2-40B4-BE49-F238E27FC236}">
                <a16:creationId xmlns:a16="http://schemas.microsoft.com/office/drawing/2014/main" id="{DEBE0202-C83B-4CDF-99B4-51D3CE5F8F85}"/>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content]</a:t>
            </a:r>
          </a:p>
        </p:txBody>
      </p:sp>
    </p:spTree>
    <p:extLst>
      <p:ext uri="{BB962C8B-B14F-4D97-AF65-F5344CB8AC3E}">
        <p14:creationId xmlns:p14="http://schemas.microsoft.com/office/powerpoint/2010/main" val="20066278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hoto 2">
    <p:bg>
      <p:bgRef idx="1001">
        <a:schemeClr val="bg1"/>
      </p:bgRef>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BADCD994-4FE4-4DB8-9BBD-1D4E0B4689B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3"/>
            <a:ext cx="4059936" cy="4251326"/>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cxnSp>
        <p:nvCxnSpPr>
          <p:cNvPr id="19" name="Straight Connector 18">
            <a:extLst>
              <a:ext uri="{FF2B5EF4-FFF2-40B4-BE49-F238E27FC236}">
                <a16:creationId xmlns:a16="http://schemas.microsoft.com/office/drawing/2014/main" id="{65F9EC67-A3A8-4754-9906-717F97AE3BD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4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45B5524-216D-4A78-AB4A-263637C3A18E}"/>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EF4BF149-F200-47AD-BC67-85AF2E2A1B3B}"/>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4ECC84A2-2923-44D5-8969-62B0585DA274}"/>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0F04747B-AE26-463E-AAE5-A13D5CCAB5D5}"/>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FCEE7-38DD-4610-96B3-849F2E459B90}"/>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46F845-6532-436C-BFCC-92ED8CA28AE1}"/>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71967DD-4E94-4FD5-BE84-9BB9A6E6F41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5AF121-2A0C-4DC3-ABA3-9558041FD4E9}"/>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F3964BC1-184A-4956-8E28-02E6B69A60C9}"/>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9537BF68-E597-42EB-B049-C709C48ED62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F21424-DF2F-40FA-A256-214AF4A2F1D9}"/>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B7296B3-6E7F-4B5F-BEA7-5468FFFB7F4F}"/>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F0864F-6E9B-4645-BB2F-BAA4CCC195E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BC1142-2DA1-4992-8C40-5FC817AD93CE}"/>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AA18C-E6A5-4C9F-8FD8-D09D176CD174}"/>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9" name="Title 1">
            <a:extLst>
              <a:ext uri="{FF2B5EF4-FFF2-40B4-BE49-F238E27FC236}">
                <a16:creationId xmlns:a16="http://schemas.microsoft.com/office/drawing/2014/main" id="{95501395-6232-4D37-BBF0-E0A18B0CF430}"/>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20" name="Text Placeholder 6">
            <a:extLst>
              <a:ext uri="{FF2B5EF4-FFF2-40B4-BE49-F238E27FC236}">
                <a16:creationId xmlns:a16="http://schemas.microsoft.com/office/drawing/2014/main" id="{66D505EF-31B6-40FB-9F74-E5C91F0D33DE}"/>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content]</a:t>
            </a:r>
          </a:p>
        </p:txBody>
      </p:sp>
      <p:cxnSp>
        <p:nvCxnSpPr>
          <p:cNvPr id="21" name="Straight Connector 20">
            <a:extLst>
              <a:ext uri="{FF2B5EF4-FFF2-40B4-BE49-F238E27FC236}">
                <a16:creationId xmlns:a16="http://schemas.microsoft.com/office/drawing/2014/main" id="{E56828AC-076E-459F-B356-BF9CC2CA83C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4CFD94-8A25-44F2-A9B1-C103181A7F4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6A3D48-0AA2-49E7-B234-35F7F18AFCF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80B7583B-C91F-47DA-9CA6-484BACFFDBD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CBE0426-684F-494A-AEDB-755BADFC98C3}"/>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5E53CD89-4186-4F80-AE8B-ABB24D95C3C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4A22A1F2-BED1-47C3-A642-FCE4072FDB9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DD606F6C-32FA-4265-80F7-6513355A58F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C8975DE4-5B78-424F-BAC1-7145393C42A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BE47EEF4-19DD-4F77-901A-690B58D16393}"/>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35FCC5E7-2F86-4825-8AB1-652256ADD11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A4DC5CD3-5C73-423C-8C95-F1647010111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2" name="Freeform: Shape 71">
              <a:extLst>
                <a:ext uri="{FF2B5EF4-FFF2-40B4-BE49-F238E27FC236}">
                  <a16:creationId xmlns:a16="http://schemas.microsoft.com/office/drawing/2014/main" id="{BCF35F30-B114-45EA-9B02-8A146E3B4DF0}"/>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8605FE1-3AFA-4AB6-A838-9252A667B82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9" name="Freeform: Shape 88">
              <a:extLst>
                <a:ext uri="{FF2B5EF4-FFF2-40B4-BE49-F238E27FC236}">
                  <a16:creationId xmlns:a16="http://schemas.microsoft.com/office/drawing/2014/main" id="{914D6B8D-1851-4BF7-AD51-09AA1E1CF9C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376E48B-7344-4B6D-9BB2-BADFEFE2A46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FF5DE635-B631-4FCF-80A6-09983DA30459}"/>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CF11539B-8403-454F-9B61-5FFC48E7B26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06CFB62C-99D5-47DD-A2AF-9BD38DAE9C8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4" name="Rectangle 93">
              <a:extLst>
                <a:ext uri="{FF2B5EF4-FFF2-40B4-BE49-F238E27FC236}">
                  <a16:creationId xmlns:a16="http://schemas.microsoft.com/office/drawing/2014/main" id="{D37BAD0D-2515-466C-AEC3-C4F8CC0565D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5" name="Rectangle 94">
              <a:extLst>
                <a:ext uri="{FF2B5EF4-FFF2-40B4-BE49-F238E27FC236}">
                  <a16:creationId xmlns:a16="http://schemas.microsoft.com/office/drawing/2014/main" id="{C83B78D9-CF44-48D4-BAE1-5E4CB93A1247}"/>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Rectangle 95">
              <a:extLst>
                <a:ext uri="{FF2B5EF4-FFF2-40B4-BE49-F238E27FC236}">
                  <a16:creationId xmlns:a16="http://schemas.microsoft.com/office/drawing/2014/main" id="{8F5D3F56-DB1A-4729-8150-05EFBAA1F16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7" name="Group 96">
              <a:extLst>
                <a:ext uri="{FF2B5EF4-FFF2-40B4-BE49-F238E27FC236}">
                  <a16:creationId xmlns:a16="http://schemas.microsoft.com/office/drawing/2014/main" id="{304E55D6-F9A6-473E-8F70-AAD4BA73E5D8}"/>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32990748-E251-44CA-AD27-8130930B0750}"/>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DCFE454B-E6F4-4D5E-B39D-2B0792AFD56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279512DA-7172-4610-870E-B6D98438827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C8192A18-A777-46A8-916E-A954B8FE2E8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92782AC-1D32-49FC-9302-9D1E004B3E0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8F2F3161-EFD4-4BA2-8813-8AD82604850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697D3F77-16AF-4627-89D5-99C9F475D70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AFEA44BF-FB7B-4FE8-8760-8EF1F178113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596202A2-E2BA-4D6D-994B-837EE1DF841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72AF28E-A0C8-4497-BE2B-A3388D382737}"/>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5921B7E9-B0CE-4199-ABB2-53BF6D94FED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D82FFD75-1907-4AEA-8A57-193793C053E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D0AB6DAB-2679-476D-B172-44F95F58298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E6C07A87-0104-43B3-9BE4-F85F5C0F331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886C0CBE-059B-4516-B4CF-0EA1B5EEBD4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61FAE0E-1752-4785-A8AC-D3A55774A40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150F5EC2-69A3-4B9C-BB5B-E4410CA72EA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6DE5E834-1DF8-473F-A105-5384BB5BCB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6A9F8393-2B26-4D4C-B47D-3B784B0C10D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8EB6EFE0-D040-49C0-B42E-C89707810F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20" name="SPG Ratings White Small">
            <a:extLst>
              <a:ext uri="{FF2B5EF4-FFF2-40B4-BE49-F238E27FC236}">
                <a16:creationId xmlns:a16="http://schemas.microsoft.com/office/drawing/2014/main" id="{BD81AE0C-5D01-440A-A7C3-7016D2ECD9F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15900152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hoto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27B95F6-5AD7-4FBE-85A4-E0F6C18B373F}"/>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B46E8F57-4B58-4448-B61F-F608ADE8080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61B3755-1832-46DB-B53F-EDA4D7A65AE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08722D1D-EE77-4A76-9625-12C59E3041BF}"/>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103FCE8-67B9-44FD-ADC2-F74C7D94E88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8102FD0-4DBE-49D8-8770-3105624D1015}"/>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45C1FF-06DA-4D3D-8F13-BE44F9187A5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5E051F2-A520-47B7-B0D4-684C184603F7}"/>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B62E03-8E73-4D96-81E7-647437CC745F}"/>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7A7B97F7-2092-494A-B3A7-47EFFD4DF9B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27852B8-C8FC-453A-8EDE-DA7D2069CDBE}"/>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6141AC-EA52-4192-ACA5-8CEA5AFD523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B0B103-E789-4585-8685-A2B00E50488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0A60A8-6414-41F3-8A1F-58EF9552F35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AB8F13-EF43-4257-9B3B-BBEF864279EF}"/>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2"/>
            <a:ext cx="4059936" cy="4251326"/>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0" name="Picture Placeholder 6">
            <a:extLst>
              <a:ext uri="{FF2B5EF4-FFF2-40B4-BE49-F238E27FC236}">
                <a16:creationId xmlns:a16="http://schemas.microsoft.com/office/drawing/2014/main" id="{A8E09DA5-CE59-4980-A38C-775B245E2BED}"/>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dirty="0"/>
              <a:t>[Insert photo]</a:t>
            </a:r>
          </a:p>
        </p:txBody>
      </p:sp>
      <p:cxnSp>
        <p:nvCxnSpPr>
          <p:cNvPr id="19" name="Straight Connector 18">
            <a:extLst>
              <a:ext uri="{FF2B5EF4-FFF2-40B4-BE49-F238E27FC236}">
                <a16:creationId xmlns:a16="http://schemas.microsoft.com/office/drawing/2014/main" id="{093AE14D-C9E8-4DD1-B88F-ABF14436C8B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1B36DD-BF0C-4B14-9147-115951C3D63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16F768-2608-4A64-9EFD-A0C176267E17}"/>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B66C6E82-FF70-45DD-B237-8AF614E0B1C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1765B458-500F-4213-8616-BDD8F8577250}"/>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14AE4B9F-2059-4083-88A6-8B50937E6E7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B73AFEC5-428F-4783-8862-AA69D4A2D3F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FE773742-E532-46B8-80A7-D6B62485FDD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198A86CA-8D38-4198-8C77-03E74EC69D0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F8832FC1-58CC-4A3A-A900-18F85ED84A7B}"/>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ACF4B100-5C4B-4C6C-A983-3AAA40F796F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CCB85622-653F-4D1F-A597-25D06D9CA09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87" name="Freeform: Shape 86">
              <a:extLst>
                <a:ext uri="{FF2B5EF4-FFF2-40B4-BE49-F238E27FC236}">
                  <a16:creationId xmlns:a16="http://schemas.microsoft.com/office/drawing/2014/main" id="{F62BA379-A14C-4A41-AE02-08986774AA5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BD327E77-1ED3-434A-ABBB-38EFAE63CA0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9" name="Freeform: Shape 88">
              <a:extLst>
                <a:ext uri="{FF2B5EF4-FFF2-40B4-BE49-F238E27FC236}">
                  <a16:creationId xmlns:a16="http://schemas.microsoft.com/office/drawing/2014/main" id="{588B6FAC-7AA6-4902-A32E-556550B2C3D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4EBB32F3-5712-4059-BF5B-58807E6A8B9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AEF7D0B-6FFD-40CE-A5C7-33281F6E5DEF}"/>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034E75E8-33BD-4C4B-8AE5-2396588E0FC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AD97F835-5D0B-478C-93EC-96A3D43CCD1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4" name="Rectangle 93">
              <a:extLst>
                <a:ext uri="{FF2B5EF4-FFF2-40B4-BE49-F238E27FC236}">
                  <a16:creationId xmlns:a16="http://schemas.microsoft.com/office/drawing/2014/main" id="{5AFBE777-41AB-4577-B40F-B695FC4D627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5" name="Rectangle 94">
              <a:extLst>
                <a:ext uri="{FF2B5EF4-FFF2-40B4-BE49-F238E27FC236}">
                  <a16:creationId xmlns:a16="http://schemas.microsoft.com/office/drawing/2014/main" id="{CC3C7287-EB53-4116-92F8-C7CE0A5AA3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Rectangle 95">
              <a:extLst>
                <a:ext uri="{FF2B5EF4-FFF2-40B4-BE49-F238E27FC236}">
                  <a16:creationId xmlns:a16="http://schemas.microsoft.com/office/drawing/2014/main" id="{29A22347-6CDE-4C47-BEAB-5EF77150D87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7" name="Group 96">
              <a:extLst>
                <a:ext uri="{FF2B5EF4-FFF2-40B4-BE49-F238E27FC236}">
                  <a16:creationId xmlns:a16="http://schemas.microsoft.com/office/drawing/2014/main" id="{E1FDE48E-1E67-4405-9AD4-327F4A313373}"/>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9774CA3A-60F7-434E-9BF3-6B1C642258C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6E2E5784-509D-4D13-81E6-A8DC0192B9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3DEAA11C-302D-4313-A37D-17488E2AFFE2}"/>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1B0D95AF-F8F7-45CD-BAD9-B6A39727D060}"/>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E6082E6C-3872-4573-97CA-94F8334B69E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1508150F-C666-49B8-BAF6-CAF6CF66486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3F9E60B6-8E3D-4858-B69C-9F657EBF262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656B3548-50BE-4FE6-A8B9-0CEBADFAC4A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017553DB-D03C-47C0-9CB0-849A8FA11BA8}"/>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689A0269-AD2D-4784-B588-D456D27FC82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4E92D2CD-CC11-4399-96EA-9BCF06D22F7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7633129B-8C79-4C37-8565-F906533DCE8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79A00E28-2E68-4608-A975-2F320253EA0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54140728-5611-44D1-A83F-9AE3A58196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FFFB6118-B854-4BFD-BCF9-E7D4279A550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D7118BD-6011-4708-BD9E-A5E70C9C2D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31FF41-D74D-4795-A0ED-34103A005CE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196517E8-DB79-425A-900B-4E990063360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277ED7D7-540D-4DA1-BA33-80B93545F0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E8335D58-8BC0-4528-BCA1-2F6A2A1C1F5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119" name="SPG Ratings White Small">
            <a:extLst>
              <a:ext uri="{FF2B5EF4-FFF2-40B4-BE49-F238E27FC236}">
                <a16:creationId xmlns:a16="http://schemas.microsoft.com/office/drawing/2014/main" id="{D2B0F972-7253-45EA-9177-722A6E3D90E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4177047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content]</a:t>
            </a:r>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0"/>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3"/>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55" name="Rectangle 54">
            <a:extLst>
              <a:ext uri="{FF2B5EF4-FFF2-40B4-BE49-F238E27FC236}">
                <a16:creationId xmlns:a16="http://schemas.microsoft.com/office/drawing/2014/main" id="{EC4AA0E0-C975-4EA5-A32B-E43EE1507DE6}"/>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6" name="Group 55">
            <a:extLst>
              <a:ext uri="{FF2B5EF4-FFF2-40B4-BE49-F238E27FC236}">
                <a16:creationId xmlns:a16="http://schemas.microsoft.com/office/drawing/2014/main" id="{6E5EEBFE-D44B-4625-A880-965C5959CEDC}"/>
              </a:ext>
            </a:extLst>
          </p:cNvPr>
          <p:cNvGrpSpPr/>
          <p:nvPr userDrawn="1"/>
        </p:nvGrpSpPr>
        <p:grpSpPr>
          <a:xfrm>
            <a:off x="12257314" y="1051487"/>
            <a:ext cx="1272540" cy="3085386"/>
            <a:chOff x="12257314" y="1051487"/>
            <a:chExt cx="1272540" cy="3085386"/>
          </a:xfrm>
        </p:grpSpPr>
        <p:sp>
          <p:nvSpPr>
            <p:cNvPr id="57" name="Rectangle 56">
              <a:extLst>
                <a:ext uri="{FF2B5EF4-FFF2-40B4-BE49-F238E27FC236}">
                  <a16:creationId xmlns:a16="http://schemas.microsoft.com/office/drawing/2014/main" id="{E9E32CE4-55E0-4687-86AB-3208832FB68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6" name="TextBox 95">
              <a:extLst>
                <a:ext uri="{FF2B5EF4-FFF2-40B4-BE49-F238E27FC236}">
                  <a16:creationId xmlns:a16="http://schemas.microsoft.com/office/drawing/2014/main" id="{F9FD6108-1402-46F5-A413-78115DC11F8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7" name="Freeform: Shape 96">
              <a:extLst>
                <a:ext uri="{FF2B5EF4-FFF2-40B4-BE49-F238E27FC236}">
                  <a16:creationId xmlns:a16="http://schemas.microsoft.com/office/drawing/2014/main" id="{B6BF04B1-DCD5-4E4C-84FA-2E302A440BA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682207CB-B08A-49AF-AEED-091B634437B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9" name="Freeform: Shape 98">
              <a:extLst>
                <a:ext uri="{FF2B5EF4-FFF2-40B4-BE49-F238E27FC236}">
                  <a16:creationId xmlns:a16="http://schemas.microsoft.com/office/drawing/2014/main" id="{0952AEC3-14E8-4BF9-855B-E08E6C571AF4}"/>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578093EB-F63A-4169-A3A3-74098BE2234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9A85276-1BAE-4560-876C-C205CB1B4211}"/>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2" name="Picture 101">
              <a:extLst>
                <a:ext uri="{FF2B5EF4-FFF2-40B4-BE49-F238E27FC236}">
                  <a16:creationId xmlns:a16="http://schemas.microsoft.com/office/drawing/2014/main" id="{590F183A-A22E-4391-A077-81DAD5648E9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103" name="Rectangle 102">
              <a:extLst>
                <a:ext uri="{FF2B5EF4-FFF2-40B4-BE49-F238E27FC236}">
                  <a16:creationId xmlns:a16="http://schemas.microsoft.com/office/drawing/2014/main" id="{EB150A7B-FC6D-4900-9859-9CF7488DC42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4" name="Rectangle 103">
              <a:extLst>
                <a:ext uri="{FF2B5EF4-FFF2-40B4-BE49-F238E27FC236}">
                  <a16:creationId xmlns:a16="http://schemas.microsoft.com/office/drawing/2014/main" id="{45C9A063-E8A3-4732-8467-EB71738F937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5" name="Rectangle 104">
              <a:extLst>
                <a:ext uri="{FF2B5EF4-FFF2-40B4-BE49-F238E27FC236}">
                  <a16:creationId xmlns:a16="http://schemas.microsoft.com/office/drawing/2014/main" id="{A59C90B0-AE10-4C29-B826-53FCEE9F86FD}"/>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6" name="Rectangle 105">
              <a:extLst>
                <a:ext uri="{FF2B5EF4-FFF2-40B4-BE49-F238E27FC236}">
                  <a16:creationId xmlns:a16="http://schemas.microsoft.com/office/drawing/2014/main" id="{6E7AFDFC-5388-4CFA-9CC3-E7F0A753510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7" name="Group 106">
              <a:extLst>
                <a:ext uri="{FF2B5EF4-FFF2-40B4-BE49-F238E27FC236}">
                  <a16:creationId xmlns:a16="http://schemas.microsoft.com/office/drawing/2014/main" id="{416DFBA0-BB11-4B88-AF3B-0048600D987F}"/>
                </a:ext>
              </a:extLst>
            </p:cNvPr>
            <p:cNvGrpSpPr/>
            <p:nvPr userDrawn="1"/>
          </p:nvGrpSpPr>
          <p:grpSpPr>
            <a:xfrm>
              <a:off x="12364752" y="2345932"/>
              <a:ext cx="1055431" cy="88186"/>
              <a:chOff x="914335" y="6913770"/>
              <a:chExt cx="1109884" cy="100584"/>
            </a:xfrm>
            <a:noFill/>
          </p:grpSpPr>
          <p:sp>
            <p:nvSpPr>
              <p:cNvPr id="118" name="Rectangle 117">
                <a:extLst>
                  <a:ext uri="{FF2B5EF4-FFF2-40B4-BE49-F238E27FC236}">
                    <a16:creationId xmlns:a16="http://schemas.microsoft.com/office/drawing/2014/main" id="{FF1C576B-4460-4202-9CB6-C30515FEDB2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9" name="Rectangle 118">
                <a:extLst>
                  <a:ext uri="{FF2B5EF4-FFF2-40B4-BE49-F238E27FC236}">
                    <a16:creationId xmlns:a16="http://schemas.microsoft.com/office/drawing/2014/main" id="{95307415-8ABF-4948-B08A-4913B270041E}"/>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0" name="Rectangle 119">
                <a:extLst>
                  <a:ext uri="{FF2B5EF4-FFF2-40B4-BE49-F238E27FC236}">
                    <a16:creationId xmlns:a16="http://schemas.microsoft.com/office/drawing/2014/main" id="{D604B1DF-8F42-47D7-9F9B-255E437FD15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1" name="Rectangle 120">
                <a:extLst>
                  <a:ext uri="{FF2B5EF4-FFF2-40B4-BE49-F238E27FC236}">
                    <a16:creationId xmlns:a16="http://schemas.microsoft.com/office/drawing/2014/main" id="{7EDAC5D0-CE5C-4584-BF84-382CD674525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2" name="Rectangle 121">
                <a:extLst>
                  <a:ext uri="{FF2B5EF4-FFF2-40B4-BE49-F238E27FC236}">
                    <a16:creationId xmlns:a16="http://schemas.microsoft.com/office/drawing/2014/main" id="{1DF2F715-FA83-45BD-BB8A-99C11F42D29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3" name="Rectangle 122">
                <a:extLst>
                  <a:ext uri="{FF2B5EF4-FFF2-40B4-BE49-F238E27FC236}">
                    <a16:creationId xmlns:a16="http://schemas.microsoft.com/office/drawing/2014/main" id="{1EC41C73-C9EA-43E9-B1E8-4D78E7AA4D3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4" name="Rectangle 123">
                <a:extLst>
                  <a:ext uri="{FF2B5EF4-FFF2-40B4-BE49-F238E27FC236}">
                    <a16:creationId xmlns:a16="http://schemas.microsoft.com/office/drawing/2014/main" id="{766BEA78-66F8-4E26-A3DB-6EEF748CB81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5" name="Rectangle 124">
                <a:extLst>
                  <a:ext uri="{FF2B5EF4-FFF2-40B4-BE49-F238E27FC236}">
                    <a16:creationId xmlns:a16="http://schemas.microsoft.com/office/drawing/2014/main" id="{03F55266-B604-4066-A833-44416D510FF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6" name="Rectangle 125">
                <a:extLst>
                  <a:ext uri="{FF2B5EF4-FFF2-40B4-BE49-F238E27FC236}">
                    <a16:creationId xmlns:a16="http://schemas.microsoft.com/office/drawing/2014/main" id="{619F66D2-AD13-440F-95EF-5298940ABD4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7" name="Rectangle 126">
                <a:extLst>
                  <a:ext uri="{FF2B5EF4-FFF2-40B4-BE49-F238E27FC236}">
                    <a16:creationId xmlns:a16="http://schemas.microsoft.com/office/drawing/2014/main" id="{C2BB3B2B-80BA-465D-954F-FFC4588DCEF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8" name="Graphic 107" descr="Close with solid fill">
              <a:extLst>
                <a:ext uri="{FF2B5EF4-FFF2-40B4-BE49-F238E27FC236}">
                  <a16:creationId xmlns:a16="http://schemas.microsoft.com/office/drawing/2014/main" id="{945CCA2C-55A1-4F90-B60C-F3A725F81AF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9" name="Graphic 108" descr="Close with solid fill">
              <a:extLst>
                <a:ext uri="{FF2B5EF4-FFF2-40B4-BE49-F238E27FC236}">
                  <a16:creationId xmlns:a16="http://schemas.microsoft.com/office/drawing/2014/main" id="{103EC533-1BDD-4E99-9F3E-DBA7434C404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0" name="Graphic 109" descr="Close with solid fill">
              <a:extLst>
                <a:ext uri="{FF2B5EF4-FFF2-40B4-BE49-F238E27FC236}">
                  <a16:creationId xmlns:a16="http://schemas.microsoft.com/office/drawing/2014/main" id="{AB52CDC6-03E5-4328-9190-D10EC910082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1" name="Graphic 110" descr="Close with solid fill">
              <a:extLst>
                <a:ext uri="{FF2B5EF4-FFF2-40B4-BE49-F238E27FC236}">
                  <a16:creationId xmlns:a16="http://schemas.microsoft.com/office/drawing/2014/main" id="{931F106F-0749-410C-B043-FBBC00C2284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2" name="Graphic 111" descr="Close with solid fill">
              <a:extLst>
                <a:ext uri="{FF2B5EF4-FFF2-40B4-BE49-F238E27FC236}">
                  <a16:creationId xmlns:a16="http://schemas.microsoft.com/office/drawing/2014/main" id="{754521E1-6371-4424-9EEC-F97313807DA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3" name="Graphic 112" descr="Close with solid fill">
              <a:extLst>
                <a:ext uri="{FF2B5EF4-FFF2-40B4-BE49-F238E27FC236}">
                  <a16:creationId xmlns:a16="http://schemas.microsoft.com/office/drawing/2014/main" id="{AEBC5F63-8AD1-4024-8049-021B7A94C16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4" name="Graphic 113" descr="Close with solid fill">
              <a:extLst>
                <a:ext uri="{FF2B5EF4-FFF2-40B4-BE49-F238E27FC236}">
                  <a16:creationId xmlns:a16="http://schemas.microsoft.com/office/drawing/2014/main" id="{DDFF71F8-0A7E-4360-B345-8F305803D74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5" name="Graphic 114" descr="Close with solid fill">
              <a:extLst>
                <a:ext uri="{FF2B5EF4-FFF2-40B4-BE49-F238E27FC236}">
                  <a16:creationId xmlns:a16="http://schemas.microsoft.com/office/drawing/2014/main" id="{69F713B1-B07E-43A9-BFB6-DD6CB95765B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6" name="Graphic 115" descr="Close with solid fill">
              <a:extLst>
                <a:ext uri="{FF2B5EF4-FFF2-40B4-BE49-F238E27FC236}">
                  <a16:creationId xmlns:a16="http://schemas.microsoft.com/office/drawing/2014/main" id="{15FA4F8B-0F28-4A43-9161-FE02BC91BB3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7" name="Graphic 116" descr="Close with solid fill">
              <a:extLst>
                <a:ext uri="{FF2B5EF4-FFF2-40B4-BE49-F238E27FC236}">
                  <a16:creationId xmlns:a16="http://schemas.microsoft.com/office/drawing/2014/main" id="{2B84D112-EFF8-4345-A547-3E90241339B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2" name="SPG Ratings Black Small">
            <a:extLst>
              <a:ext uri="{FF2B5EF4-FFF2-40B4-BE49-F238E27FC236}">
                <a16:creationId xmlns:a16="http://schemas.microsoft.com/office/drawing/2014/main" id="{DF9D3872-BABC-4718-B66C-FD2129EADBC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2712726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4 Photo">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0"/>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3"/>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1" name="Picture Placeholder 6">
            <a:extLst>
              <a:ext uri="{FF2B5EF4-FFF2-40B4-BE49-F238E27FC236}">
                <a16:creationId xmlns:a16="http://schemas.microsoft.com/office/drawing/2014/main" id="{4B6A9924-736C-4E76-A5C2-55BDE6AEB7CB}"/>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55" name="Rectangle 54">
            <a:extLst>
              <a:ext uri="{FF2B5EF4-FFF2-40B4-BE49-F238E27FC236}">
                <a16:creationId xmlns:a16="http://schemas.microsoft.com/office/drawing/2014/main" id="{E8F30ACB-1E5E-4CFB-9DC4-18D7EDD8F1F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6" name="Group 55">
            <a:extLst>
              <a:ext uri="{FF2B5EF4-FFF2-40B4-BE49-F238E27FC236}">
                <a16:creationId xmlns:a16="http://schemas.microsoft.com/office/drawing/2014/main" id="{D2B4D766-E44E-4DF9-BA46-CA1EC55CA18A}"/>
              </a:ext>
            </a:extLst>
          </p:cNvPr>
          <p:cNvGrpSpPr/>
          <p:nvPr userDrawn="1"/>
        </p:nvGrpSpPr>
        <p:grpSpPr>
          <a:xfrm>
            <a:off x="12257314" y="1051487"/>
            <a:ext cx="1272540" cy="3085386"/>
            <a:chOff x="12257314" y="1051487"/>
            <a:chExt cx="1272540" cy="3085386"/>
          </a:xfrm>
        </p:grpSpPr>
        <p:sp>
          <p:nvSpPr>
            <p:cNvPr id="57" name="Rectangle 56">
              <a:extLst>
                <a:ext uri="{FF2B5EF4-FFF2-40B4-BE49-F238E27FC236}">
                  <a16:creationId xmlns:a16="http://schemas.microsoft.com/office/drawing/2014/main" id="{45271E8F-489C-40F2-A67D-998E2CA8D924}"/>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7" name="TextBox 96">
              <a:extLst>
                <a:ext uri="{FF2B5EF4-FFF2-40B4-BE49-F238E27FC236}">
                  <a16:creationId xmlns:a16="http://schemas.microsoft.com/office/drawing/2014/main" id="{482E437F-F9AD-4030-A46F-A18BEF08D33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8" name="Freeform: Shape 97">
              <a:extLst>
                <a:ext uri="{FF2B5EF4-FFF2-40B4-BE49-F238E27FC236}">
                  <a16:creationId xmlns:a16="http://schemas.microsoft.com/office/drawing/2014/main" id="{6A69B554-02EC-492A-9DA2-FF29BED05E6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8BB328C9-2E41-41A7-BBC7-B51EE36FF1A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00" name="Freeform: Shape 99">
              <a:extLst>
                <a:ext uri="{FF2B5EF4-FFF2-40B4-BE49-F238E27FC236}">
                  <a16:creationId xmlns:a16="http://schemas.microsoft.com/office/drawing/2014/main" id="{F8BCC926-347B-4690-AE57-C54CD1A1B2F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FA08FCB6-FC76-44CB-865E-ECF77402AC1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DBC4BB1-1049-4BEB-AFC7-DA37EE22CB5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F5F37C0E-9B67-4B42-9F24-8FF6EF43404A}"/>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14B7F4B3-1BAC-4838-BB50-1A6141959A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5" name="Rectangle 104">
              <a:extLst>
                <a:ext uri="{FF2B5EF4-FFF2-40B4-BE49-F238E27FC236}">
                  <a16:creationId xmlns:a16="http://schemas.microsoft.com/office/drawing/2014/main" id="{88EE2A1E-93CB-41B8-A653-B04B4F76A06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6" name="Rectangle 105">
              <a:extLst>
                <a:ext uri="{FF2B5EF4-FFF2-40B4-BE49-F238E27FC236}">
                  <a16:creationId xmlns:a16="http://schemas.microsoft.com/office/drawing/2014/main" id="{EAD41CE1-44CE-4C33-B8DD-003D412DC86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7" name="Rectangle 106">
              <a:extLst>
                <a:ext uri="{FF2B5EF4-FFF2-40B4-BE49-F238E27FC236}">
                  <a16:creationId xmlns:a16="http://schemas.microsoft.com/office/drawing/2014/main" id="{3DC48CD0-D251-4206-A6F1-1ACE52B7DF4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8" name="Group 107">
              <a:extLst>
                <a:ext uri="{FF2B5EF4-FFF2-40B4-BE49-F238E27FC236}">
                  <a16:creationId xmlns:a16="http://schemas.microsoft.com/office/drawing/2014/main" id="{41454FC7-6D19-4C39-BD35-3C5DE91A0D0D}"/>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E1729A3D-B204-4E43-9068-707178D7F68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98BD8DA-6230-4B45-900F-E365859DF45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4645667-AE1E-47DE-91F8-F37B785E7D9E}"/>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7C61453D-DE39-4662-AB88-8ED21264416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02065AA5-CF6E-4036-9C95-E6ED7FAE1E81}"/>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732B8303-8773-45CF-AE9E-FAAA01B4570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CD0A1452-734E-4B7F-AC8D-79005DAD6E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3AD00B4D-D135-4852-A39A-E073FE81810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62719995-B306-4AB6-AE05-BB37FE14D32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C87CEDEC-5335-46AE-A8EB-21EA39E2D0D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61E895BC-CB5E-4270-869E-D54F17C547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1B94E3D4-553C-499B-9DF5-2197E01C414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5E19396A-9008-4312-AE83-2BB2A61AAB2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EC1712A2-E51C-4A1A-8E5F-F32C88C3F5D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EE27F661-5077-44B9-8918-A3E211775E3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F5BC1E47-D0A8-43BA-AF70-5CF916C2A43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024DF258-4DA8-409D-AD6B-FFFC3B346A3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9470DFEB-B565-4957-A16E-BA787DA3CFC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9147AD86-E416-4DF6-A016-D31FEE5D72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52C87665-A8C3-49E9-A370-67E2C908B0F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63" name="SPG Ratings Black Small">
            <a:extLst>
              <a:ext uri="{FF2B5EF4-FFF2-40B4-BE49-F238E27FC236}">
                <a16:creationId xmlns:a16="http://schemas.microsoft.com/office/drawing/2014/main" id="{C0632FD1-786E-45B1-9937-BAB73AF86AA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604032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TITLES</a:t>
            </a:r>
          </a:p>
        </p:txBody>
      </p:sp>
      <p:cxnSp>
        <p:nvCxnSpPr>
          <p:cNvPr id="3" name="Straight Connector 2">
            <a:extLst>
              <a:ext uri="{FF2B5EF4-FFF2-40B4-BE49-F238E27FC236}">
                <a16:creationId xmlns:a16="http://schemas.microsoft.com/office/drawing/2014/main" id="{022CCD58-E913-4222-A444-63939C854ADE}"/>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213E7D0-2424-4345-B281-CB9243DFDB6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E300AB-77EF-4C90-812E-630DDCE08B5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7" name="TextBox 6">
            <a:extLst>
              <a:ext uri="{FF2B5EF4-FFF2-40B4-BE49-F238E27FC236}">
                <a16:creationId xmlns:a16="http://schemas.microsoft.com/office/drawing/2014/main" id="{E24A0290-A315-497D-9B33-74C0E6247B1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44" name="Group 43">
            <a:extLst>
              <a:ext uri="{FF2B5EF4-FFF2-40B4-BE49-F238E27FC236}">
                <a16:creationId xmlns:a16="http://schemas.microsoft.com/office/drawing/2014/main" id="{F3B388A3-A225-4A74-8E1D-E94F037A1B83}"/>
              </a:ext>
            </a:extLst>
          </p:cNvPr>
          <p:cNvGrpSpPr/>
          <p:nvPr userDrawn="1"/>
        </p:nvGrpSpPr>
        <p:grpSpPr>
          <a:xfrm>
            <a:off x="-1325" y="6871033"/>
            <a:ext cx="12192000" cy="143299"/>
            <a:chOff x="-1325" y="6871033"/>
            <a:chExt cx="12192000" cy="143299"/>
          </a:xfrm>
        </p:grpSpPr>
        <p:sp>
          <p:nvSpPr>
            <p:cNvPr id="45" name="Rectangle 44">
              <a:extLst>
                <a:ext uri="{FF2B5EF4-FFF2-40B4-BE49-F238E27FC236}">
                  <a16:creationId xmlns:a16="http://schemas.microsoft.com/office/drawing/2014/main" id="{969CFC21-52FC-470B-9A9C-D31718BFF401}"/>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46" name="Rectangle 45">
              <a:extLst>
                <a:ext uri="{FF2B5EF4-FFF2-40B4-BE49-F238E27FC236}">
                  <a16:creationId xmlns:a16="http://schemas.microsoft.com/office/drawing/2014/main" id="{5DC9E8DB-99B7-466F-9024-BCB317955DD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47" name="Rectangle 46">
            <a:extLst>
              <a:ext uri="{FF2B5EF4-FFF2-40B4-BE49-F238E27FC236}">
                <a16:creationId xmlns:a16="http://schemas.microsoft.com/office/drawing/2014/main" id="{A9491120-B700-4F1A-9AF2-4C88E6F7F35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56" name="Rectangle 55">
            <a:extLst>
              <a:ext uri="{FF2B5EF4-FFF2-40B4-BE49-F238E27FC236}">
                <a16:creationId xmlns:a16="http://schemas.microsoft.com/office/drawing/2014/main" id="{2E700D65-AB2C-414C-AA5F-5FCE269088B2}"/>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7" name="Group 56">
            <a:extLst>
              <a:ext uri="{FF2B5EF4-FFF2-40B4-BE49-F238E27FC236}">
                <a16:creationId xmlns:a16="http://schemas.microsoft.com/office/drawing/2014/main" id="{D8F8BA5A-0ABA-4A18-B54A-FAD24265311A}"/>
              </a:ext>
            </a:extLst>
          </p:cNvPr>
          <p:cNvGrpSpPr/>
          <p:nvPr userDrawn="1"/>
        </p:nvGrpSpPr>
        <p:grpSpPr>
          <a:xfrm>
            <a:off x="12257314" y="1051487"/>
            <a:ext cx="1272540" cy="3085386"/>
            <a:chOff x="12257314" y="1051487"/>
            <a:chExt cx="1272540" cy="3085386"/>
          </a:xfrm>
        </p:grpSpPr>
        <p:sp>
          <p:nvSpPr>
            <p:cNvPr id="58" name="Rectangle 57">
              <a:extLst>
                <a:ext uri="{FF2B5EF4-FFF2-40B4-BE49-F238E27FC236}">
                  <a16:creationId xmlns:a16="http://schemas.microsoft.com/office/drawing/2014/main" id="{91EBA518-533A-400E-B849-B9D23022CC7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59" name="TextBox 58">
              <a:extLst>
                <a:ext uri="{FF2B5EF4-FFF2-40B4-BE49-F238E27FC236}">
                  <a16:creationId xmlns:a16="http://schemas.microsoft.com/office/drawing/2014/main" id="{29E6CABB-0C73-43D0-9AD2-26AB78C6212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60" name="Freeform: Shape 59">
              <a:extLst>
                <a:ext uri="{FF2B5EF4-FFF2-40B4-BE49-F238E27FC236}">
                  <a16:creationId xmlns:a16="http://schemas.microsoft.com/office/drawing/2014/main" id="{51489F82-188A-425B-B896-AFAAC8C22A1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A2F8161-7463-4264-9ABD-6A83ED0887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62" name="Freeform: Shape 61">
              <a:extLst>
                <a:ext uri="{FF2B5EF4-FFF2-40B4-BE49-F238E27FC236}">
                  <a16:creationId xmlns:a16="http://schemas.microsoft.com/office/drawing/2014/main" id="{0B2DA704-DCF3-43AA-B57E-991967C0B1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AC24C3-6344-400B-A735-83B1C60D57DE}"/>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BBB03F8-B15E-461D-9E39-01E83FE1AAF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65" name="Picture 64">
              <a:extLst>
                <a:ext uri="{FF2B5EF4-FFF2-40B4-BE49-F238E27FC236}">
                  <a16:creationId xmlns:a16="http://schemas.microsoft.com/office/drawing/2014/main" id="{61FE011A-D899-4922-95FA-F44D6AEAB9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66" name="Rectangle 65">
              <a:extLst>
                <a:ext uri="{FF2B5EF4-FFF2-40B4-BE49-F238E27FC236}">
                  <a16:creationId xmlns:a16="http://schemas.microsoft.com/office/drawing/2014/main" id="{B85532A6-F432-4390-B2EB-0FA8D04F8D8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67" name="Rectangle 66">
              <a:extLst>
                <a:ext uri="{FF2B5EF4-FFF2-40B4-BE49-F238E27FC236}">
                  <a16:creationId xmlns:a16="http://schemas.microsoft.com/office/drawing/2014/main" id="{33D7CBBF-AFFE-411B-925D-CAF1D572E93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8" name="Rectangle 67">
              <a:extLst>
                <a:ext uri="{FF2B5EF4-FFF2-40B4-BE49-F238E27FC236}">
                  <a16:creationId xmlns:a16="http://schemas.microsoft.com/office/drawing/2014/main" id="{B7ADD296-A7E2-4A1B-B5DC-16D1BFAC9B70}"/>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9" name="Rectangle 68">
              <a:extLst>
                <a:ext uri="{FF2B5EF4-FFF2-40B4-BE49-F238E27FC236}">
                  <a16:creationId xmlns:a16="http://schemas.microsoft.com/office/drawing/2014/main" id="{05B98BEE-B769-49E3-9745-4C88CCA131E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70" name="Group 69">
              <a:extLst>
                <a:ext uri="{FF2B5EF4-FFF2-40B4-BE49-F238E27FC236}">
                  <a16:creationId xmlns:a16="http://schemas.microsoft.com/office/drawing/2014/main" id="{E9613116-74CF-438D-840E-1067A38170B7}"/>
                </a:ext>
              </a:extLst>
            </p:cNvPr>
            <p:cNvGrpSpPr/>
            <p:nvPr userDrawn="1"/>
          </p:nvGrpSpPr>
          <p:grpSpPr>
            <a:xfrm>
              <a:off x="12364752" y="2345932"/>
              <a:ext cx="1055431" cy="88186"/>
              <a:chOff x="914335" y="6913770"/>
              <a:chExt cx="1109884" cy="100584"/>
            </a:xfrm>
            <a:noFill/>
          </p:grpSpPr>
          <p:sp>
            <p:nvSpPr>
              <p:cNvPr id="81" name="Rectangle 80">
                <a:extLst>
                  <a:ext uri="{FF2B5EF4-FFF2-40B4-BE49-F238E27FC236}">
                    <a16:creationId xmlns:a16="http://schemas.microsoft.com/office/drawing/2014/main" id="{13A9E7CF-1375-455F-AEF5-84218092A28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82" name="Rectangle 81">
                <a:extLst>
                  <a:ext uri="{FF2B5EF4-FFF2-40B4-BE49-F238E27FC236}">
                    <a16:creationId xmlns:a16="http://schemas.microsoft.com/office/drawing/2014/main" id="{71806FBA-06CD-4973-900D-9FB499FA026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83" name="Rectangle 82">
                <a:extLst>
                  <a:ext uri="{FF2B5EF4-FFF2-40B4-BE49-F238E27FC236}">
                    <a16:creationId xmlns:a16="http://schemas.microsoft.com/office/drawing/2014/main" id="{D3B72C86-2C17-4216-9A40-9D760EED714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84" name="Rectangle 83">
                <a:extLst>
                  <a:ext uri="{FF2B5EF4-FFF2-40B4-BE49-F238E27FC236}">
                    <a16:creationId xmlns:a16="http://schemas.microsoft.com/office/drawing/2014/main" id="{00BFC6EE-B0F8-44B4-98A4-C3E5AE24EC5C}"/>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85" name="Rectangle 84">
                <a:extLst>
                  <a:ext uri="{FF2B5EF4-FFF2-40B4-BE49-F238E27FC236}">
                    <a16:creationId xmlns:a16="http://schemas.microsoft.com/office/drawing/2014/main" id="{95AB9B84-E04A-4C6D-888C-79F780F7A5D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86" name="Rectangle 85">
                <a:extLst>
                  <a:ext uri="{FF2B5EF4-FFF2-40B4-BE49-F238E27FC236}">
                    <a16:creationId xmlns:a16="http://schemas.microsoft.com/office/drawing/2014/main" id="{DAFC5FDA-7F74-4138-9FE3-09DC32B1533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87" name="Rectangle 86">
                <a:extLst>
                  <a:ext uri="{FF2B5EF4-FFF2-40B4-BE49-F238E27FC236}">
                    <a16:creationId xmlns:a16="http://schemas.microsoft.com/office/drawing/2014/main" id="{09CE081C-E999-438C-9774-B70652A2E9EE}"/>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88" name="Rectangle 87">
                <a:extLst>
                  <a:ext uri="{FF2B5EF4-FFF2-40B4-BE49-F238E27FC236}">
                    <a16:creationId xmlns:a16="http://schemas.microsoft.com/office/drawing/2014/main" id="{BDBE862E-F5D1-474E-B686-AA4C04F3412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89" name="Rectangle 88">
                <a:extLst>
                  <a:ext uri="{FF2B5EF4-FFF2-40B4-BE49-F238E27FC236}">
                    <a16:creationId xmlns:a16="http://schemas.microsoft.com/office/drawing/2014/main" id="{C2EA266E-FD12-4BEE-9446-46140D207DC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90" name="Rectangle 89">
                <a:extLst>
                  <a:ext uri="{FF2B5EF4-FFF2-40B4-BE49-F238E27FC236}">
                    <a16:creationId xmlns:a16="http://schemas.microsoft.com/office/drawing/2014/main" id="{9B1DD96E-6264-4367-BA58-AA643B07273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71" name="Graphic 70" descr="Close with solid fill">
              <a:extLst>
                <a:ext uri="{FF2B5EF4-FFF2-40B4-BE49-F238E27FC236}">
                  <a16:creationId xmlns:a16="http://schemas.microsoft.com/office/drawing/2014/main" id="{951DD323-9321-429F-A856-F3DC807ADC4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72" name="Graphic 71" descr="Close with solid fill">
              <a:extLst>
                <a:ext uri="{FF2B5EF4-FFF2-40B4-BE49-F238E27FC236}">
                  <a16:creationId xmlns:a16="http://schemas.microsoft.com/office/drawing/2014/main" id="{47B125F9-6B4E-4360-AD71-F59EBC47A4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73" name="Graphic 72" descr="Close with solid fill">
              <a:extLst>
                <a:ext uri="{FF2B5EF4-FFF2-40B4-BE49-F238E27FC236}">
                  <a16:creationId xmlns:a16="http://schemas.microsoft.com/office/drawing/2014/main" id="{FDFEA8AC-D736-44DA-A697-BAFC7F6C2E4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74" name="Graphic 73" descr="Close with solid fill">
              <a:extLst>
                <a:ext uri="{FF2B5EF4-FFF2-40B4-BE49-F238E27FC236}">
                  <a16:creationId xmlns:a16="http://schemas.microsoft.com/office/drawing/2014/main" id="{CF370586-6E00-45AF-89CA-CBE94D1E06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75" name="Graphic 74" descr="Close with solid fill">
              <a:extLst>
                <a:ext uri="{FF2B5EF4-FFF2-40B4-BE49-F238E27FC236}">
                  <a16:creationId xmlns:a16="http://schemas.microsoft.com/office/drawing/2014/main" id="{9BEDABCC-D746-4379-B29B-AC322759C9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76" name="Graphic 75" descr="Close with solid fill">
              <a:extLst>
                <a:ext uri="{FF2B5EF4-FFF2-40B4-BE49-F238E27FC236}">
                  <a16:creationId xmlns:a16="http://schemas.microsoft.com/office/drawing/2014/main" id="{4893EDB0-59CE-4468-8F52-E010D122513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77" name="Graphic 76" descr="Close with solid fill">
              <a:extLst>
                <a:ext uri="{FF2B5EF4-FFF2-40B4-BE49-F238E27FC236}">
                  <a16:creationId xmlns:a16="http://schemas.microsoft.com/office/drawing/2014/main" id="{2202027E-71FC-48D0-8412-8BB6C257165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78" name="Graphic 77" descr="Close with solid fill">
              <a:extLst>
                <a:ext uri="{FF2B5EF4-FFF2-40B4-BE49-F238E27FC236}">
                  <a16:creationId xmlns:a16="http://schemas.microsoft.com/office/drawing/2014/main" id="{2FC27ED8-9CD5-41A5-B5ED-AD936C1B214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79" name="Graphic 78" descr="Close with solid fill">
              <a:extLst>
                <a:ext uri="{FF2B5EF4-FFF2-40B4-BE49-F238E27FC236}">
                  <a16:creationId xmlns:a16="http://schemas.microsoft.com/office/drawing/2014/main" id="{A5D06075-8D57-4D2B-B764-30B6ABC66F5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80" name="Graphic 79" descr="Close with solid fill">
              <a:extLst>
                <a:ext uri="{FF2B5EF4-FFF2-40B4-BE49-F238E27FC236}">
                  <a16:creationId xmlns:a16="http://schemas.microsoft.com/office/drawing/2014/main" id="{A8DDD2F4-42B9-4C4F-8C2F-A36CB27753D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2220158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800B4E-860B-417F-BB29-99B57E549B50}"/>
              </a:ext>
            </a:extLst>
          </p:cNvPr>
          <p:cNvSpPr>
            <a:spLocks noGrp="1"/>
          </p:cNvSpPr>
          <p:nvPr>
            <p:ph type="body" sz="quarter" idx="14" hasCustomPrompt="1"/>
          </p:nvPr>
        </p:nvSpPr>
        <p:spPr>
          <a:xfrm>
            <a:off x="6607175" y="1955800"/>
            <a:ext cx="5026025" cy="4249738"/>
          </a:xfrm>
        </p:spPr>
        <p:txBody>
          <a:bodyPr/>
          <a:lstStyle>
            <a:lvl1pPr marL="0" indent="0">
              <a:buFont typeface="Arial" panose="020B0604020202020204" pitchFamily="34" charset="0"/>
              <a:buChar char="​"/>
              <a:defRPr/>
            </a:lvl1pPr>
            <a:lvl2pPr marL="228600" indent="-228600">
              <a:defRPr/>
            </a:lvl2pPr>
          </a:lstStyle>
          <a:p>
            <a:pPr lvl="0"/>
            <a:r>
              <a:rPr lang="en-US" dirty="0"/>
              <a:t>[Click to add content items]</a:t>
            </a:r>
          </a:p>
          <a:p>
            <a:pPr lvl="1"/>
            <a:r>
              <a:rPr lang="en-US" dirty="0"/>
              <a:t>Second level</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Table of Contents title text here]</a:t>
            </a:r>
          </a:p>
        </p:txBody>
      </p:sp>
    </p:spTree>
    <p:extLst>
      <p:ext uri="{BB962C8B-B14F-4D97-AF65-F5344CB8AC3E}">
        <p14:creationId xmlns:p14="http://schemas.microsoft.com/office/powerpoint/2010/main" val="2148434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Image Top">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BBBE1557-BB22-495E-A5C7-D2F25E1F6819}"/>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C6F1309B-0845-4EB2-A3CA-C07F324EFAA6}"/>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031439D-13AF-4415-A3CA-F328745318A0}"/>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785F783B-8563-4B40-8E71-E66B9701C0EB}"/>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160E239-D8BE-43CF-ACD4-E35D16194422}"/>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BBAE14-FB62-4D6A-B79C-AFB8121868C0}"/>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9BB5C7-E865-464E-99BF-7DA91B3F13B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D9518A-784E-4E5C-AF5F-CF9C0F050DC8}"/>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2D06CB30-646E-4F84-9926-BF27349370AB}"/>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FBBDBCC-707F-4D78-9298-8E40AB2F8B1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9AB454-D37B-4481-8B49-942B6DBFF517}"/>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F46618-918C-429E-807F-83C53CFE919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9CD463-234E-48C6-AC26-710872AB6DB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A60D699-170D-41A0-856D-C14CCA21581D}"/>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5A9B8A-9140-4969-A330-88AA14280A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3694176"/>
            <a:ext cx="7114032" cy="1399572"/>
          </a:xfrm>
          <a:prstGeom prst="rect">
            <a:avLst/>
          </a:prstGeom>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5219272"/>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3694176"/>
            <a:ext cx="3035808" cy="1882760"/>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571195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2" y="1"/>
            <a:ext cx="12191999" cy="3163824"/>
          </a:xfrm>
          <a:blipFill>
            <a:blip r:embed="rId2" cstate="screen">
              <a:extLst>
                <a:ext uri="{28A0092B-C50C-407E-A947-70E740481C1C}">
                  <a14:useLocalDpi xmlns:a14="http://schemas.microsoft.com/office/drawing/2010/main"/>
                </a:ext>
              </a:extLst>
            </a:blip>
            <a:stretch>
              <a:fillRect/>
            </a:stretch>
          </a:blipFill>
        </p:spPr>
        <p:txBody>
          <a:bodyPr lIns="182880" tIns="182880" rIns="182880" bIns="274320" anchor="ctr"/>
          <a:lstStyle>
            <a:lvl1pPr marL="0" indent="0" algn="ctr">
              <a:buNone/>
              <a:defRPr>
                <a:solidFill>
                  <a:schemeClr val="bg1"/>
                </a:solidFill>
              </a:defRPr>
            </a:lvl1pPr>
          </a:lstStyle>
          <a:p>
            <a:r>
              <a:rPr lang="en-US" dirty="0"/>
              <a:t>[Insert photo]</a:t>
            </a:r>
          </a:p>
        </p:txBody>
      </p:sp>
      <p:cxnSp>
        <p:nvCxnSpPr>
          <p:cNvPr id="13" name="Straight Connector 12">
            <a:extLst>
              <a:ext uri="{FF2B5EF4-FFF2-40B4-BE49-F238E27FC236}">
                <a16:creationId xmlns:a16="http://schemas.microsoft.com/office/drawing/2014/main" id="{08948813-BD31-401D-947E-A68473B16E47}"/>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BD2BDA-4FB2-4A64-86F9-1C049DA7BFB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C37F7A-AFEB-48BE-9360-1DC8818B1B57}"/>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FA4F43D1-4FC5-4E72-95A2-C839C4CA70A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5BB7E29-E753-4218-8C9C-1AFC75516E91}"/>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29835C22-9DD0-496B-ADA2-3CFD10CA69B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9EA9AED8-584D-46FB-A854-F952181D7615}"/>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5C1F9D4B-D63F-4564-BD0E-084CE5AAC88B}"/>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9" name="Rectangle 88">
            <a:extLst>
              <a:ext uri="{FF2B5EF4-FFF2-40B4-BE49-F238E27FC236}">
                <a16:creationId xmlns:a16="http://schemas.microsoft.com/office/drawing/2014/main" id="{610388E5-E199-4F30-A96A-E840D73E7CC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90" name="Group 89">
            <a:extLst>
              <a:ext uri="{FF2B5EF4-FFF2-40B4-BE49-F238E27FC236}">
                <a16:creationId xmlns:a16="http://schemas.microsoft.com/office/drawing/2014/main" id="{EB267F69-C734-464D-852C-7896A463057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DB80902A-0337-49B6-A970-46A0527D0E0D}"/>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2" name="TextBox 91">
              <a:extLst>
                <a:ext uri="{FF2B5EF4-FFF2-40B4-BE49-F238E27FC236}">
                  <a16:creationId xmlns:a16="http://schemas.microsoft.com/office/drawing/2014/main" id="{C2386192-4742-4F77-90BF-50C5B70854A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3" name="Freeform: Shape 92">
              <a:extLst>
                <a:ext uri="{FF2B5EF4-FFF2-40B4-BE49-F238E27FC236}">
                  <a16:creationId xmlns:a16="http://schemas.microsoft.com/office/drawing/2014/main" id="{3D433B76-F654-45B0-9586-8C245C164DA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A255500-2749-40DA-A2FF-70864371AF70}"/>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5" name="Freeform: Shape 94">
              <a:extLst>
                <a:ext uri="{FF2B5EF4-FFF2-40B4-BE49-F238E27FC236}">
                  <a16:creationId xmlns:a16="http://schemas.microsoft.com/office/drawing/2014/main" id="{B0C2181A-ED35-404D-8026-684608EF6B8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27296448-139C-4F01-A14D-15722F35163F}"/>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E33143CA-9D13-4F4A-8C01-B78AA54A792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8CF64805-0404-409D-B105-04BE37A04DC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125386A3-CCBD-4F99-9D32-7B68DD6EBB6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0" name="Rectangle 99">
              <a:extLst>
                <a:ext uri="{FF2B5EF4-FFF2-40B4-BE49-F238E27FC236}">
                  <a16:creationId xmlns:a16="http://schemas.microsoft.com/office/drawing/2014/main" id="{DE811315-C6BC-4C0F-B02D-E63B055629A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024B546B-84DC-49B0-8EAD-3D4DB0F078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2" name="Rectangle 101">
              <a:extLst>
                <a:ext uri="{FF2B5EF4-FFF2-40B4-BE49-F238E27FC236}">
                  <a16:creationId xmlns:a16="http://schemas.microsoft.com/office/drawing/2014/main" id="{AB24C22C-6872-4AE2-9022-3D80006962F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3" name="Group 102">
              <a:extLst>
                <a:ext uri="{FF2B5EF4-FFF2-40B4-BE49-F238E27FC236}">
                  <a16:creationId xmlns:a16="http://schemas.microsoft.com/office/drawing/2014/main" id="{91F4FC11-B475-40C9-A974-5E3408B02122}"/>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276F84D4-EFD3-4BC4-B8CD-60E2C8462E9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0A509DAD-D512-4B56-8E5B-852215ED2B1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AA564A51-524B-4609-BF6D-02F1B5736C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0DB3A0A9-DB3B-4FC2-B816-0A78DEB0FEA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5A1B5251-5ECD-425E-9D18-04E5BDD538B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7AC9EE80-C4D5-4760-95C8-2A2845A3D7F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6702FB2F-FF5E-4BB9-B445-FDE9BD71A06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022FE141-25C6-408E-BD22-B21B2F2FA36D}"/>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4AC9BC2F-C6B3-4F64-A5B6-0EFC23121B3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7DAF1033-109C-4E13-9963-B3C23E2282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C2E51B02-8A90-4B70-84C7-E0CCBB07B67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5CE932C8-B51E-4E95-9353-8480DEE7DA6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BDAC980E-1608-43DF-8E32-D4B8C85DF44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C7C660C9-5A1C-48F5-AA59-0F0EF25335F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56DD4738-D7E8-4356-B8D3-C2723A45C5D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C587F34B-E173-43A3-9474-3B8947515D6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5D6569B9-625E-45B0-93D5-90ACD317851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47973CCE-3FCA-48E2-890C-384F8BA064D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8CD999C3-CEF2-4EF3-884E-C307F1542B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73D325FF-8039-47EF-BF3B-19C79457D2B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643BF373-2625-4604-ABB7-5A28399EC8C0}"/>
              </a:ext>
            </a:extLst>
          </p:cNvPr>
          <p:cNvSpPr>
            <a:spLocks noGrp="1"/>
          </p:cNvSpPr>
          <p:nvPr>
            <p:ph type="dt" sz="half" idx="18"/>
          </p:nvPr>
        </p:nvSpPr>
        <p:spPr>
          <a:xfrm>
            <a:off x="-89590" y="6786726"/>
            <a:ext cx="58497" cy="56034"/>
          </a:xfrm>
        </p:spPr>
        <p:txBody>
          <a:bodyPr/>
          <a:lstStyle>
            <a:lvl1pPr>
              <a:defRPr sz="100">
                <a:noFill/>
              </a:defRPr>
            </a:lvl1pPr>
          </a:lstStyle>
          <a:p>
            <a:endParaRPr lang="en-US" dirty="0"/>
          </a:p>
        </p:txBody>
      </p:sp>
      <p:sp>
        <p:nvSpPr>
          <p:cNvPr id="4" name="Footer Placeholder 3">
            <a:extLst>
              <a:ext uri="{FF2B5EF4-FFF2-40B4-BE49-F238E27FC236}">
                <a16:creationId xmlns:a16="http://schemas.microsoft.com/office/drawing/2014/main" id="{E4D3C8FF-26C1-4663-8C2F-EB432D23C8F1}"/>
              </a:ext>
            </a:extLst>
          </p:cNvPr>
          <p:cNvSpPr>
            <a:spLocks noGrp="1"/>
          </p:cNvSpPr>
          <p:nvPr>
            <p:ph type="ftr" sz="quarter" idx="19"/>
          </p:nvPr>
        </p:nvSpPr>
        <p:spPr>
          <a:xfrm>
            <a:off x="6170050" y="6403791"/>
            <a:ext cx="5462429" cy="214805"/>
          </a:xfrm>
        </p:spPr>
        <p:txBody>
          <a:bodyPr/>
          <a:lstStyle/>
          <a:p>
            <a:endParaRPr lang="en-US" dirty="0"/>
          </a:p>
        </p:txBody>
      </p:sp>
      <p:sp>
        <p:nvSpPr>
          <p:cNvPr id="5" name="Slide Number Placeholder 4">
            <a:extLst>
              <a:ext uri="{FF2B5EF4-FFF2-40B4-BE49-F238E27FC236}">
                <a16:creationId xmlns:a16="http://schemas.microsoft.com/office/drawing/2014/main" id="{39741434-98FA-4866-91A6-B5C7E0370230}"/>
              </a:ext>
            </a:extLst>
          </p:cNvPr>
          <p:cNvSpPr>
            <a:spLocks noGrp="1"/>
          </p:cNvSpPr>
          <p:nvPr>
            <p:ph type="sldNum" sz="quarter" idx="20"/>
          </p:nvPr>
        </p:nvSpPr>
        <p:spPr>
          <a:xfrm>
            <a:off x="12210236" y="6786726"/>
            <a:ext cx="58497" cy="56034"/>
          </a:xfrm>
        </p:spPr>
        <p:txBody>
          <a:bodyPr/>
          <a:lstStyle>
            <a:lvl1pPr>
              <a:defRPr>
                <a:noFill/>
              </a:defRPr>
            </a:lvl1pPr>
          </a:lstStyle>
          <a:p>
            <a:fld id="{5CFA18E4-D58E-4B28-B105-28D9665A8EBC}" type="slidenum">
              <a:rPr lang="en-US" smtClean="0"/>
              <a:pPr/>
              <a:t>‹#›</a:t>
            </a:fld>
            <a:endParaRPr lang="en-US" dirty="0"/>
          </a:p>
        </p:txBody>
      </p:sp>
      <p:pic>
        <p:nvPicPr>
          <p:cNvPr id="71" name="SPG Ratings Colorful Big">
            <a:extLst>
              <a:ext uri="{FF2B5EF4-FFF2-40B4-BE49-F238E27FC236}">
                <a16:creationId xmlns:a16="http://schemas.microsoft.com/office/drawing/2014/main" id="{3223EFE0-A5BE-4AC3-8B45-CDB3F619482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8160" y="5725850"/>
            <a:ext cx="1713488" cy="959072"/>
          </a:xfrm>
          <a:prstGeom prst="rect">
            <a:avLst/>
          </a:prstGeom>
        </p:spPr>
      </p:pic>
    </p:spTree>
    <p:extLst>
      <p:ext uri="{BB962C8B-B14F-4D97-AF65-F5344CB8AC3E}">
        <p14:creationId xmlns:p14="http://schemas.microsoft.com/office/powerpoint/2010/main" val="3212030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Image Bottom">
    <p:bg>
      <p:bgRef idx="1001">
        <a:schemeClr val="bg1"/>
      </p:bgRef>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170B52A-0574-4B5D-96F3-FC522D16D7B4}"/>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86E61D24-3A89-4ED7-8C27-1DE6C4E3946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F823CB6-1E2E-474A-8F24-AFA2BD8FE923}"/>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F63CDFBB-CA4D-452A-9F16-21101C658068}"/>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75DE8-F58C-409F-9E8B-5B3C50FF979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8FDD5A-ADCD-425E-9D38-F1ABB2E9C078}"/>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6C7B8A-E643-4A36-B5D8-444B203808EC}"/>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B6BCEA-F916-4A16-95EC-42595163C24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A537E61-9D33-4D4E-BB91-503A585F7057}"/>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EF041C5-6A09-493D-AF10-E4B72F1B143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D4408F-3624-4ACD-A913-24255D97162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57F981-6113-4F8C-BF04-B00633B7C041}"/>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0C08679-F038-4FAD-B1EE-1F376677A0A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0148F8-6877-42F6-A888-EAB9B0EFF04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7A113C-106B-4BDD-8FDB-9D861C1DD1F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94994"/>
            <a:ext cx="7114032" cy="1399572"/>
          </a:xfrm>
          <a:prstGeom prst="rect">
            <a:avLst/>
          </a:prstGeom>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2820090"/>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290216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1" y="3694176"/>
            <a:ext cx="12191999" cy="3163824"/>
          </a:xfrm>
          <a:blipFill>
            <a:blip r:embed="rId2" cstate="screen">
              <a:extLst>
                <a:ext uri="{28A0092B-C50C-407E-A947-70E740481C1C}">
                  <a14:useLocalDpi xmlns:a14="http://schemas.microsoft.com/office/drawing/2010/main"/>
                </a:ext>
              </a:extLst>
            </a:blip>
            <a:stretch>
              <a:fillRect/>
            </a:stretch>
          </a:blipFill>
        </p:spPr>
        <p:txBody>
          <a:bodyPr lIns="182880" tIns="182880" rIns="182880" bIns="274320" anchor="ctr"/>
          <a:lstStyle>
            <a:lvl1pPr marL="0" indent="0" algn="ctr">
              <a:buNone/>
              <a:defRPr>
                <a:solidFill>
                  <a:schemeClr val="tx1"/>
                </a:solidFill>
              </a:defRPr>
            </a:lvl1pPr>
          </a:lstStyle>
          <a:p>
            <a:r>
              <a:rPr lang="en-US" dirty="0"/>
              <a:t>[Insert photo]</a:t>
            </a:r>
          </a:p>
        </p:txBody>
      </p:sp>
      <p:cxnSp>
        <p:nvCxnSpPr>
          <p:cNvPr id="14" name="Straight Connector 13">
            <a:extLst>
              <a:ext uri="{FF2B5EF4-FFF2-40B4-BE49-F238E27FC236}">
                <a16:creationId xmlns:a16="http://schemas.microsoft.com/office/drawing/2014/main" id="{2D4E5B2A-BA77-4B17-8DF6-EA928A0C30F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AB519E-B546-4342-A2A5-85AA9B713FC4}"/>
              </a:ext>
            </a:extLst>
          </p:cNvPr>
          <p:cNvCxnSpPr>
            <a:cxnSpLocks/>
          </p:cNvCxnSpPr>
          <p:nvPr userDrawn="1"/>
        </p:nvCxnSpPr>
        <p:spPr>
          <a:xfrm flipV="1">
            <a:off x="12192000" y="6205416"/>
            <a:ext cx="386035" cy="412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433F79-9C81-4929-99E8-01BCFFB8A6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5B361783-51E2-41C2-97AC-97C0FF4BED1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C0C7C0-8FD4-4F9D-8791-0E5F1A014F9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D0FF267-DD03-4957-816F-EC6105E2398E}"/>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F5033B7-E3CD-4AB5-8C5F-6CA103C2C78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89D045CA-4196-418F-9E09-E5BEF999B6A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9" name="Rectangle 88">
            <a:extLst>
              <a:ext uri="{FF2B5EF4-FFF2-40B4-BE49-F238E27FC236}">
                <a16:creationId xmlns:a16="http://schemas.microsoft.com/office/drawing/2014/main" id="{3EF97331-F6AA-4EBF-845D-D92A086B4D0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90" name="Group 89">
            <a:extLst>
              <a:ext uri="{FF2B5EF4-FFF2-40B4-BE49-F238E27FC236}">
                <a16:creationId xmlns:a16="http://schemas.microsoft.com/office/drawing/2014/main" id="{D77511B6-5DB3-4066-8844-040EBFA431B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05F164A3-4EE3-46F3-B9BF-B875E1FBAACA}"/>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2" name="TextBox 91">
              <a:extLst>
                <a:ext uri="{FF2B5EF4-FFF2-40B4-BE49-F238E27FC236}">
                  <a16:creationId xmlns:a16="http://schemas.microsoft.com/office/drawing/2014/main" id="{6FE81C2A-C92D-477B-99EE-9AFEA406E0DC}"/>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3" name="Freeform: Shape 92">
              <a:extLst>
                <a:ext uri="{FF2B5EF4-FFF2-40B4-BE49-F238E27FC236}">
                  <a16:creationId xmlns:a16="http://schemas.microsoft.com/office/drawing/2014/main" id="{C4117E95-1283-4B43-9B7F-CF8C5B40F80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EA9FE7DE-B1F5-41D3-8476-9DB25EEDD52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5" name="Freeform: Shape 94">
              <a:extLst>
                <a:ext uri="{FF2B5EF4-FFF2-40B4-BE49-F238E27FC236}">
                  <a16:creationId xmlns:a16="http://schemas.microsoft.com/office/drawing/2014/main" id="{1E8654EC-1B32-4267-BA99-B17CC65B38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A5CA9CE1-9EC9-4CF2-9DA9-B56D011B386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A4F06F4C-FCC4-4E78-B187-71EF9FB623B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AFDECF38-7BE7-419F-913A-50C9930F20C6}"/>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89B37E7E-1432-4B4C-A5E1-4CA90FA2BCB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0" name="Rectangle 99">
              <a:extLst>
                <a:ext uri="{FF2B5EF4-FFF2-40B4-BE49-F238E27FC236}">
                  <a16:creationId xmlns:a16="http://schemas.microsoft.com/office/drawing/2014/main" id="{50445590-761E-47D1-88E3-4FC11CDA4DB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3D8659A6-0296-4723-8253-1135EEC32E2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2" name="Rectangle 101">
              <a:extLst>
                <a:ext uri="{FF2B5EF4-FFF2-40B4-BE49-F238E27FC236}">
                  <a16:creationId xmlns:a16="http://schemas.microsoft.com/office/drawing/2014/main" id="{3131725C-D298-4422-8FA2-5C30C4D4719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3" name="Group 102">
              <a:extLst>
                <a:ext uri="{FF2B5EF4-FFF2-40B4-BE49-F238E27FC236}">
                  <a16:creationId xmlns:a16="http://schemas.microsoft.com/office/drawing/2014/main" id="{11341132-7DED-428E-A430-1963CD0CFB33}"/>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6785FF3C-2C8D-4724-B094-6E8A7392BE52}"/>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266DD3DF-D4AC-4CB3-8769-58F8C9956AB5}"/>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444CCD38-7C87-4A32-873E-864C73B2A659}"/>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5AAC09C8-519B-4B17-8719-FBDA25D0D48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00DB0364-8AE8-423D-A303-684E0B02334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59A44B99-1E87-4B30-A95D-57BF03B847B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D1754725-B7A2-4229-BE66-645E38BFB14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320F4B44-6E09-4B07-B714-A628FB21CC2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6725C27C-9F74-4FC6-9CB6-75FE6131A65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1C925A34-F0D6-4676-8C9C-03ABD0BC5FD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E314398A-0B5C-4ACD-8E8C-71278149E71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2E05283F-F7B2-4A89-A66B-EFA7A1D35FE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0F7E95D7-554D-46F3-8201-0802393EFC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B6950F30-ED56-4B6E-8F44-7C244AC216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D502C339-E6EC-4C2A-8DD1-55583E5FE63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321A92B9-92EF-47C1-B704-0F0FFFD85C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79A011D3-BC65-4C3C-A829-09FF9E6E4AC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D5F2769F-B451-4F7F-927F-CE14C7F2A6C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76834A7F-B42D-4C0C-92B9-2285D18E0B6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5B2400A8-F26A-482B-9DA7-1D1AD328F6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FF613B07-9E7A-4CE1-95D1-7BDF6E0E821F}"/>
              </a:ext>
            </a:extLst>
          </p:cNvPr>
          <p:cNvSpPr>
            <a:spLocks noGrp="1"/>
          </p:cNvSpPr>
          <p:nvPr>
            <p:ph type="dt" sz="half" idx="18"/>
          </p:nvPr>
        </p:nvSpPr>
        <p:spPr>
          <a:xfrm>
            <a:off x="-70258" y="6806287"/>
            <a:ext cx="54864" cy="54864"/>
          </a:xfrm>
        </p:spPr>
        <p:txBody>
          <a:bodyPr/>
          <a:lstStyle>
            <a:lvl1pPr>
              <a:defRPr>
                <a:noFill/>
              </a:defRPr>
            </a:lvl1pPr>
          </a:lstStyle>
          <a:p>
            <a:endParaRPr lang="en-US" dirty="0"/>
          </a:p>
        </p:txBody>
      </p:sp>
      <p:sp>
        <p:nvSpPr>
          <p:cNvPr id="4" name="Footer Placeholder 3">
            <a:extLst>
              <a:ext uri="{FF2B5EF4-FFF2-40B4-BE49-F238E27FC236}">
                <a16:creationId xmlns:a16="http://schemas.microsoft.com/office/drawing/2014/main" id="{1A20B511-0D7A-4A24-9866-4840698E5AE1}"/>
              </a:ext>
            </a:extLst>
          </p:cNvPr>
          <p:cNvSpPr>
            <a:spLocks noGrp="1"/>
          </p:cNvSpPr>
          <p:nvPr>
            <p:ph type="ftr" sz="quarter" idx="19"/>
          </p:nvPr>
        </p:nvSpPr>
        <p:spPr>
          <a:xfrm>
            <a:off x="6170050" y="6403791"/>
            <a:ext cx="5464737" cy="214805"/>
          </a:xfrm>
        </p:spPr>
        <p:txBody>
          <a:bodyPr/>
          <a:lstStyle/>
          <a:p>
            <a:endParaRPr lang="en-US" dirty="0"/>
          </a:p>
        </p:txBody>
      </p:sp>
      <p:sp>
        <p:nvSpPr>
          <p:cNvPr id="5" name="Slide Number Placeholder 4">
            <a:extLst>
              <a:ext uri="{FF2B5EF4-FFF2-40B4-BE49-F238E27FC236}">
                <a16:creationId xmlns:a16="http://schemas.microsoft.com/office/drawing/2014/main" id="{593F625B-66C7-41A6-B79F-7688FC3BFBB2}"/>
              </a:ext>
            </a:extLst>
          </p:cNvPr>
          <p:cNvSpPr>
            <a:spLocks noGrp="1"/>
          </p:cNvSpPr>
          <p:nvPr>
            <p:ph type="sldNum" sz="quarter" idx="20"/>
          </p:nvPr>
        </p:nvSpPr>
        <p:spPr>
          <a:xfrm>
            <a:off x="12198493" y="6900067"/>
            <a:ext cx="54864" cy="54864"/>
          </a:xfrm>
        </p:spPr>
        <p:txBody>
          <a:bodyPr/>
          <a:lstStyle>
            <a:lvl1pPr>
              <a:defRPr>
                <a:noFill/>
              </a:defRPr>
            </a:lvl1pPr>
          </a:lstStyle>
          <a:p>
            <a:fld id="{5CFA18E4-D58E-4B28-B105-28D9665A8EBC}" type="slidenum">
              <a:rPr lang="en-US" smtClean="0"/>
              <a:pPr/>
              <a:t>‹#›</a:t>
            </a:fld>
            <a:endParaRPr lang="en-US" dirty="0"/>
          </a:p>
        </p:txBody>
      </p:sp>
      <p:pic>
        <p:nvPicPr>
          <p:cNvPr id="72" name="SPG Ratings Red White Big">
            <a:extLst>
              <a:ext uri="{FF2B5EF4-FFF2-40B4-BE49-F238E27FC236}">
                <a16:creationId xmlns:a16="http://schemas.microsoft.com/office/drawing/2014/main" id="{1633B248-0261-4D34-A5DA-141F42AF317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8160" y="173933"/>
            <a:ext cx="1713488" cy="959072"/>
          </a:xfrm>
          <a:prstGeom prst="rect">
            <a:avLst/>
          </a:prstGeom>
        </p:spPr>
      </p:pic>
      <p:sp>
        <p:nvSpPr>
          <p:cNvPr id="6" name="TextBox 5">
            <a:extLst>
              <a:ext uri="{FF2B5EF4-FFF2-40B4-BE49-F238E27FC236}">
                <a16:creationId xmlns:a16="http://schemas.microsoft.com/office/drawing/2014/main" id="{631A6733-00ED-935C-49EE-E33A67D94A52}"/>
              </a:ext>
            </a:extLst>
          </p:cNvPr>
          <p:cNvSpPr txBox="1"/>
          <p:nvPr userDrawn="1"/>
        </p:nvSpPr>
        <p:spPr>
          <a:xfrm>
            <a:off x="8394700" y="270927"/>
            <a:ext cx="3429140" cy="738664"/>
          </a:xfrm>
          <a:prstGeom prst="rect">
            <a:avLst/>
          </a:prstGeom>
          <a:noFill/>
        </p:spPr>
        <p:txBody>
          <a:bodyPr wrap="square" lIns="0" tIns="0" rIns="0" bIns="0" rtlCol="0">
            <a:spAutoFit/>
          </a:bodyPr>
          <a:lstStyle/>
          <a:p>
            <a:pPr algn="r"/>
            <a:r>
              <a:rPr lang="en-US" sz="2400" b="0" dirty="0">
                <a:solidFill>
                  <a:schemeClr val="tx1"/>
                </a:solidFill>
                <a:latin typeface="+mj-lt"/>
              </a:rPr>
              <a:t>U.S. Public Finance</a:t>
            </a:r>
          </a:p>
          <a:p>
            <a:pPr algn="r"/>
            <a:r>
              <a:rPr lang="en-US" sz="2400" b="1" dirty="0">
                <a:solidFill>
                  <a:schemeClr val="accent6"/>
                </a:solidFill>
                <a:latin typeface="+mj-lt"/>
              </a:rPr>
              <a:t>2024 Outlook Series</a:t>
            </a:r>
          </a:p>
        </p:txBody>
      </p:sp>
    </p:spTree>
    <p:extLst>
      <p:ext uri="{BB962C8B-B14F-4D97-AF65-F5344CB8AC3E}">
        <p14:creationId xmlns:p14="http://schemas.microsoft.com/office/powerpoint/2010/main" val="873653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7041" y="1629165"/>
            <a:ext cx="5010912" cy="384048"/>
          </a:xfrm>
        </p:spPr>
        <p:txBody>
          <a:bodyPr anchor="t">
            <a:normAutofit/>
          </a:bodyPr>
          <a:lstStyle>
            <a:lvl1pPr marL="0" indent="0">
              <a:buNone/>
              <a:defRPr sz="1800" b="0">
                <a:latin typeface="+mn-lt"/>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567039" y="2124635"/>
            <a:ext cx="5010912" cy="408414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618836" y="1629165"/>
            <a:ext cx="5010912" cy="384048"/>
          </a:xfrm>
        </p:spPr>
        <p:txBody>
          <a:bodyPr anchor="t">
            <a:normAutofit/>
          </a:bodyPr>
          <a:lstStyle>
            <a:lvl1pPr marL="0" indent="0">
              <a:buNone/>
              <a:defRPr sz="1800" b="0">
                <a:latin typeface="+mn-lt"/>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hasCustomPrompt="1"/>
          </p:nvPr>
        </p:nvSpPr>
        <p:spPr>
          <a:xfrm>
            <a:off x="6618836" y="2124635"/>
            <a:ext cx="5010912" cy="408414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D90A15C2-5054-4CD7-B265-CC42A553B2E1}"/>
              </a:ext>
            </a:extLst>
          </p:cNvPr>
          <p:cNvSpPr>
            <a:spLocks noGrp="1"/>
          </p:cNvSpPr>
          <p:nvPr>
            <p:ph type="title" hasCustomPrompt="1"/>
          </p:nvPr>
        </p:nvSpPr>
        <p:spPr/>
        <p:txBody>
          <a:bodyPr/>
          <a:lstStyle/>
          <a:p>
            <a:r>
              <a:rPr lang="en-US" dirty="0"/>
              <a:t>[Headline]</a:t>
            </a:r>
          </a:p>
        </p:txBody>
      </p:sp>
    </p:spTree>
    <p:extLst>
      <p:ext uri="{BB962C8B-B14F-4D97-AF65-F5344CB8AC3E}">
        <p14:creationId xmlns:p14="http://schemas.microsoft.com/office/powerpoint/2010/main" val="1179531082"/>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Image Right">
    <p:bg>
      <p:bgPr>
        <a:solidFill>
          <a:schemeClr val="accent4"/>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B285209-705D-4C8F-A941-8AFB2E5D2C3C}"/>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400D9C7D-AFD1-476D-91BD-094E88398BA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3502D2C-FC02-413D-BF15-EA13D66FABA1}"/>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8DC0787-9556-40FF-AC3C-627A4350505C}"/>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FA25D3-273D-403A-B304-0E4B1ECD5EA7}"/>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AA6DA2-3739-4786-9A03-964028DD6D6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3EAD03-19C3-4C08-9106-17F0D381CE38}"/>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F96AAC-0FDC-487A-8798-7C5DB274AB6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A6919D5B-5686-43F8-8D85-E3882C56212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DC478C54-CEF6-4A4B-9778-A640C995E01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141E0D-12DE-44E7-9DD8-08CCF68120E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17A532-E264-4325-96BE-49513745692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5742C64-2422-4CDE-8C93-D3BA635E744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E561FE-45F1-45FF-89E9-6C99E3BDF7A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04D02C-BC6F-44D6-AB2F-7CFF6E7875B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Picture Placeholder 6">
            <a:extLst>
              <a:ext uri="{FF2B5EF4-FFF2-40B4-BE49-F238E27FC236}">
                <a16:creationId xmlns:a16="http://schemas.microsoft.com/office/drawing/2014/main" id="{287B2262-C456-455C-A903-57F749CFF68B}"/>
              </a:ext>
            </a:extLst>
          </p:cNvPr>
          <p:cNvSpPr>
            <a:spLocks noGrp="1"/>
          </p:cNvSpPr>
          <p:nvPr>
            <p:ph type="pic" sz="quarter" idx="13" hasCustomPrompt="1"/>
          </p:nvPr>
        </p:nvSpPr>
        <p:spPr>
          <a:xfrm>
            <a:off x="5665788" y="1287070"/>
            <a:ext cx="6526212" cy="4918468"/>
          </a:xfr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a:lvl1pPr>
          </a:lstStyle>
          <a:p>
            <a:r>
              <a:rPr lang="en-US" dirty="0"/>
              <a:t>[Insert photo]</a:t>
            </a: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6282"/>
            <a:ext cx="7189020" cy="1398263"/>
          </a:xfrm>
          <a:prstGeom prst="rect">
            <a:avLst/>
          </a:prstGeom>
          <a:noFill/>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4667"/>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cxnSp>
        <p:nvCxnSpPr>
          <p:cNvPr id="13" name="Straight Connector 12">
            <a:extLst>
              <a:ext uri="{FF2B5EF4-FFF2-40B4-BE49-F238E27FC236}">
                <a16:creationId xmlns:a16="http://schemas.microsoft.com/office/drawing/2014/main" id="{893DEC7C-79A3-4144-A817-AE81708959B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CC483F-468B-416B-B6B1-6BE884C5204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6479E2-9DF3-4DEA-9C4D-CCAD42FF9CC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FB90B3E7-0C5B-48B3-8561-36F18D7CB2C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5341EC9-B150-4429-843B-E5ADA3C3997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6CDF022-0744-4164-952F-14D8303C4B3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CA96E9CE-9F89-4534-AFC1-85731F0664C8}"/>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3DBE3881-0D07-4998-9F92-92FB5C60BD44}"/>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8" name="Rectangle 87">
            <a:extLst>
              <a:ext uri="{FF2B5EF4-FFF2-40B4-BE49-F238E27FC236}">
                <a16:creationId xmlns:a16="http://schemas.microsoft.com/office/drawing/2014/main" id="{99495E87-ABAD-4B57-9E98-7FFE41054BF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9" name="Group 88">
            <a:extLst>
              <a:ext uri="{FF2B5EF4-FFF2-40B4-BE49-F238E27FC236}">
                <a16:creationId xmlns:a16="http://schemas.microsoft.com/office/drawing/2014/main" id="{684DBF18-21E3-4C4F-AB0B-B7C6C9A45784}"/>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45ECE3A5-3B8A-4832-80BC-DD14F41F7732}"/>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1" name="TextBox 90">
              <a:extLst>
                <a:ext uri="{FF2B5EF4-FFF2-40B4-BE49-F238E27FC236}">
                  <a16:creationId xmlns:a16="http://schemas.microsoft.com/office/drawing/2014/main" id="{E7117544-529D-4E7F-BCCB-C875394B3B9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2" name="Freeform: Shape 91">
              <a:extLst>
                <a:ext uri="{FF2B5EF4-FFF2-40B4-BE49-F238E27FC236}">
                  <a16:creationId xmlns:a16="http://schemas.microsoft.com/office/drawing/2014/main" id="{FC72210F-12D9-4693-86C8-71981AD5C4B3}"/>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9194E8DB-D0FB-4E20-94B6-138504DD9A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4" name="Freeform: Shape 93">
              <a:extLst>
                <a:ext uri="{FF2B5EF4-FFF2-40B4-BE49-F238E27FC236}">
                  <a16:creationId xmlns:a16="http://schemas.microsoft.com/office/drawing/2014/main" id="{2BE48F46-090C-44D4-AF94-1D5F8F2B569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E080D52-6AE6-4675-81F8-07C78B9F8D0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F09E73A-FE20-4BD9-8D66-AF94023D782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4BFA87CA-E109-4FF2-B172-A94DFB268EFB}"/>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F4E24E0B-A12A-45D9-AB57-5A590D3ECCA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9" name="Rectangle 98">
              <a:extLst>
                <a:ext uri="{FF2B5EF4-FFF2-40B4-BE49-F238E27FC236}">
                  <a16:creationId xmlns:a16="http://schemas.microsoft.com/office/drawing/2014/main" id="{8C6B9DFE-14A1-4340-BB78-3196C843359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8CC2D451-C22A-4F2F-A874-38E8B2E8584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70732C7C-6967-40E4-BE40-9323AEB729E9}"/>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2" name="Group 101">
              <a:extLst>
                <a:ext uri="{FF2B5EF4-FFF2-40B4-BE49-F238E27FC236}">
                  <a16:creationId xmlns:a16="http://schemas.microsoft.com/office/drawing/2014/main" id="{240FC81C-279B-4512-8F30-1779A524F352}"/>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4ABABA4F-6CE0-44E9-9200-51BC5DA549DF}"/>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59B5C93E-3932-4419-8454-5E4AAD910B4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77597AE8-74B5-4588-B09F-4788D6F4E8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37FB415E-DCDC-4000-9766-9DD3CB93883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4C33F656-4167-4CE1-9AD4-40C37E056BE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595083B2-9F83-4528-AAF4-7C52D9AB1A0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29CD0836-52F9-45C7-A86A-35B4377EDBE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7A459AE0-8F2C-4633-8532-C0FA80DAE3F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17517B6F-D41A-4486-86DF-B5F390A8867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30AB530F-89EA-4891-9BC0-9BBE24D501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A61EE766-DA8C-4B11-B636-64641A0CC10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C1BEF7C-C7AE-4C02-97F1-E131B947CBD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1A20D4E3-61B3-4659-9F45-75626327B7A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9FDF2732-D7CB-4658-91CC-5A77D23DA1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9B7BDC60-1EF5-4806-9A77-5052A2D464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9DEE8FC4-A0D7-4AF1-A9B7-727B71FB054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AE6731F5-4F2A-4BA6-86DB-F95709DC6B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2F9778D0-206E-4FC0-B0E0-D32FE96569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DFA1B4CD-0D95-4FFC-BA36-3823DEC95F5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453B95BB-E6EC-4FF5-8BB9-6857193EAE9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2F4B2B6F-489A-487A-B10A-F4D2464CA129}"/>
              </a:ext>
            </a:extLst>
          </p:cNvPr>
          <p:cNvSpPr>
            <a:spLocks noGrp="1"/>
          </p:cNvSpPr>
          <p:nvPr>
            <p:ph type="dt" sz="half" idx="18"/>
          </p:nvPr>
        </p:nvSpPr>
        <p:spPr>
          <a:xfrm>
            <a:off x="-91858" y="6899830"/>
            <a:ext cx="54864" cy="54864"/>
          </a:xfrm>
        </p:spPr>
        <p:txBody>
          <a:bodyPr/>
          <a:lstStyle>
            <a:lvl1pPr>
              <a:defRPr sz="100">
                <a:noFill/>
              </a:defRPr>
            </a:lvl1pPr>
          </a:lstStyle>
          <a:p>
            <a:endParaRPr lang="en-US" dirty="0"/>
          </a:p>
        </p:txBody>
      </p:sp>
      <p:sp>
        <p:nvSpPr>
          <p:cNvPr id="4" name="Footer Placeholder 3">
            <a:extLst>
              <a:ext uri="{FF2B5EF4-FFF2-40B4-BE49-F238E27FC236}">
                <a16:creationId xmlns:a16="http://schemas.microsoft.com/office/drawing/2014/main" id="{3CA42B13-DC57-419A-8756-4F81A1EDB959}"/>
              </a:ext>
            </a:extLst>
          </p:cNvPr>
          <p:cNvSpPr>
            <a:spLocks noGrp="1"/>
          </p:cNvSpPr>
          <p:nvPr>
            <p:ph type="ftr" sz="quarter" idx="19"/>
          </p:nvPr>
        </p:nvSpPr>
        <p:spPr/>
        <p:txBody>
          <a:bodyPr/>
          <a:lstStyle/>
          <a:p>
            <a:endParaRPr lang="en-US" dirty="0"/>
          </a:p>
        </p:txBody>
      </p:sp>
      <p:sp>
        <p:nvSpPr>
          <p:cNvPr id="5" name="Slide Number Placeholder 4">
            <a:extLst>
              <a:ext uri="{FF2B5EF4-FFF2-40B4-BE49-F238E27FC236}">
                <a16:creationId xmlns:a16="http://schemas.microsoft.com/office/drawing/2014/main" id="{29F1D4C7-82F0-4511-A668-F8E8F1C0D502}"/>
              </a:ext>
            </a:extLst>
          </p:cNvPr>
          <p:cNvSpPr>
            <a:spLocks noGrp="1"/>
          </p:cNvSpPr>
          <p:nvPr>
            <p:ph type="sldNum" sz="quarter" idx="20"/>
          </p:nvPr>
        </p:nvSpPr>
        <p:spPr>
          <a:xfrm>
            <a:off x="12207900" y="6875928"/>
            <a:ext cx="54864" cy="54864"/>
          </a:xfrm>
        </p:spPr>
        <p:txBody>
          <a:bodyPr/>
          <a:lstStyle>
            <a:lvl1pPr>
              <a:defRPr sz="100">
                <a:noFill/>
              </a:defRPr>
            </a:lvl1pPr>
          </a:lstStyle>
          <a:p>
            <a:fld id="{5CFA18E4-D58E-4B28-B105-28D9665A8EBC}" type="slidenum">
              <a:rPr lang="en-US" smtClean="0"/>
              <a:pPr/>
              <a:t>‹#›</a:t>
            </a:fld>
            <a:endParaRPr lang="en-US" dirty="0"/>
          </a:p>
        </p:txBody>
      </p:sp>
      <p:pic>
        <p:nvPicPr>
          <p:cNvPr id="70" name="SPG Ratings White Big">
            <a:extLst>
              <a:ext uri="{FF2B5EF4-FFF2-40B4-BE49-F238E27FC236}">
                <a16:creationId xmlns:a16="http://schemas.microsoft.com/office/drawing/2014/main" id="{2091376B-35D0-4069-A9CD-6EB8DBFAE8D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8160" y="173933"/>
            <a:ext cx="1713488" cy="959072"/>
          </a:xfrm>
          <a:prstGeom prst="rect">
            <a:avLst/>
          </a:prstGeom>
        </p:spPr>
      </p:pic>
    </p:spTree>
    <p:extLst>
      <p:ext uri="{BB962C8B-B14F-4D97-AF65-F5344CB8AC3E}">
        <p14:creationId xmlns:p14="http://schemas.microsoft.com/office/powerpoint/2010/main" val="28537647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lank Red">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EB64E27-0618-4E65-8CB4-FCD7F4351DF3}"/>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5DEA62B0-2835-4EDE-8B75-2FB85E7666BC}"/>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C1FC8A2-36B3-400F-A042-75077492A9BF}"/>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240CCC65-28AB-49B1-9813-C39743DDA9C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AA5D0D-D26E-48A9-9B47-A5BB998C4FCC}"/>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D94432-CB1F-4EE3-BC6B-B174E7B5B39B}"/>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8DC04E-1A74-4114-95EE-871364D9B49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B27100-F447-416B-8752-DC9C3465B79C}"/>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441370FA-E0C5-4DDC-8946-4958159BA8AC}"/>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DE1133AF-7AB4-4FCC-A06F-35F8B4048E4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3D40113-1CD2-4F59-8F83-B9415CAD8B58}"/>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B38F7D-9222-4C5F-B84F-007925FEDFB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9913A1E-6909-4DF7-8232-57CCBDC511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7435DCD-381E-40A7-8575-75387DEDEC1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CA3929-073D-4A99-BA6D-9F5FBA1908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9840"/>
            <a:ext cx="7189020" cy="1398263"/>
          </a:xfrm>
          <a:prstGeom prst="rect">
            <a:avLst/>
          </a:prstGeom>
          <a:noFill/>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cxnSp>
        <p:nvCxnSpPr>
          <p:cNvPr id="12" name="Straight Connector 11">
            <a:extLst>
              <a:ext uri="{FF2B5EF4-FFF2-40B4-BE49-F238E27FC236}">
                <a16:creationId xmlns:a16="http://schemas.microsoft.com/office/drawing/2014/main" id="{F948F06B-101D-4AC6-B5A1-D4C6DC1DC1E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9A438F-EC51-4D26-B661-2EAD720C07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BD921F-4EE9-40CB-99AD-3B60994C2D55}"/>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6B05D682-0C07-468D-8664-04E726BF794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3" name="Group 62">
            <a:extLst>
              <a:ext uri="{FF2B5EF4-FFF2-40B4-BE49-F238E27FC236}">
                <a16:creationId xmlns:a16="http://schemas.microsoft.com/office/drawing/2014/main" id="{225AFF6D-273A-4DDD-B466-929EBD166B52}"/>
              </a:ext>
            </a:extLst>
          </p:cNvPr>
          <p:cNvGrpSpPr/>
          <p:nvPr userDrawn="1"/>
        </p:nvGrpSpPr>
        <p:grpSpPr>
          <a:xfrm>
            <a:off x="-1325" y="6871033"/>
            <a:ext cx="12192000" cy="143299"/>
            <a:chOff x="-1325" y="6871033"/>
            <a:chExt cx="12192000" cy="143299"/>
          </a:xfrm>
        </p:grpSpPr>
        <p:sp>
          <p:nvSpPr>
            <p:cNvPr id="64" name="Rectangle 63">
              <a:extLst>
                <a:ext uri="{FF2B5EF4-FFF2-40B4-BE49-F238E27FC236}">
                  <a16:creationId xmlns:a16="http://schemas.microsoft.com/office/drawing/2014/main" id="{1F76FDE2-A8A3-4534-9F53-836640B701EF}"/>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5" name="Rectangle 64">
              <a:extLst>
                <a:ext uri="{FF2B5EF4-FFF2-40B4-BE49-F238E27FC236}">
                  <a16:creationId xmlns:a16="http://schemas.microsoft.com/office/drawing/2014/main" id="{7E47F59E-74E5-4D19-B087-1409F7DADF1D}"/>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6" name="Rectangle 65">
            <a:extLst>
              <a:ext uri="{FF2B5EF4-FFF2-40B4-BE49-F238E27FC236}">
                <a16:creationId xmlns:a16="http://schemas.microsoft.com/office/drawing/2014/main" id="{5E1F82C3-DAD1-4EB6-B300-D338DC3B22E3}"/>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7" name="Rectangle 86">
            <a:extLst>
              <a:ext uri="{FF2B5EF4-FFF2-40B4-BE49-F238E27FC236}">
                <a16:creationId xmlns:a16="http://schemas.microsoft.com/office/drawing/2014/main" id="{46E26F63-06C3-4579-B7AB-F7A1ED499230}"/>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8" name="Group 87">
            <a:extLst>
              <a:ext uri="{FF2B5EF4-FFF2-40B4-BE49-F238E27FC236}">
                <a16:creationId xmlns:a16="http://schemas.microsoft.com/office/drawing/2014/main" id="{E0D07729-3939-43F4-A302-C5F3EA4780C4}"/>
              </a:ext>
            </a:extLst>
          </p:cNvPr>
          <p:cNvGrpSpPr/>
          <p:nvPr userDrawn="1"/>
        </p:nvGrpSpPr>
        <p:grpSpPr>
          <a:xfrm>
            <a:off x="12257314" y="1051487"/>
            <a:ext cx="1272540" cy="3085386"/>
            <a:chOff x="12257314" y="1051487"/>
            <a:chExt cx="1272540" cy="3085386"/>
          </a:xfrm>
        </p:grpSpPr>
        <p:sp>
          <p:nvSpPr>
            <p:cNvPr id="89" name="Rectangle 88">
              <a:extLst>
                <a:ext uri="{FF2B5EF4-FFF2-40B4-BE49-F238E27FC236}">
                  <a16:creationId xmlns:a16="http://schemas.microsoft.com/office/drawing/2014/main" id="{7E71D360-9AF5-4645-97F3-C612E964C60B}"/>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0" name="TextBox 89">
              <a:extLst>
                <a:ext uri="{FF2B5EF4-FFF2-40B4-BE49-F238E27FC236}">
                  <a16:creationId xmlns:a16="http://schemas.microsoft.com/office/drawing/2014/main" id="{D3346FA0-D716-4F51-B586-A091F8B0E2D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1" name="Freeform: Shape 90">
              <a:extLst>
                <a:ext uri="{FF2B5EF4-FFF2-40B4-BE49-F238E27FC236}">
                  <a16:creationId xmlns:a16="http://schemas.microsoft.com/office/drawing/2014/main" id="{6A732932-7B06-4798-8198-3DE8FF70E89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5CE8B367-9285-4955-8FF6-B1A5ABC45C2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3" name="Freeform: Shape 92">
              <a:extLst>
                <a:ext uri="{FF2B5EF4-FFF2-40B4-BE49-F238E27FC236}">
                  <a16:creationId xmlns:a16="http://schemas.microsoft.com/office/drawing/2014/main" id="{B48FC7EB-BA31-441C-8876-F248DBBF4F9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A9EE824-6934-464A-87AB-5B7510D0D97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F1917B8-85C1-4582-B15C-7D69D1E14943}"/>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9A694079-5DB8-42FB-99FB-670FDAE8A27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64BA07E1-8B91-45F1-B874-C6C2CBEE91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8" name="Rectangle 97">
              <a:extLst>
                <a:ext uri="{FF2B5EF4-FFF2-40B4-BE49-F238E27FC236}">
                  <a16:creationId xmlns:a16="http://schemas.microsoft.com/office/drawing/2014/main" id="{A3B84B6C-21AA-4B0F-9AE5-357C158D835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9" name="Rectangle 98">
              <a:extLst>
                <a:ext uri="{FF2B5EF4-FFF2-40B4-BE49-F238E27FC236}">
                  <a16:creationId xmlns:a16="http://schemas.microsoft.com/office/drawing/2014/main" id="{B1CB1052-EDAB-4A44-A9F6-02CF8C25825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72642DBF-311C-45CB-B45A-013D8DC9A7DD}"/>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1" name="Group 100">
              <a:extLst>
                <a:ext uri="{FF2B5EF4-FFF2-40B4-BE49-F238E27FC236}">
                  <a16:creationId xmlns:a16="http://schemas.microsoft.com/office/drawing/2014/main" id="{D88760E3-D8A9-4644-BB47-4A39A0C0ED3A}"/>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10E155DF-0A2A-489F-A204-F0139546EBE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1608BE06-2C89-4041-AE83-0F5765D7A8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042C10B9-9530-404D-B23F-BD78942C3B56}"/>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A7A198E-0BA2-44E3-8240-55B454CDACF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2C5F2D5E-03B9-4F18-8463-0639DD8E4BF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662BE8F9-39AA-43C6-AFE0-1BF8A88CB5CD}"/>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A5DA3E52-2EBC-4545-BE40-EE2557028C9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D9DAC4A6-077C-4A31-9C24-F07EA7E7C10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D2C074D-F360-43EE-915F-6303A53ED5D2}"/>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016009BB-FA9B-401E-A10B-C1B048CF441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FA226DF7-9868-4328-8240-58041EAE2D1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1D781BCD-EEF0-4C69-BB93-6F1F97FCFEF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966042FF-6FBE-4E6E-87D0-A7CB41FC504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6CA283C2-AECD-498D-BE39-3E166184E15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3244FAB6-051F-4B73-9E8F-4C61F319EE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1172A977-FABD-4493-A203-8849598A1B2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7D5E0D52-CAE2-4CAD-B03B-D3EC9982EE8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695E94A7-C5BF-484D-9E84-82AFDE6BF51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05373362-115D-49FA-8C68-A8B4E3E3C5A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622539A0-36E7-48F5-A397-E045B444728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064D30C-936C-4967-AFC6-B93F623CA6F5}"/>
              </a:ext>
            </a:extLst>
          </p:cNvPr>
          <p:cNvSpPr>
            <a:spLocks noGrp="1"/>
          </p:cNvSpPr>
          <p:nvPr>
            <p:ph type="dt" sz="half" idx="18"/>
          </p:nvPr>
        </p:nvSpPr>
        <p:spPr>
          <a:xfrm>
            <a:off x="-87990" y="6895674"/>
            <a:ext cx="54864" cy="54864"/>
          </a:xfrm>
        </p:spPr>
        <p:txBody>
          <a:bodyPr/>
          <a:lstStyle>
            <a:lvl1pPr>
              <a:defRPr sz="100">
                <a:noFill/>
              </a:defRPr>
            </a:lvl1pPr>
          </a:lstStyle>
          <a:p>
            <a:endParaRPr lang="en-US" dirty="0"/>
          </a:p>
        </p:txBody>
      </p:sp>
      <p:sp>
        <p:nvSpPr>
          <p:cNvPr id="4" name="Footer Placeholder 3">
            <a:extLst>
              <a:ext uri="{FF2B5EF4-FFF2-40B4-BE49-F238E27FC236}">
                <a16:creationId xmlns:a16="http://schemas.microsoft.com/office/drawing/2014/main" id="{AFF87BD7-3AD4-41A6-85D5-142F30CCDA5D}"/>
              </a:ext>
            </a:extLst>
          </p:cNvPr>
          <p:cNvSpPr>
            <a:spLocks noGrp="1"/>
          </p:cNvSpPr>
          <p:nvPr>
            <p:ph type="ftr" sz="quarter" idx="19"/>
          </p:nvPr>
        </p:nvSpPr>
        <p:spPr>
          <a:xfrm>
            <a:off x="6170050" y="6403791"/>
            <a:ext cx="5464737" cy="214805"/>
          </a:xfrm>
        </p:spPr>
        <p:txBody>
          <a:bodyPr/>
          <a:lstStyle/>
          <a:p>
            <a:endParaRPr lang="en-US" dirty="0"/>
          </a:p>
        </p:txBody>
      </p:sp>
      <p:sp>
        <p:nvSpPr>
          <p:cNvPr id="5" name="Slide Number Placeholder 4">
            <a:extLst>
              <a:ext uri="{FF2B5EF4-FFF2-40B4-BE49-F238E27FC236}">
                <a16:creationId xmlns:a16="http://schemas.microsoft.com/office/drawing/2014/main" id="{F3BEF5F0-4550-4190-9246-F1A51D3CF48B}"/>
              </a:ext>
            </a:extLst>
          </p:cNvPr>
          <p:cNvSpPr>
            <a:spLocks noGrp="1"/>
          </p:cNvSpPr>
          <p:nvPr>
            <p:ph type="sldNum" sz="quarter" idx="20"/>
          </p:nvPr>
        </p:nvSpPr>
        <p:spPr>
          <a:xfrm>
            <a:off x="12212531" y="6895673"/>
            <a:ext cx="54864" cy="54864"/>
          </a:xfrm>
        </p:spPr>
        <p:txBody>
          <a:bodyPr/>
          <a:lstStyle>
            <a:lvl1pPr>
              <a:defRPr sz="100">
                <a:noFill/>
              </a:defRPr>
            </a:lvl1pPr>
          </a:lstStyle>
          <a:p>
            <a:fld id="{5CFA18E4-D58E-4B28-B105-28D9665A8EBC}" type="slidenum">
              <a:rPr lang="en-US" smtClean="0"/>
              <a:pPr/>
              <a:t>‹#›</a:t>
            </a:fld>
            <a:endParaRPr lang="en-US" dirty="0"/>
          </a:p>
        </p:txBody>
      </p:sp>
      <p:pic>
        <p:nvPicPr>
          <p:cNvPr id="69" name="SPG Ratings White Big">
            <a:extLst>
              <a:ext uri="{FF2B5EF4-FFF2-40B4-BE49-F238E27FC236}">
                <a16:creationId xmlns:a16="http://schemas.microsoft.com/office/drawing/2014/main" id="{649E02F7-C066-4FF7-B6E0-C63EDE87C76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8160" y="173933"/>
            <a:ext cx="1713488" cy="959072"/>
          </a:xfrm>
          <a:prstGeom prst="rect">
            <a:avLst/>
          </a:prstGeom>
        </p:spPr>
      </p:pic>
    </p:spTree>
    <p:extLst>
      <p:ext uri="{BB962C8B-B14F-4D97-AF65-F5344CB8AC3E}">
        <p14:creationId xmlns:p14="http://schemas.microsoft.com/office/powerpoint/2010/main" val="32768686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BDE4C0C-1F1C-4F02-A6EB-F2554ADE887B}"/>
              </a:ext>
            </a:extLst>
          </p:cNvPr>
          <p:cNvGrpSpPr/>
          <p:nvPr userDrawn="1"/>
        </p:nvGrpSpPr>
        <p:grpSpPr>
          <a:xfrm>
            <a:off x="12192996" y="647700"/>
            <a:ext cx="139664" cy="5046663"/>
            <a:chOff x="12192996" y="647700"/>
            <a:chExt cx="139664" cy="5046663"/>
          </a:xfrm>
        </p:grpSpPr>
        <p:cxnSp>
          <p:nvCxnSpPr>
            <p:cNvPr id="84" name="Straight Connector 83">
              <a:extLst>
                <a:ext uri="{FF2B5EF4-FFF2-40B4-BE49-F238E27FC236}">
                  <a16:creationId xmlns:a16="http://schemas.microsoft.com/office/drawing/2014/main" id="{AB2B82C4-5A7B-4C3E-85F1-302BA123FDF8}"/>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BC4CA50C-DC6B-4532-80EA-F28E8B51C0E1}"/>
                </a:ext>
              </a:extLst>
            </p:cNvPr>
            <p:cNvGrpSpPr/>
            <p:nvPr userDrawn="1"/>
          </p:nvGrpSpPr>
          <p:grpSpPr>
            <a:xfrm>
              <a:off x="12202508" y="647700"/>
              <a:ext cx="130152" cy="5046663"/>
              <a:chOff x="12202508" y="647700"/>
              <a:chExt cx="130152" cy="5046663"/>
            </a:xfrm>
          </p:grpSpPr>
          <p:cxnSp>
            <p:nvCxnSpPr>
              <p:cNvPr id="86" name="Straight Connector 85">
                <a:extLst>
                  <a:ext uri="{FF2B5EF4-FFF2-40B4-BE49-F238E27FC236}">
                    <a16:creationId xmlns:a16="http://schemas.microsoft.com/office/drawing/2014/main" id="{D4227544-25B8-43F2-A382-09126CE1D53D}"/>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E0598B-21E1-4AC9-9DD3-9587CF3B2E2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965106-C953-4340-ADAD-E33C3D5AB84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8C2DAF-71D0-4E92-89F7-63BF5CCA1964}"/>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C85142-108D-4D31-8381-651F3B71FEC3}"/>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1" name="Group 90">
            <a:extLst>
              <a:ext uri="{FF2B5EF4-FFF2-40B4-BE49-F238E27FC236}">
                <a16:creationId xmlns:a16="http://schemas.microsoft.com/office/drawing/2014/main" id="{3126A0FC-AB3D-4457-832F-9CAA4807D44D}"/>
              </a:ext>
            </a:extLst>
          </p:cNvPr>
          <p:cNvGrpSpPr/>
          <p:nvPr userDrawn="1"/>
        </p:nvGrpSpPr>
        <p:grpSpPr>
          <a:xfrm>
            <a:off x="-130152" y="647700"/>
            <a:ext cx="130152" cy="5046663"/>
            <a:chOff x="-130152" y="647700"/>
            <a:chExt cx="130152" cy="5046663"/>
          </a:xfrm>
        </p:grpSpPr>
        <p:cxnSp>
          <p:nvCxnSpPr>
            <p:cNvPr id="92" name="Straight Connector 91">
              <a:extLst>
                <a:ext uri="{FF2B5EF4-FFF2-40B4-BE49-F238E27FC236}">
                  <a16:creationId xmlns:a16="http://schemas.microsoft.com/office/drawing/2014/main" id="{17D5183D-E7EC-4733-A453-DD3011C74727}"/>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E7D18F-A860-4DD8-9A7F-DA37E4C3AA6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76B2D8-9387-4E72-A78D-008F7B1DE7A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D2839-C002-4B6C-8039-6A2215DD092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2CA74D5-3BD1-4495-8E67-2D08372A8A7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53572D4-8E61-4A83-8938-8C0CB8CA936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557784" y="1956816"/>
            <a:ext cx="7187184" cy="1399032"/>
          </a:xfrm>
          <a:prstGeom prst="rect">
            <a:avLst/>
          </a:prstGeom>
        </p:spPr>
        <p:txBody>
          <a:bodyPr anchor="b">
            <a:normAutofit/>
          </a:bodyPr>
          <a:lstStyle>
            <a:lvl1pPr algn="l">
              <a:defRPr sz="4400" b="0"/>
            </a:lvl1pPr>
          </a:lstStyle>
          <a:p>
            <a:r>
              <a:rPr lang="en-US" dirty="0"/>
              <a:t>[Presentation title max two lines]</a:t>
            </a:r>
          </a:p>
        </p:txBody>
      </p:sp>
      <p:sp>
        <p:nvSpPr>
          <p:cNvPr id="3" name="Subtitle 2"/>
          <p:cNvSpPr>
            <a:spLocks noGrp="1"/>
          </p:cNvSpPr>
          <p:nvPr>
            <p:ph type="subTitle" idx="1" hasCustomPrompt="1"/>
          </p:nvPr>
        </p:nvSpPr>
        <p:spPr>
          <a:xfrm>
            <a:off x="558799" y="3474720"/>
            <a:ext cx="7187184" cy="739308"/>
          </a:xfr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cxnSp>
        <p:nvCxnSpPr>
          <p:cNvPr id="10" name="Straight Connector 9">
            <a:extLst>
              <a:ext uri="{FF2B5EF4-FFF2-40B4-BE49-F238E27FC236}">
                <a16:creationId xmlns:a16="http://schemas.microsoft.com/office/drawing/2014/main" id="{376BA038-2C76-4471-9639-0C56434FB7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1C0E8F-74CC-4F47-A92F-139B6B63BAE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F48AF1-AFFB-470F-AA8A-E6D9D296D966}"/>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AF1FAC2A-8D2A-43FA-A89A-FD41958C13C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2" name="Group 61">
            <a:extLst>
              <a:ext uri="{FF2B5EF4-FFF2-40B4-BE49-F238E27FC236}">
                <a16:creationId xmlns:a16="http://schemas.microsoft.com/office/drawing/2014/main" id="{64E9768B-A287-45E9-B93C-8F74CC3CBCEE}"/>
              </a:ext>
            </a:extLst>
          </p:cNvPr>
          <p:cNvGrpSpPr/>
          <p:nvPr userDrawn="1"/>
        </p:nvGrpSpPr>
        <p:grpSpPr>
          <a:xfrm>
            <a:off x="-1325" y="6871033"/>
            <a:ext cx="12192000" cy="143299"/>
            <a:chOff x="-1325" y="6871033"/>
            <a:chExt cx="12192000" cy="143299"/>
          </a:xfrm>
        </p:grpSpPr>
        <p:sp>
          <p:nvSpPr>
            <p:cNvPr id="63" name="Rectangle 62">
              <a:extLst>
                <a:ext uri="{FF2B5EF4-FFF2-40B4-BE49-F238E27FC236}">
                  <a16:creationId xmlns:a16="http://schemas.microsoft.com/office/drawing/2014/main" id="{C475D874-C0C6-4E4B-BB98-E542146BD63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4" name="Rectangle 63">
              <a:extLst>
                <a:ext uri="{FF2B5EF4-FFF2-40B4-BE49-F238E27FC236}">
                  <a16:creationId xmlns:a16="http://schemas.microsoft.com/office/drawing/2014/main" id="{0785CC4C-3F34-42B2-9537-BFD82F7DE4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5" name="Rectangle 64">
            <a:extLst>
              <a:ext uri="{FF2B5EF4-FFF2-40B4-BE49-F238E27FC236}">
                <a16:creationId xmlns:a16="http://schemas.microsoft.com/office/drawing/2014/main" id="{E6806D8E-6A7F-40D9-BCCF-3FD869EFAA9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3D822507-3E4E-4D69-9341-50B46011FEA6}"/>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5A761A62-846B-4E24-B6A9-9F8BACC73FBA}"/>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970B1166-4B5E-482E-AEA8-AF5754445A5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7625261F-9012-45CB-ABAF-4C1AEDD19CF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2" name="Freeform: Shape 71">
              <a:extLst>
                <a:ext uri="{FF2B5EF4-FFF2-40B4-BE49-F238E27FC236}">
                  <a16:creationId xmlns:a16="http://schemas.microsoft.com/office/drawing/2014/main" id="{F1A4EF8C-B05F-4C2D-B895-B21347BB6B9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EF527E8-5CCD-4E35-BD18-5BE908F8147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74" name="Freeform: Shape 73">
              <a:extLst>
                <a:ext uri="{FF2B5EF4-FFF2-40B4-BE49-F238E27FC236}">
                  <a16:creationId xmlns:a16="http://schemas.microsoft.com/office/drawing/2014/main" id="{46EFB865-E95C-4D65-81B9-DADE001CAED5}"/>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9756AD0-29AE-4990-BF99-3E465902C1F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EA4F1D-DAE8-4A6E-A65C-C9A39B328E39}"/>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47D9D4B7-6F5D-45E3-965B-9B647508C72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78" name="Rectangle 77">
              <a:extLst>
                <a:ext uri="{FF2B5EF4-FFF2-40B4-BE49-F238E27FC236}">
                  <a16:creationId xmlns:a16="http://schemas.microsoft.com/office/drawing/2014/main" id="{88630BDD-787D-4482-BF31-6E548A6283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79" name="Rectangle 78">
              <a:extLst>
                <a:ext uri="{FF2B5EF4-FFF2-40B4-BE49-F238E27FC236}">
                  <a16:creationId xmlns:a16="http://schemas.microsoft.com/office/drawing/2014/main" id="{4DF7C0F0-B7CE-4A90-914D-652755BC8C5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0" name="Rectangle 79">
              <a:extLst>
                <a:ext uri="{FF2B5EF4-FFF2-40B4-BE49-F238E27FC236}">
                  <a16:creationId xmlns:a16="http://schemas.microsoft.com/office/drawing/2014/main" id="{7022B6B0-B5B1-4FA7-AD7A-56FC4EFF5A63}"/>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1" name="Rectangle 80">
              <a:extLst>
                <a:ext uri="{FF2B5EF4-FFF2-40B4-BE49-F238E27FC236}">
                  <a16:creationId xmlns:a16="http://schemas.microsoft.com/office/drawing/2014/main" id="{3C3114C0-9B04-4745-B0B2-8A2A899971C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82" name="Group 81">
              <a:extLst>
                <a:ext uri="{FF2B5EF4-FFF2-40B4-BE49-F238E27FC236}">
                  <a16:creationId xmlns:a16="http://schemas.microsoft.com/office/drawing/2014/main" id="{2F8B8185-CCD7-4451-ACD5-6C91CB4A6B81}"/>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772BF05C-B7F4-4317-8F18-A4BE9F50BCE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98C1F182-54AA-47C5-AA3D-F47B1BB74530}"/>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EDC44974-480B-4F6A-879E-B1E110585E7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D3596518-DC4F-4D88-A25D-AFA59B77BB4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DA888A0-5BF5-42D0-9544-D6DE4CA5EBB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61A7793E-A0E5-4CCE-9C97-8DBFA520F87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A82ACCF2-F05E-470D-BCF5-1560C619CE0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796EB321-FBBB-4629-92E6-3DBC06FD8D1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C1D301F2-511F-433B-81B9-306C4F9BBDF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4F70A24-6327-49AA-9A45-24B6C164925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A687F511-0A68-483D-9776-63F8B1257A7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E0907C52-44BE-4C09-BA55-A6F3A52AA25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AFB67541-AE70-4AA1-9656-2123BBAB6A7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718C701C-5E97-4D56-B432-AD696732ABC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B3E9595E-4F55-4501-94BF-0FB57F478E4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9A584820-7F6D-4CC1-940D-460D46731CF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A37EF2-CB6A-463E-A002-C90485D224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48C855CC-3AB0-41B0-9BBF-9B7BB0D35B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489DB8FD-920A-418F-AA9B-45F79A59BF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9BBE7E3C-8A35-41D6-86A2-B821B8FEE46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 name="Date Placeholder 3">
            <a:extLst>
              <a:ext uri="{FF2B5EF4-FFF2-40B4-BE49-F238E27FC236}">
                <a16:creationId xmlns:a16="http://schemas.microsoft.com/office/drawing/2014/main" id="{A8821B2B-FF47-4712-B01E-603572454706}"/>
              </a:ext>
            </a:extLst>
          </p:cNvPr>
          <p:cNvSpPr>
            <a:spLocks noGrp="1"/>
          </p:cNvSpPr>
          <p:nvPr>
            <p:ph type="dt" sz="half" idx="10"/>
          </p:nvPr>
        </p:nvSpPr>
        <p:spPr>
          <a:xfrm>
            <a:off x="-113212" y="6895670"/>
            <a:ext cx="54864" cy="54864"/>
          </a:xfrm>
        </p:spPr>
        <p:txBody>
          <a:bodyPr/>
          <a:lstStyle>
            <a:lvl1pPr>
              <a:defRPr sz="100">
                <a:noFill/>
              </a:defRPr>
            </a:lvl1pPr>
          </a:lstStyle>
          <a:p>
            <a:endParaRPr lang="en-US" dirty="0"/>
          </a:p>
        </p:txBody>
      </p:sp>
      <p:sp>
        <p:nvSpPr>
          <p:cNvPr id="5" name="Footer Placeholder 4">
            <a:extLst>
              <a:ext uri="{FF2B5EF4-FFF2-40B4-BE49-F238E27FC236}">
                <a16:creationId xmlns:a16="http://schemas.microsoft.com/office/drawing/2014/main" id="{6B9D4A80-775D-4252-875E-247FD042AC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4CE996-91E9-401D-B376-AACD01423D72}"/>
              </a:ext>
            </a:extLst>
          </p:cNvPr>
          <p:cNvSpPr>
            <a:spLocks noGrp="1"/>
          </p:cNvSpPr>
          <p:nvPr>
            <p:ph type="sldNum" sz="quarter" idx="12"/>
          </p:nvPr>
        </p:nvSpPr>
        <p:spPr>
          <a:xfrm>
            <a:off x="12218837" y="6920899"/>
            <a:ext cx="54864" cy="54864"/>
          </a:xfrm>
        </p:spPr>
        <p:txBody>
          <a:bodyPr/>
          <a:lstStyle>
            <a:lvl1pPr>
              <a:defRPr sz="100">
                <a:noFill/>
              </a:defRPr>
            </a:lvl1pPr>
          </a:lstStyle>
          <a:p>
            <a:fld id="{5CFA18E4-D58E-4B28-B105-28D9665A8EBC}" type="slidenum">
              <a:rPr lang="en-US" smtClean="0"/>
              <a:pPr/>
              <a:t>‹#›</a:t>
            </a:fld>
            <a:endParaRPr lang="en-US" dirty="0"/>
          </a:p>
        </p:txBody>
      </p:sp>
      <p:pic>
        <p:nvPicPr>
          <p:cNvPr id="67" name="SPG Ratings Red White Big">
            <a:extLst>
              <a:ext uri="{FF2B5EF4-FFF2-40B4-BE49-F238E27FC236}">
                <a16:creationId xmlns:a16="http://schemas.microsoft.com/office/drawing/2014/main" id="{0DBFF7DC-40B1-45CC-B67D-D52EB2A2610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8160" y="173933"/>
            <a:ext cx="1713488" cy="959072"/>
          </a:xfrm>
          <a:prstGeom prst="rect">
            <a:avLst/>
          </a:prstGeom>
        </p:spPr>
      </p:pic>
    </p:spTree>
    <p:extLst>
      <p:ext uri="{BB962C8B-B14F-4D97-AF65-F5344CB8AC3E}">
        <p14:creationId xmlns:p14="http://schemas.microsoft.com/office/powerpoint/2010/main" val="32510723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557213" y="647700"/>
            <a:ext cx="11077575" cy="5557838"/>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9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[Click to add non-bulleted content use Tab / Increase List Level for Second Level with bullet]</a:t>
            </a:r>
          </a:p>
          <a:p>
            <a:pPr lvl="1"/>
            <a:r>
              <a:rPr lang="en-US" dirty="0"/>
              <a:t>Second level</a:t>
            </a:r>
          </a:p>
        </p:txBody>
      </p:sp>
      <p:sp>
        <p:nvSpPr>
          <p:cNvPr id="2" name="Date Placeholder 1">
            <a:extLst>
              <a:ext uri="{FF2B5EF4-FFF2-40B4-BE49-F238E27FC236}">
                <a16:creationId xmlns:a16="http://schemas.microsoft.com/office/drawing/2014/main" id="{2E8387B7-F763-4C34-94C4-97132B4B4946}"/>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C717362C-2F74-4297-90B9-A57E4AEA86D5}"/>
              </a:ext>
            </a:extLst>
          </p:cNvPr>
          <p:cNvSpPr>
            <a:spLocks noGrp="1"/>
          </p:cNvSpPr>
          <p:nvPr>
            <p:ph type="ftr" sz="quarter" idx="17"/>
          </p:nvPr>
        </p:nvSpPr>
        <p:spPr/>
        <p:txBody>
          <a:bodyPr/>
          <a:lstStyle/>
          <a:p>
            <a:endParaRPr lang="en-US" dirty="0"/>
          </a:p>
        </p:txBody>
      </p:sp>
      <p:sp>
        <p:nvSpPr>
          <p:cNvPr id="12" name="Slide Number Placeholder 11">
            <a:extLst>
              <a:ext uri="{FF2B5EF4-FFF2-40B4-BE49-F238E27FC236}">
                <a16:creationId xmlns:a16="http://schemas.microsoft.com/office/drawing/2014/main" id="{71396959-DB01-48A2-93AE-24CB6D631423}"/>
              </a:ext>
            </a:extLst>
          </p:cNvPr>
          <p:cNvSpPr>
            <a:spLocks noGrp="1"/>
          </p:cNvSpPr>
          <p:nvPr>
            <p:ph type="sldNum" sz="quarter" idx="18"/>
          </p:nvPr>
        </p:nvSpPr>
        <p:spPr/>
        <p:txBody>
          <a:body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1986083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dirty="0"/>
              <a:t>DO NOT USE LAYOUTS AFTER THIS! </a:t>
            </a:r>
          </a:p>
        </p:txBody>
      </p:sp>
      <p:sp>
        <p:nvSpPr>
          <p:cNvPr id="39" name="Rectangle 38">
            <a:extLst>
              <a:ext uri="{FF2B5EF4-FFF2-40B4-BE49-F238E27FC236}">
                <a16:creationId xmlns:a16="http://schemas.microsoft.com/office/drawing/2014/main" id="{CE32137E-BEAB-4227-B846-44FA913DAE42}"/>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0" name="Group 39">
            <a:extLst>
              <a:ext uri="{FF2B5EF4-FFF2-40B4-BE49-F238E27FC236}">
                <a16:creationId xmlns:a16="http://schemas.microsoft.com/office/drawing/2014/main" id="{69939F3E-74E5-44F1-9240-48E58834DF45}"/>
              </a:ext>
            </a:extLst>
          </p:cNvPr>
          <p:cNvGrpSpPr/>
          <p:nvPr userDrawn="1"/>
        </p:nvGrpSpPr>
        <p:grpSpPr>
          <a:xfrm>
            <a:off x="12257314" y="1051487"/>
            <a:ext cx="1272540" cy="3085386"/>
            <a:chOff x="12257314" y="1051487"/>
            <a:chExt cx="1272540" cy="3085386"/>
          </a:xfrm>
        </p:grpSpPr>
        <p:sp>
          <p:nvSpPr>
            <p:cNvPr id="41" name="Rectangle 40">
              <a:extLst>
                <a:ext uri="{FF2B5EF4-FFF2-40B4-BE49-F238E27FC236}">
                  <a16:creationId xmlns:a16="http://schemas.microsoft.com/office/drawing/2014/main" id="{5D7AC190-6D13-491A-A146-FB42D15A54A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2" name="TextBox 41">
              <a:extLst>
                <a:ext uri="{FF2B5EF4-FFF2-40B4-BE49-F238E27FC236}">
                  <a16:creationId xmlns:a16="http://schemas.microsoft.com/office/drawing/2014/main" id="{BBB96B0B-9EF1-4F44-9D15-C2F5FAE2C72F}"/>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43" name="Freeform: Shape 42">
              <a:extLst>
                <a:ext uri="{FF2B5EF4-FFF2-40B4-BE49-F238E27FC236}">
                  <a16:creationId xmlns:a16="http://schemas.microsoft.com/office/drawing/2014/main" id="{73790DEF-B040-4375-B50D-2E75D106AF8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6BC3F5E-CB1C-47AD-A420-D44AF6A539EF}"/>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45" name="Freeform: Shape 44">
              <a:extLst>
                <a:ext uri="{FF2B5EF4-FFF2-40B4-BE49-F238E27FC236}">
                  <a16:creationId xmlns:a16="http://schemas.microsoft.com/office/drawing/2014/main" id="{0A4DDF4B-F5E6-4774-B89B-17BA6DF305EB}"/>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E3EA3A4-B959-4E87-9825-2BF632AE444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6F0D607-2FE9-4C0B-A4B4-B91087BCBBD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48" name="Picture 47">
              <a:extLst>
                <a:ext uri="{FF2B5EF4-FFF2-40B4-BE49-F238E27FC236}">
                  <a16:creationId xmlns:a16="http://schemas.microsoft.com/office/drawing/2014/main" id="{33E063C8-30BA-4E29-AD0A-98373A1AB3F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49" name="Rectangle 48">
              <a:extLst>
                <a:ext uri="{FF2B5EF4-FFF2-40B4-BE49-F238E27FC236}">
                  <a16:creationId xmlns:a16="http://schemas.microsoft.com/office/drawing/2014/main" id="{5D48A37F-F745-44A0-98C8-CA1A76B046F6}"/>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0" name="Rectangle 49">
              <a:extLst>
                <a:ext uri="{FF2B5EF4-FFF2-40B4-BE49-F238E27FC236}">
                  <a16:creationId xmlns:a16="http://schemas.microsoft.com/office/drawing/2014/main" id="{CDFA2AE4-FF5D-46B6-87B4-77EB5A52254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1" name="Rectangle 50">
              <a:extLst>
                <a:ext uri="{FF2B5EF4-FFF2-40B4-BE49-F238E27FC236}">
                  <a16:creationId xmlns:a16="http://schemas.microsoft.com/office/drawing/2014/main" id="{F36BE5EF-85EC-4E85-81DE-C07584B0FA4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2" name="Rectangle 51">
              <a:extLst>
                <a:ext uri="{FF2B5EF4-FFF2-40B4-BE49-F238E27FC236}">
                  <a16:creationId xmlns:a16="http://schemas.microsoft.com/office/drawing/2014/main" id="{A9B956C9-082C-4B27-AD93-0C603C121881}"/>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53" name="Group 52">
              <a:extLst>
                <a:ext uri="{FF2B5EF4-FFF2-40B4-BE49-F238E27FC236}">
                  <a16:creationId xmlns:a16="http://schemas.microsoft.com/office/drawing/2014/main" id="{B4712D24-C98D-4BA9-983F-49CB970D38EE}"/>
                </a:ext>
              </a:extLst>
            </p:cNvPr>
            <p:cNvGrpSpPr/>
            <p:nvPr userDrawn="1"/>
          </p:nvGrpSpPr>
          <p:grpSpPr>
            <a:xfrm>
              <a:off x="12364752" y="2345932"/>
              <a:ext cx="1055431" cy="88186"/>
              <a:chOff x="914335" y="6913770"/>
              <a:chExt cx="1109884" cy="100584"/>
            </a:xfrm>
            <a:noFill/>
          </p:grpSpPr>
          <p:sp>
            <p:nvSpPr>
              <p:cNvPr id="64" name="Rectangle 63">
                <a:extLst>
                  <a:ext uri="{FF2B5EF4-FFF2-40B4-BE49-F238E27FC236}">
                    <a16:creationId xmlns:a16="http://schemas.microsoft.com/office/drawing/2014/main" id="{EDA93D8A-1D14-4733-93D5-A04B1993F1D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65" name="Rectangle 64">
                <a:extLst>
                  <a:ext uri="{FF2B5EF4-FFF2-40B4-BE49-F238E27FC236}">
                    <a16:creationId xmlns:a16="http://schemas.microsoft.com/office/drawing/2014/main" id="{0B4E07B5-BB1F-4AE6-9F68-8BA108D159F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66" name="Rectangle 65">
                <a:extLst>
                  <a:ext uri="{FF2B5EF4-FFF2-40B4-BE49-F238E27FC236}">
                    <a16:creationId xmlns:a16="http://schemas.microsoft.com/office/drawing/2014/main" id="{5161CBFA-3A0B-469F-B774-CFFEAD3F0AB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67" name="Rectangle 66">
                <a:extLst>
                  <a:ext uri="{FF2B5EF4-FFF2-40B4-BE49-F238E27FC236}">
                    <a16:creationId xmlns:a16="http://schemas.microsoft.com/office/drawing/2014/main" id="{180E91D1-EB2F-4496-B88C-CE1A533E402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68" name="Rectangle 67">
                <a:extLst>
                  <a:ext uri="{FF2B5EF4-FFF2-40B4-BE49-F238E27FC236}">
                    <a16:creationId xmlns:a16="http://schemas.microsoft.com/office/drawing/2014/main" id="{F96F4D83-759D-4016-9F0F-EDB086D969F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69" name="Rectangle 68">
                <a:extLst>
                  <a:ext uri="{FF2B5EF4-FFF2-40B4-BE49-F238E27FC236}">
                    <a16:creationId xmlns:a16="http://schemas.microsoft.com/office/drawing/2014/main" id="{29B63B26-9A2E-4C5B-BA98-AA0ACD83E37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70" name="Rectangle 69">
                <a:extLst>
                  <a:ext uri="{FF2B5EF4-FFF2-40B4-BE49-F238E27FC236}">
                    <a16:creationId xmlns:a16="http://schemas.microsoft.com/office/drawing/2014/main" id="{379BE47D-8EBF-4BC0-AD9C-1E304A5308B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71" name="Rectangle 70">
                <a:extLst>
                  <a:ext uri="{FF2B5EF4-FFF2-40B4-BE49-F238E27FC236}">
                    <a16:creationId xmlns:a16="http://schemas.microsoft.com/office/drawing/2014/main" id="{83CACD62-1D2A-4C9A-82A8-DE26F2D2152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72" name="Rectangle 71">
                <a:extLst>
                  <a:ext uri="{FF2B5EF4-FFF2-40B4-BE49-F238E27FC236}">
                    <a16:creationId xmlns:a16="http://schemas.microsoft.com/office/drawing/2014/main" id="{1044C6D4-8350-42FD-B1CB-0CF4C9D9F82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73" name="Rectangle 72">
                <a:extLst>
                  <a:ext uri="{FF2B5EF4-FFF2-40B4-BE49-F238E27FC236}">
                    <a16:creationId xmlns:a16="http://schemas.microsoft.com/office/drawing/2014/main" id="{7D9ABC90-61E7-4E90-9073-F86C3B74753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54" name="Graphic 53" descr="Close with solid fill">
              <a:extLst>
                <a:ext uri="{FF2B5EF4-FFF2-40B4-BE49-F238E27FC236}">
                  <a16:creationId xmlns:a16="http://schemas.microsoft.com/office/drawing/2014/main" id="{37EB55F8-E8D5-4198-89DE-B0E01E1B8E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55" name="Graphic 54" descr="Close with solid fill">
              <a:extLst>
                <a:ext uri="{FF2B5EF4-FFF2-40B4-BE49-F238E27FC236}">
                  <a16:creationId xmlns:a16="http://schemas.microsoft.com/office/drawing/2014/main" id="{B6F5A250-BFFA-42A1-8D25-CFB0DA72B57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56" name="Graphic 55" descr="Close with solid fill">
              <a:extLst>
                <a:ext uri="{FF2B5EF4-FFF2-40B4-BE49-F238E27FC236}">
                  <a16:creationId xmlns:a16="http://schemas.microsoft.com/office/drawing/2014/main" id="{D53EE910-D134-4547-8737-B95277EF089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57" name="Graphic 56" descr="Close with solid fill">
              <a:extLst>
                <a:ext uri="{FF2B5EF4-FFF2-40B4-BE49-F238E27FC236}">
                  <a16:creationId xmlns:a16="http://schemas.microsoft.com/office/drawing/2014/main" id="{AA0C8EBC-8A95-4FF7-81FF-FD6B0F067E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58" name="Graphic 57" descr="Close with solid fill">
              <a:extLst>
                <a:ext uri="{FF2B5EF4-FFF2-40B4-BE49-F238E27FC236}">
                  <a16:creationId xmlns:a16="http://schemas.microsoft.com/office/drawing/2014/main" id="{8598951F-5A5A-49A5-9545-77D3E825924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59" name="Graphic 58" descr="Close with solid fill">
              <a:extLst>
                <a:ext uri="{FF2B5EF4-FFF2-40B4-BE49-F238E27FC236}">
                  <a16:creationId xmlns:a16="http://schemas.microsoft.com/office/drawing/2014/main" id="{95929A5B-A2CD-4D5E-AF71-CD01AD787D3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0" name="Graphic 59" descr="Close with solid fill">
              <a:extLst>
                <a:ext uri="{FF2B5EF4-FFF2-40B4-BE49-F238E27FC236}">
                  <a16:creationId xmlns:a16="http://schemas.microsoft.com/office/drawing/2014/main" id="{042C97FB-A1B0-4B71-B65E-9F3DBB9B68D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1" name="Graphic 60" descr="Close with solid fill">
              <a:extLst>
                <a:ext uri="{FF2B5EF4-FFF2-40B4-BE49-F238E27FC236}">
                  <a16:creationId xmlns:a16="http://schemas.microsoft.com/office/drawing/2014/main" id="{13BB3A3E-31BC-4C8E-B051-3598ACA680A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2" name="Graphic 61" descr="Close with solid fill">
              <a:extLst>
                <a:ext uri="{FF2B5EF4-FFF2-40B4-BE49-F238E27FC236}">
                  <a16:creationId xmlns:a16="http://schemas.microsoft.com/office/drawing/2014/main" id="{036AF13A-5529-4654-9F5F-34261CB09A9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63" name="Graphic 62" descr="Close with solid fill">
              <a:extLst>
                <a:ext uri="{FF2B5EF4-FFF2-40B4-BE49-F238E27FC236}">
                  <a16:creationId xmlns:a16="http://schemas.microsoft.com/office/drawing/2014/main" id="{8565E643-497F-4395-AD1C-B53D4B81927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863730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Image Right">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levision, nature, dark, night sky&#10;&#10;Description automatically generated">
            <a:extLst>
              <a:ext uri="{FF2B5EF4-FFF2-40B4-BE49-F238E27FC236}">
                <a16:creationId xmlns:a16="http://schemas.microsoft.com/office/drawing/2014/main" id="{C2D15D16-ECC9-078A-B9C7-09AEAC0C60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6" cy="6857998"/>
          </a:xfrm>
          <a:prstGeom prst="rect">
            <a:avLst/>
          </a:prstGeom>
        </p:spPr>
      </p:pic>
      <p:grpSp>
        <p:nvGrpSpPr>
          <p:cNvPr id="73" name="Group 72">
            <a:extLst>
              <a:ext uri="{FF2B5EF4-FFF2-40B4-BE49-F238E27FC236}">
                <a16:creationId xmlns:a16="http://schemas.microsoft.com/office/drawing/2014/main" id="{2B285209-705D-4C8F-A941-8AFB2E5D2C3C}"/>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400D9C7D-AFD1-476D-91BD-094E88398BA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3502D2C-FC02-413D-BF15-EA13D66FABA1}"/>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8DC0787-9556-40FF-AC3C-627A4350505C}"/>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FA25D3-273D-403A-B304-0E4B1ECD5EA7}"/>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AA6DA2-3739-4786-9A03-964028DD6D6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3EAD03-19C3-4C08-9106-17F0D381CE38}"/>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F96AAC-0FDC-487A-8798-7C5DB274AB6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A6919D5B-5686-43F8-8D85-E3882C56212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DC478C54-CEF6-4A4B-9778-A640C995E01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141E0D-12DE-44E7-9DD8-08CCF68120E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17A532-E264-4325-96BE-49513745692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5742C64-2422-4CDE-8C93-D3BA635E744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E561FE-45F1-45FF-89E9-6C99E3BDF7A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04D02C-BC6F-44D6-AB2F-7CFF6E7875B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6282"/>
            <a:ext cx="7189020" cy="1398263"/>
          </a:xfrm>
          <a:prstGeom prst="rect">
            <a:avLst/>
          </a:prstGeom>
          <a:noFill/>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4667"/>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cxnSp>
        <p:nvCxnSpPr>
          <p:cNvPr id="13" name="Straight Connector 12">
            <a:extLst>
              <a:ext uri="{FF2B5EF4-FFF2-40B4-BE49-F238E27FC236}">
                <a16:creationId xmlns:a16="http://schemas.microsoft.com/office/drawing/2014/main" id="{893DEC7C-79A3-4144-A817-AE81708959B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CC483F-468B-416B-B6B1-6BE884C5204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6479E2-9DF3-4DEA-9C4D-CCAD42FF9CC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FB90B3E7-0C5B-48B3-8561-36F18D7CB2C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5341EC9-B150-4429-843B-E5ADA3C3997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6CDF022-0744-4164-952F-14D8303C4B3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CA96E9CE-9F89-4534-AFC1-85731F0664C8}"/>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3DBE3881-0D07-4998-9F92-92FB5C60BD44}"/>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8" name="Rectangle 87">
            <a:extLst>
              <a:ext uri="{FF2B5EF4-FFF2-40B4-BE49-F238E27FC236}">
                <a16:creationId xmlns:a16="http://schemas.microsoft.com/office/drawing/2014/main" id="{99495E87-ABAD-4B57-9E98-7FFE41054BF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9" name="Group 88">
            <a:extLst>
              <a:ext uri="{FF2B5EF4-FFF2-40B4-BE49-F238E27FC236}">
                <a16:creationId xmlns:a16="http://schemas.microsoft.com/office/drawing/2014/main" id="{684DBF18-21E3-4C4F-AB0B-B7C6C9A45784}"/>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45ECE3A5-3B8A-4832-80BC-DD14F41F7732}"/>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1" name="TextBox 90">
              <a:extLst>
                <a:ext uri="{FF2B5EF4-FFF2-40B4-BE49-F238E27FC236}">
                  <a16:creationId xmlns:a16="http://schemas.microsoft.com/office/drawing/2014/main" id="{E7117544-529D-4E7F-BCCB-C875394B3B9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2" name="Freeform: Shape 91">
              <a:extLst>
                <a:ext uri="{FF2B5EF4-FFF2-40B4-BE49-F238E27FC236}">
                  <a16:creationId xmlns:a16="http://schemas.microsoft.com/office/drawing/2014/main" id="{FC72210F-12D9-4693-86C8-71981AD5C4B3}"/>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9194E8DB-D0FB-4E20-94B6-138504DD9A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4" name="Freeform: Shape 93">
              <a:extLst>
                <a:ext uri="{FF2B5EF4-FFF2-40B4-BE49-F238E27FC236}">
                  <a16:creationId xmlns:a16="http://schemas.microsoft.com/office/drawing/2014/main" id="{2BE48F46-090C-44D4-AF94-1D5F8F2B569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E080D52-6AE6-4675-81F8-07C78B9F8D0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F09E73A-FE20-4BD9-8D66-AF94023D782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4BFA87CA-E109-4FF2-B172-A94DFB268EFB}"/>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F4E24E0B-A12A-45D9-AB57-5A590D3ECCA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9" name="Rectangle 98">
              <a:extLst>
                <a:ext uri="{FF2B5EF4-FFF2-40B4-BE49-F238E27FC236}">
                  <a16:creationId xmlns:a16="http://schemas.microsoft.com/office/drawing/2014/main" id="{8C6B9DFE-14A1-4340-BB78-3196C843359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8CC2D451-C22A-4F2F-A874-38E8B2E8584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70732C7C-6967-40E4-BE40-9323AEB729E9}"/>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2" name="Group 101">
              <a:extLst>
                <a:ext uri="{FF2B5EF4-FFF2-40B4-BE49-F238E27FC236}">
                  <a16:creationId xmlns:a16="http://schemas.microsoft.com/office/drawing/2014/main" id="{240FC81C-279B-4512-8F30-1779A524F352}"/>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4ABABA4F-6CE0-44E9-9200-51BC5DA549DF}"/>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59B5C93E-3932-4419-8454-5E4AAD910B4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77597AE8-74B5-4588-B09F-4788D6F4E8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37FB415E-DCDC-4000-9766-9DD3CB93883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4C33F656-4167-4CE1-9AD4-40C37E056BE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595083B2-9F83-4528-AAF4-7C52D9AB1A0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29CD0836-52F9-45C7-A86A-35B4377EDBE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7A459AE0-8F2C-4633-8532-C0FA80DAE3F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17517B6F-D41A-4486-86DF-B5F390A8867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30AB530F-89EA-4891-9BC0-9BBE24D501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A61EE766-DA8C-4B11-B636-64641A0CC10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C1BEF7C-C7AE-4C02-97F1-E131B947CBD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1A20D4E3-61B3-4659-9F45-75626327B7A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9FDF2732-D7CB-4658-91CC-5A77D23DA1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9B7BDC60-1EF5-4806-9A77-5052A2D464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9DEE8FC4-A0D7-4AF1-A9B7-727B71FB054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AE6731F5-4F2A-4BA6-86DB-F95709DC6B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2F9778D0-206E-4FC0-B0E0-D32FE96569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DFA1B4CD-0D95-4FFC-BA36-3823DEC95F5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453B95BB-E6EC-4FF5-8BB9-6857193EAE9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2F4B2B6F-489A-487A-B10A-F4D2464CA129}"/>
              </a:ext>
            </a:extLst>
          </p:cNvPr>
          <p:cNvSpPr>
            <a:spLocks noGrp="1"/>
          </p:cNvSpPr>
          <p:nvPr>
            <p:ph type="dt" sz="half" idx="18"/>
          </p:nvPr>
        </p:nvSpPr>
        <p:spPr>
          <a:xfrm>
            <a:off x="-91858" y="6899830"/>
            <a:ext cx="54864" cy="54864"/>
          </a:xfrm>
        </p:spPr>
        <p:txBody>
          <a:bodyPr/>
          <a:lstStyle>
            <a:lvl1pPr>
              <a:defRPr sz="100">
                <a:noFill/>
              </a:defRPr>
            </a:lvl1pPr>
          </a:lstStyle>
          <a:p>
            <a:endParaRPr lang="en-US" dirty="0"/>
          </a:p>
        </p:txBody>
      </p:sp>
      <p:sp>
        <p:nvSpPr>
          <p:cNvPr id="4" name="Footer Placeholder 3">
            <a:extLst>
              <a:ext uri="{FF2B5EF4-FFF2-40B4-BE49-F238E27FC236}">
                <a16:creationId xmlns:a16="http://schemas.microsoft.com/office/drawing/2014/main" id="{3CA42B13-DC57-419A-8756-4F81A1EDB959}"/>
              </a:ext>
            </a:extLst>
          </p:cNvPr>
          <p:cNvSpPr>
            <a:spLocks noGrp="1"/>
          </p:cNvSpPr>
          <p:nvPr>
            <p:ph type="ftr" sz="quarter" idx="19"/>
          </p:nvPr>
        </p:nvSpPr>
        <p:spPr/>
        <p:txBody>
          <a:bodyPr/>
          <a:lstStyle/>
          <a:p>
            <a:endParaRPr lang="en-US" dirty="0"/>
          </a:p>
        </p:txBody>
      </p:sp>
      <p:sp>
        <p:nvSpPr>
          <p:cNvPr id="5" name="Slide Number Placeholder 4">
            <a:extLst>
              <a:ext uri="{FF2B5EF4-FFF2-40B4-BE49-F238E27FC236}">
                <a16:creationId xmlns:a16="http://schemas.microsoft.com/office/drawing/2014/main" id="{29F1D4C7-82F0-4511-A668-F8E8F1C0D502}"/>
              </a:ext>
            </a:extLst>
          </p:cNvPr>
          <p:cNvSpPr>
            <a:spLocks noGrp="1"/>
          </p:cNvSpPr>
          <p:nvPr>
            <p:ph type="sldNum" sz="quarter" idx="20"/>
          </p:nvPr>
        </p:nvSpPr>
        <p:spPr>
          <a:xfrm>
            <a:off x="12207900" y="6875928"/>
            <a:ext cx="54864" cy="54864"/>
          </a:xfrm>
        </p:spPr>
        <p:txBody>
          <a:bodyPr/>
          <a:lstStyle>
            <a:lvl1pPr>
              <a:defRPr sz="100">
                <a:noFill/>
              </a:defRPr>
            </a:lvl1pPr>
          </a:lstStyle>
          <a:p>
            <a:fld id="{5CFA18E4-D58E-4B28-B105-28D9665A8EBC}" type="slidenum">
              <a:rPr lang="en-US" smtClean="0"/>
              <a:pPr/>
              <a:t>‹#›</a:t>
            </a:fld>
            <a:endParaRPr lang="en-US" dirty="0"/>
          </a:p>
        </p:txBody>
      </p:sp>
      <p:pic>
        <p:nvPicPr>
          <p:cNvPr id="6" name="SPG Ratings Red White Big">
            <a:extLst>
              <a:ext uri="{FF2B5EF4-FFF2-40B4-BE49-F238E27FC236}">
                <a16:creationId xmlns:a16="http://schemas.microsoft.com/office/drawing/2014/main" id="{5A3173EF-605F-3CE6-C349-34645CE27C8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8160" y="173933"/>
            <a:ext cx="1713488" cy="959072"/>
          </a:xfrm>
          <a:prstGeom prst="rect">
            <a:avLst/>
          </a:prstGeom>
        </p:spPr>
      </p:pic>
    </p:spTree>
    <p:extLst>
      <p:ext uri="{BB962C8B-B14F-4D97-AF65-F5344CB8AC3E}">
        <p14:creationId xmlns:p14="http://schemas.microsoft.com/office/powerpoint/2010/main" val="18250318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 chart &amp; gray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209844" y="6403791"/>
            <a:ext cx="421983" cy="214804"/>
          </a:xfrm>
        </p:spPr>
        <p:txBody>
          <a:bodyPr/>
          <a:lstStyle/>
          <a:p>
            <a:fld id="{5246FB18-5DF1-419A-B975-14AFDDD65B9F}" type="slidenum">
              <a:rPr lang="en-US"/>
              <a:t>‹#›</a:t>
            </a:fld>
            <a:endParaRPr lang="en-US" dirty="0"/>
          </a:p>
        </p:txBody>
      </p:sp>
      <p:sp>
        <p:nvSpPr>
          <p:cNvPr id="12" name="Title 6">
            <a:extLst>
              <a:ext uri="{FF2B5EF4-FFF2-40B4-BE49-F238E27FC236}">
                <a16:creationId xmlns:a16="http://schemas.microsoft.com/office/drawing/2014/main" id="{E6E71DEB-2B08-404A-B54A-4BDD2F28576F}"/>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4" name="Subtitle">
            <a:extLst>
              <a:ext uri="{FF2B5EF4-FFF2-40B4-BE49-F238E27FC236}">
                <a16:creationId xmlns:a16="http://schemas.microsoft.com/office/drawing/2014/main" id="{BCF5F350-DD51-4485-8A27-AE27C668E5E6}"/>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Albra" panose="00000500000000000000" pitchFamily="50" charset="0"/>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5" name="Content Placeholder 2">
            <a:extLst>
              <a:ext uri="{FF2B5EF4-FFF2-40B4-BE49-F238E27FC236}">
                <a16:creationId xmlns:a16="http://schemas.microsoft.com/office/drawing/2014/main" id="{721A1F21-8321-4652-8A28-86054673115C}"/>
              </a:ext>
            </a:extLst>
          </p:cNvPr>
          <p:cNvSpPr>
            <a:spLocks noGrp="1"/>
          </p:cNvSpPr>
          <p:nvPr>
            <p:ph sz="half" idx="1" hasCustomPrompt="1"/>
          </p:nvPr>
        </p:nvSpPr>
        <p:spPr>
          <a:xfrm>
            <a:off x="567039" y="1967695"/>
            <a:ext cx="6968327" cy="3719349"/>
          </a:xfrm>
        </p:spPr>
        <p:txBody>
          <a:bodyPr>
            <a:noAutofit/>
          </a:bodyPr>
          <a:lstStyle>
            <a:lvl1pPr marL="0" indent="0">
              <a:buNone/>
              <a:defRPr sz="1200"/>
            </a:lvl1pPr>
            <a:lvl2pPr>
              <a:defRPr sz="1800"/>
            </a:lvl2pPr>
            <a:lvl3pPr>
              <a:defRPr sz="1600"/>
            </a:lvl3pPr>
            <a:lvl4pPr>
              <a:defRPr sz="1400"/>
            </a:lvl4pPr>
            <a:lvl5pPr>
              <a:defRPr sz="1400"/>
            </a:lvl5pPr>
          </a:lstStyle>
          <a:p>
            <a:pPr lvl="0"/>
            <a:r>
              <a:rPr lang="en-US" dirty="0"/>
              <a:t>Click to insert chart or image</a:t>
            </a:r>
          </a:p>
        </p:txBody>
      </p:sp>
      <p:sp>
        <p:nvSpPr>
          <p:cNvPr id="16" name="Text Placeholder 8">
            <a:extLst>
              <a:ext uri="{FF2B5EF4-FFF2-40B4-BE49-F238E27FC236}">
                <a16:creationId xmlns:a16="http://schemas.microsoft.com/office/drawing/2014/main" id="{3CF2DDBB-6063-444A-BF63-A5ECCB9E23D6}"/>
              </a:ext>
            </a:extLst>
          </p:cNvPr>
          <p:cNvSpPr>
            <a:spLocks noGrp="1"/>
          </p:cNvSpPr>
          <p:nvPr>
            <p:ph type="body" sz="quarter" idx="16" hasCustomPrompt="1"/>
          </p:nvPr>
        </p:nvSpPr>
        <p:spPr>
          <a:xfrm>
            <a:off x="7707638" y="1527858"/>
            <a:ext cx="3924189" cy="4421871"/>
          </a:xfrm>
          <a:solidFill>
            <a:schemeClr val="bg1">
              <a:lumMod val="95000"/>
            </a:schemeClr>
          </a:solidFill>
        </p:spPr>
        <p:txBody>
          <a:bodyPr lIns="91440" tIns="91440" bIns="91440"/>
          <a:lstStyle>
            <a:lvl1pPr>
              <a:defRPr sz="1400"/>
            </a:lvl1pPr>
            <a:lvl2pPr marL="0" indent="0">
              <a:buNone/>
              <a:defRPr sz="1600"/>
            </a:lvl2pPr>
            <a:lvl3pPr>
              <a:defRPr sz="1600"/>
            </a:lvl3pPr>
            <a:lvl4pPr>
              <a:defRPr sz="1600"/>
            </a:lvl4pPr>
            <a:lvl5pPr>
              <a:defRPr sz="1600"/>
            </a:lvl5pPr>
          </a:lstStyle>
          <a:p>
            <a:pPr lvl="0"/>
            <a:r>
              <a:rPr lang="en-US" dirty="0"/>
              <a:t>Click here to add text (max 3 bullets, no more than 15 words per bullet) </a:t>
            </a:r>
          </a:p>
        </p:txBody>
      </p:sp>
      <p:sp>
        <p:nvSpPr>
          <p:cNvPr id="17" name="Text Placeholder 7">
            <a:extLst>
              <a:ext uri="{FF2B5EF4-FFF2-40B4-BE49-F238E27FC236}">
                <a16:creationId xmlns:a16="http://schemas.microsoft.com/office/drawing/2014/main" id="{0863CC93-3CC7-4A24-9D6A-2BFD4C60CF7A}"/>
              </a:ext>
            </a:extLst>
          </p:cNvPr>
          <p:cNvSpPr>
            <a:spLocks noGrp="1"/>
          </p:cNvSpPr>
          <p:nvPr>
            <p:ph type="body" sz="quarter" idx="18" hasCustomPrompt="1"/>
          </p:nvPr>
        </p:nvSpPr>
        <p:spPr>
          <a:xfrm>
            <a:off x="567039" y="1527858"/>
            <a:ext cx="6968327" cy="419100"/>
          </a:xfrm>
          <a:noFill/>
          <a:effectLst/>
        </p:spPr>
        <p:txBody>
          <a:bodyPr rIns="0" anchor="ctr"/>
          <a:lstStyle>
            <a:lvl1pPr marL="0" indent="0">
              <a:buNone/>
              <a:defRPr sz="1600" b="0" baseline="0">
                <a:latin typeface="Albra" panose="00000500000000000000" pitchFamily="50" charset="0"/>
              </a:defRPr>
            </a:lvl1pPr>
          </a:lstStyle>
          <a:p>
            <a:pPr lvl="0"/>
            <a:r>
              <a:rPr lang="en-US" dirty="0"/>
              <a:t>Click To Add Chart Title</a:t>
            </a:r>
          </a:p>
        </p:txBody>
      </p:sp>
      <p:sp>
        <p:nvSpPr>
          <p:cNvPr id="9" name="Text Placeholder 11">
            <a:extLst>
              <a:ext uri="{FF2B5EF4-FFF2-40B4-BE49-F238E27FC236}">
                <a16:creationId xmlns:a16="http://schemas.microsoft.com/office/drawing/2014/main" id="{A05B4C92-4AEB-4791-B9DB-342EBE243D13}"/>
              </a:ext>
            </a:extLst>
          </p:cNvPr>
          <p:cNvSpPr>
            <a:spLocks noGrp="1"/>
          </p:cNvSpPr>
          <p:nvPr>
            <p:ph type="body" sz="quarter" idx="33" hasCustomPrompt="1"/>
          </p:nvPr>
        </p:nvSpPr>
        <p:spPr>
          <a:xfrm>
            <a:off x="567038" y="5687045"/>
            <a:ext cx="6968327" cy="262684"/>
          </a:xfrm>
        </p:spPr>
        <p:txBody>
          <a:bodyPr tIns="0" bIns="0" anchor="b"/>
          <a:lstStyle>
            <a:lvl1pPr marL="0" indent="0">
              <a:lnSpc>
                <a:spcPct val="100000"/>
              </a:lnSpc>
              <a:spcBef>
                <a:spcPts val="0"/>
              </a:spcBef>
              <a:spcAft>
                <a:spcPts val="200"/>
              </a:spcAft>
              <a:buSzPct val="25000"/>
              <a:buFont typeface="Arial" panose="020B0604020202020204" pitchFamily="34" charset="0"/>
              <a:buNone/>
              <a:defRPr sz="750">
                <a:latin typeface="Akkurat LL Light" panose="020B0404020101010102" pitchFamily="34" charset="-126"/>
                <a:ea typeface="Akkurat LL Light" panose="020B0404020101010102" pitchFamily="34" charset="-126"/>
                <a:cs typeface="Akkurat LL Light" panose="020B0404020101010102" pitchFamily="34" charset="-126"/>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40821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6"/>
            <a:ext cx="3374136" cy="288571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6"/>
            <a:ext cx="3374136" cy="2885718"/>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6"/>
            <a:ext cx="3374136" cy="288571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1">
            <a:extLst>
              <a:ext uri="{FF2B5EF4-FFF2-40B4-BE49-F238E27FC236}">
                <a16:creationId xmlns:a16="http://schemas.microsoft.com/office/drawing/2014/main" id="{3C054E2C-5FEC-4FC6-86D1-8129521D46A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857470567"/>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x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6"/>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5"/>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6"/>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0" name="Subtitle Left">
            <a:extLst>
              <a:ext uri="{FF2B5EF4-FFF2-40B4-BE49-F238E27FC236}">
                <a16:creationId xmlns:a16="http://schemas.microsoft.com/office/drawing/2014/main" id="{41D831FC-A1F7-4DC8-BA1A-A17C8EAA97A1}"/>
              </a:ext>
            </a:extLst>
          </p:cNvPr>
          <p:cNvSpPr>
            <a:spLocks noGrp="1"/>
          </p:cNvSpPr>
          <p:nvPr>
            <p:ph type="body" sz="quarter" idx="27" hasCustomPrompt="1"/>
          </p:nvPr>
        </p:nvSpPr>
        <p:spPr>
          <a:xfrm>
            <a:off x="559388" y="4238915"/>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Subtitle Middle">
            <a:extLst>
              <a:ext uri="{FF2B5EF4-FFF2-40B4-BE49-F238E27FC236}">
                <a16:creationId xmlns:a16="http://schemas.microsoft.com/office/drawing/2014/main" id="{C93652A2-26B5-47E7-8938-71678086071B}"/>
              </a:ext>
            </a:extLst>
          </p:cNvPr>
          <p:cNvSpPr>
            <a:spLocks noGrp="1"/>
          </p:cNvSpPr>
          <p:nvPr>
            <p:ph type="body" sz="quarter" idx="28" hasCustomPrompt="1"/>
          </p:nvPr>
        </p:nvSpPr>
        <p:spPr>
          <a:xfrm>
            <a:off x="4408008" y="4238915"/>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4" name="Subtitle Left">
            <a:extLst>
              <a:ext uri="{FF2B5EF4-FFF2-40B4-BE49-F238E27FC236}">
                <a16:creationId xmlns:a16="http://schemas.microsoft.com/office/drawing/2014/main" id="{7C644CFB-CECD-4FFC-BF18-52EAEA4F96E0}"/>
              </a:ext>
            </a:extLst>
          </p:cNvPr>
          <p:cNvSpPr>
            <a:spLocks noGrp="1"/>
          </p:cNvSpPr>
          <p:nvPr>
            <p:ph type="body" sz="quarter" idx="29" hasCustomPrompt="1"/>
          </p:nvPr>
        </p:nvSpPr>
        <p:spPr>
          <a:xfrm>
            <a:off x="55721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26" name="Subtitle Middle">
            <a:extLst>
              <a:ext uri="{FF2B5EF4-FFF2-40B4-BE49-F238E27FC236}">
                <a16:creationId xmlns:a16="http://schemas.microsoft.com/office/drawing/2014/main" id="{214DCF33-769C-4A91-B102-A082C83E9AAE}"/>
              </a:ext>
            </a:extLst>
          </p:cNvPr>
          <p:cNvSpPr>
            <a:spLocks noGrp="1"/>
          </p:cNvSpPr>
          <p:nvPr>
            <p:ph type="body" sz="quarter" idx="30" hasCustomPrompt="1"/>
          </p:nvPr>
        </p:nvSpPr>
        <p:spPr>
          <a:xfrm>
            <a:off x="440583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27" name="Subtitle Right">
            <a:extLst>
              <a:ext uri="{FF2B5EF4-FFF2-40B4-BE49-F238E27FC236}">
                <a16:creationId xmlns:a16="http://schemas.microsoft.com/office/drawing/2014/main" id="{AD42E7A8-3667-4180-9865-036D5D2E6CFA}"/>
              </a:ext>
            </a:extLst>
          </p:cNvPr>
          <p:cNvSpPr>
            <a:spLocks noGrp="1"/>
          </p:cNvSpPr>
          <p:nvPr>
            <p:ph type="body" sz="quarter" idx="31" hasCustomPrompt="1"/>
          </p:nvPr>
        </p:nvSpPr>
        <p:spPr>
          <a:xfrm>
            <a:off x="825445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28" name="Text Placeholder 20">
            <a:extLst>
              <a:ext uri="{FF2B5EF4-FFF2-40B4-BE49-F238E27FC236}">
                <a16:creationId xmlns:a16="http://schemas.microsoft.com/office/drawing/2014/main" id="{011E0055-63B4-4536-A39B-200812791310}"/>
              </a:ext>
            </a:extLst>
          </p:cNvPr>
          <p:cNvSpPr>
            <a:spLocks noGrp="1"/>
          </p:cNvSpPr>
          <p:nvPr>
            <p:ph type="body" sz="quarter" idx="32" hasCustomPrompt="1"/>
          </p:nvPr>
        </p:nvSpPr>
        <p:spPr>
          <a:xfrm>
            <a:off x="555624" y="4787432"/>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9" name="Text Placeholder 22">
            <a:extLst>
              <a:ext uri="{FF2B5EF4-FFF2-40B4-BE49-F238E27FC236}">
                <a16:creationId xmlns:a16="http://schemas.microsoft.com/office/drawing/2014/main" id="{B0446AC9-7EA2-49AF-9E03-1CBEDC4AF23C}"/>
              </a:ext>
            </a:extLst>
          </p:cNvPr>
          <p:cNvSpPr>
            <a:spLocks noGrp="1"/>
          </p:cNvSpPr>
          <p:nvPr>
            <p:ph type="body" sz="quarter" idx="33" hasCustomPrompt="1"/>
          </p:nvPr>
        </p:nvSpPr>
        <p:spPr>
          <a:xfrm>
            <a:off x="4405312" y="4787431"/>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0" name="Text Placeholder 24">
            <a:extLst>
              <a:ext uri="{FF2B5EF4-FFF2-40B4-BE49-F238E27FC236}">
                <a16:creationId xmlns:a16="http://schemas.microsoft.com/office/drawing/2014/main" id="{9C10E2FD-8E08-4E27-8251-911FE57D6D7E}"/>
              </a:ext>
            </a:extLst>
          </p:cNvPr>
          <p:cNvSpPr>
            <a:spLocks noGrp="1"/>
          </p:cNvSpPr>
          <p:nvPr>
            <p:ph type="body" sz="quarter" idx="34" hasCustomPrompt="1"/>
          </p:nvPr>
        </p:nvSpPr>
        <p:spPr>
          <a:xfrm>
            <a:off x="8254999" y="4787432"/>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1" name="Subtitle Right">
            <a:extLst>
              <a:ext uri="{FF2B5EF4-FFF2-40B4-BE49-F238E27FC236}">
                <a16:creationId xmlns:a16="http://schemas.microsoft.com/office/drawing/2014/main" id="{9808343C-7685-4CA9-A440-3AB53CE7DEBB}"/>
              </a:ext>
            </a:extLst>
          </p:cNvPr>
          <p:cNvSpPr>
            <a:spLocks noGrp="1"/>
          </p:cNvSpPr>
          <p:nvPr>
            <p:ph type="body" sz="quarter" idx="35" hasCustomPrompt="1"/>
          </p:nvPr>
        </p:nvSpPr>
        <p:spPr>
          <a:xfrm>
            <a:off x="8261177" y="4238914"/>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4" name="Text Placeholder 11">
            <a:extLst>
              <a:ext uri="{FF2B5EF4-FFF2-40B4-BE49-F238E27FC236}">
                <a16:creationId xmlns:a16="http://schemas.microsoft.com/office/drawing/2014/main" id="{473AA86A-C2C8-494A-B6CB-9F08C3C40F68}"/>
              </a:ext>
            </a:extLst>
          </p:cNvPr>
          <p:cNvSpPr>
            <a:spLocks noGrp="1"/>
          </p:cNvSpPr>
          <p:nvPr>
            <p:ph type="body" sz="quarter" idx="15" hasCustomPrompt="1"/>
          </p:nvPr>
        </p:nvSpPr>
        <p:spPr>
          <a:xfrm>
            <a:off x="567039" y="5799763"/>
            <a:ext cx="11060912" cy="412650"/>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42780526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91199"/>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text]</a:t>
            </a:r>
          </a:p>
        </p:txBody>
      </p:sp>
      <p:sp>
        <p:nvSpPr>
          <p:cNvPr id="25" name="Subtitle Left">
            <a:extLst>
              <a:ext uri="{FF2B5EF4-FFF2-40B4-BE49-F238E27FC236}">
                <a16:creationId xmlns:a16="http://schemas.microsoft.com/office/drawing/2014/main" id="{61E7C447-8A4D-450A-B86A-44DB0874944F}"/>
              </a:ext>
            </a:extLst>
          </p:cNvPr>
          <p:cNvSpPr>
            <a:spLocks noGrp="1"/>
          </p:cNvSpPr>
          <p:nvPr>
            <p:ph type="body" sz="quarter" idx="16" hasCustomPrompt="1"/>
          </p:nvPr>
        </p:nvSpPr>
        <p:spPr>
          <a:xfrm>
            <a:off x="560975"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7" name="Subtitle Left Middle">
            <a:extLst>
              <a:ext uri="{FF2B5EF4-FFF2-40B4-BE49-F238E27FC236}">
                <a16:creationId xmlns:a16="http://schemas.microsoft.com/office/drawing/2014/main" id="{063F30B2-FBDB-4754-8B9E-9E075D826918}"/>
              </a:ext>
            </a:extLst>
          </p:cNvPr>
          <p:cNvSpPr>
            <a:spLocks noGrp="1"/>
          </p:cNvSpPr>
          <p:nvPr>
            <p:ph type="body" sz="quarter" idx="17" hasCustomPrompt="1"/>
          </p:nvPr>
        </p:nvSpPr>
        <p:spPr>
          <a:xfrm>
            <a:off x="2819483"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9" name="Subtitle Middle">
            <a:extLst>
              <a:ext uri="{FF2B5EF4-FFF2-40B4-BE49-F238E27FC236}">
                <a16:creationId xmlns:a16="http://schemas.microsoft.com/office/drawing/2014/main" id="{DF760517-3B3F-40C1-BC94-AE68C8CEAD3E}"/>
              </a:ext>
            </a:extLst>
          </p:cNvPr>
          <p:cNvSpPr>
            <a:spLocks noGrp="1"/>
          </p:cNvSpPr>
          <p:nvPr>
            <p:ph type="body" sz="quarter" idx="19" hasCustomPrompt="1"/>
          </p:nvPr>
        </p:nvSpPr>
        <p:spPr>
          <a:xfrm>
            <a:off x="5077991"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1" name="Subtitle Right Middle">
            <a:extLst>
              <a:ext uri="{FF2B5EF4-FFF2-40B4-BE49-F238E27FC236}">
                <a16:creationId xmlns:a16="http://schemas.microsoft.com/office/drawing/2014/main" id="{0B780B94-455F-49EE-8F11-14EC4C3DD594}"/>
              </a:ext>
            </a:extLst>
          </p:cNvPr>
          <p:cNvSpPr>
            <a:spLocks noGrp="1"/>
          </p:cNvSpPr>
          <p:nvPr>
            <p:ph type="body" sz="quarter" idx="21" hasCustomPrompt="1"/>
          </p:nvPr>
        </p:nvSpPr>
        <p:spPr>
          <a:xfrm>
            <a:off x="733649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3" name="Subtitle Right">
            <a:extLst>
              <a:ext uri="{FF2B5EF4-FFF2-40B4-BE49-F238E27FC236}">
                <a16:creationId xmlns:a16="http://schemas.microsoft.com/office/drawing/2014/main" id="{7C513371-3013-4E16-89BA-D116A01B5511}"/>
              </a:ext>
            </a:extLst>
          </p:cNvPr>
          <p:cNvSpPr>
            <a:spLocks noGrp="1"/>
          </p:cNvSpPr>
          <p:nvPr>
            <p:ph type="body" sz="quarter" idx="23" hasCustomPrompt="1"/>
          </p:nvPr>
        </p:nvSpPr>
        <p:spPr>
          <a:xfrm>
            <a:off x="959500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8" name="Text Placeholder 7">
            <a:extLst>
              <a:ext uri="{FF2B5EF4-FFF2-40B4-BE49-F238E27FC236}">
                <a16:creationId xmlns:a16="http://schemas.microsoft.com/office/drawing/2014/main" id="{15865455-3EAC-4FAE-9B20-C2DDA8A06C79}"/>
              </a:ext>
            </a:extLst>
          </p:cNvPr>
          <p:cNvSpPr>
            <a:spLocks noGrp="1"/>
          </p:cNvSpPr>
          <p:nvPr>
            <p:ph type="body" sz="quarter" idx="24" hasCustomPrompt="1"/>
          </p:nvPr>
        </p:nvSpPr>
        <p:spPr>
          <a:xfrm>
            <a:off x="558801"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17" name="Text Placeholder 16">
            <a:extLst>
              <a:ext uri="{FF2B5EF4-FFF2-40B4-BE49-F238E27FC236}">
                <a16:creationId xmlns:a16="http://schemas.microsoft.com/office/drawing/2014/main" id="{2D119D33-E5BA-400E-84C0-9493ACA2B9A6}"/>
              </a:ext>
            </a:extLst>
          </p:cNvPr>
          <p:cNvSpPr>
            <a:spLocks noGrp="1"/>
          </p:cNvSpPr>
          <p:nvPr>
            <p:ph type="body" sz="quarter" idx="25" hasCustomPrompt="1"/>
          </p:nvPr>
        </p:nvSpPr>
        <p:spPr>
          <a:xfrm>
            <a:off x="2819401"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36" name="Text Placeholder 35">
            <a:extLst>
              <a:ext uri="{FF2B5EF4-FFF2-40B4-BE49-F238E27FC236}">
                <a16:creationId xmlns:a16="http://schemas.microsoft.com/office/drawing/2014/main" id="{9B5EC6C1-CF45-4972-9451-C7BA44F2C65C}"/>
              </a:ext>
            </a:extLst>
          </p:cNvPr>
          <p:cNvSpPr>
            <a:spLocks noGrp="1"/>
          </p:cNvSpPr>
          <p:nvPr>
            <p:ph type="body" sz="quarter" idx="26" hasCustomPrompt="1"/>
          </p:nvPr>
        </p:nvSpPr>
        <p:spPr>
          <a:xfrm>
            <a:off x="5096934" y="3271960"/>
            <a:ext cx="2036233" cy="2422404"/>
          </a:xfrm>
        </p:spPr>
        <p:txBody>
          <a:bodyPr/>
          <a:lstStyle>
            <a:lvl1pPr marL="114300" indent="-114300">
              <a:defRPr sz="1100"/>
            </a:lvl1pPr>
            <a:lvl2pPr marL="341313" indent="-114300">
              <a:tabLst/>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38" name="Text Placeholder 37">
            <a:extLst>
              <a:ext uri="{FF2B5EF4-FFF2-40B4-BE49-F238E27FC236}">
                <a16:creationId xmlns:a16="http://schemas.microsoft.com/office/drawing/2014/main" id="{917E3231-30EC-4F7F-81A0-2AF42FA1D83E}"/>
              </a:ext>
            </a:extLst>
          </p:cNvPr>
          <p:cNvSpPr>
            <a:spLocks noGrp="1"/>
          </p:cNvSpPr>
          <p:nvPr>
            <p:ph type="body" sz="quarter" idx="27" hasCustomPrompt="1"/>
          </p:nvPr>
        </p:nvSpPr>
        <p:spPr>
          <a:xfrm>
            <a:off x="7336367"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40" name="Text Placeholder 39">
            <a:extLst>
              <a:ext uri="{FF2B5EF4-FFF2-40B4-BE49-F238E27FC236}">
                <a16:creationId xmlns:a16="http://schemas.microsoft.com/office/drawing/2014/main" id="{DD634B5F-D3D8-4AB0-B51D-1C828AC68D5D}"/>
              </a:ext>
            </a:extLst>
          </p:cNvPr>
          <p:cNvSpPr>
            <a:spLocks noGrp="1"/>
          </p:cNvSpPr>
          <p:nvPr>
            <p:ph type="body" sz="quarter" idx="28" hasCustomPrompt="1"/>
          </p:nvPr>
        </p:nvSpPr>
        <p:spPr>
          <a:xfrm>
            <a:off x="9594851" y="3271960"/>
            <a:ext cx="2038349"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6" name="Title 5">
            <a:extLst>
              <a:ext uri="{FF2B5EF4-FFF2-40B4-BE49-F238E27FC236}">
                <a16:creationId xmlns:a16="http://schemas.microsoft.com/office/drawing/2014/main" id="{BDA01D14-CBFD-4FB8-8BC4-D8830CEC160D}"/>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C816339-A3B2-46CC-8115-A134C967F642}"/>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2" name="Text Placeholder 11">
            <a:extLst>
              <a:ext uri="{FF2B5EF4-FFF2-40B4-BE49-F238E27FC236}">
                <a16:creationId xmlns:a16="http://schemas.microsoft.com/office/drawing/2014/main" id="{8AF474E7-9310-4F30-B638-C2B67375861F}"/>
              </a:ext>
            </a:extLst>
          </p:cNvPr>
          <p:cNvSpPr>
            <a:spLocks noGrp="1"/>
          </p:cNvSpPr>
          <p:nvPr>
            <p:ph type="body" sz="quarter" idx="29" hasCustomPrompt="1"/>
          </p:nvPr>
        </p:nvSpPr>
        <p:spPr>
          <a:xfrm>
            <a:off x="567039" y="5799763"/>
            <a:ext cx="11060912" cy="412650"/>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63130078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5.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8B53055D-29D5-4FE1-BE64-E17CAF363092}"/>
              </a:ext>
            </a:extLst>
          </p:cNvPr>
          <p:cNvGrpSpPr/>
          <p:nvPr userDrawn="1"/>
        </p:nvGrpSpPr>
        <p:grpSpPr>
          <a:xfrm>
            <a:off x="12192996" y="647700"/>
            <a:ext cx="139664" cy="5046663"/>
            <a:chOff x="12192996" y="647700"/>
            <a:chExt cx="139664" cy="5046663"/>
          </a:xfrm>
        </p:grpSpPr>
        <p:cxnSp>
          <p:nvCxnSpPr>
            <p:cNvPr id="143" name="Straight Connector 142">
              <a:extLst>
                <a:ext uri="{FF2B5EF4-FFF2-40B4-BE49-F238E27FC236}">
                  <a16:creationId xmlns:a16="http://schemas.microsoft.com/office/drawing/2014/main" id="{4239ECE5-FA9C-4670-87F6-C0D934E9AAE7}"/>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D1EA425-A7BD-47A4-B2D5-16D157827594}"/>
                </a:ext>
              </a:extLst>
            </p:cNvPr>
            <p:cNvGrpSpPr/>
            <p:nvPr userDrawn="1"/>
          </p:nvGrpSpPr>
          <p:grpSpPr>
            <a:xfrm>
              <a:off x="12202508" y="647700"/>
              <a:ext cx="130152" cy="5046663"/>
              <a:chOff x="12202508" y="647700"/>
              <a:chExt cx="130152" cy="5046663"/>
            </a:xfrm>
          </p:grpSpPr>
          <p:cxnSp>
            <p:nvCxnSpPr>
              <p:cNvPr id="59" name="Straight Connector 58">
                <a:extLst>
                  <a:ext uri="{FF2B5EF4-FFF2-40B4-BE49-F238E27FC236}">
                    <a16:creationId xmlns:a16="http://schemas.microsoft.com/office/drawing/2014/main" id="{7D274501-4E1B-4808-B24A-1DD2E90B8BE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E6B1F-3105-4A91-B970-D589ADB77A85}"/>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B44A62-3176-45B3-B8F1-13B68150156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3F9198C-0474-411B-B709-BB380C249BDA}"/>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E22D08E-6812-4F78-A644-C1C379E1CB6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567039" y="651300"/>
            <a:ext cx="11062709" cy="648111"/>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567039" y="1622630"/>
            <a:ext cx="11064240" cy="458566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38113" y="6403791"/>
            <a:ext cx="2469919" cy="214805"/>
          </a:xfrm>
          <a:prstGeom prst="rect">
            <a:avLst/>
          </a:prstGeom>
        </p:spPr>
        <p:txBody>
          <a:bodyPr vert="horz" lIns="0" tIns="0" rIns="0" bIns="0" rtlCol="0" anchor="ctr"/>
          <a:lstStyle>
            <a:lvl1pPr algn="l">
              <a:defRPr sz="900">
                <a:solidFill>
                  <a:schemeClr val="tx1"/>
                </a:solidFill>
              </a:defRPr>
            </a:lvl1pPr>
          </a:lstStyle>
          <a:p>
            <a:endParaRPr lang="en-US" dirty="0"/>
          </a:p>
        </p:txBody>
      </p:sp>
      <p:sp>
        <p:nvSpPr>
          <p:cNvPr id="5" name="Footer Placeholder 4"/>
          <p:cNvSpPr>
            <a:spLocks noGrp="1"/>
          </p:cNvSpPr>
          <p:nvPr>
            <p:ph type="ftr" sz="quarter" idx="3"/>
          </p:nvPr>
        </p:nvSpPr>
        <p:spPr>
          <a:xfrm>
            <a:off x="6170051" y="6403791"/>
            <a:ext cx="5008262" cy="214805"/>
          </a:xfrm>
          <a:prstGeom prst="rect">
            <a:avLst/>
          </a:prstGeom>
        </p:spPr>
        <p:txBody>
          <a:bodyPr vert="horz" lIns="0" tIns="0" rIns="0" bIns="0" rtlCol="0" anchor="ctr"/>
          <a:lstStyle>
            <a:lvl1pPr algn="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11209844" y="6403791"/>
            <a:ext cx="421983" cy="214804"/>
          </a:xfrm>
          <a:prstGeom prst="rect">
            <a:avLst/>
          </a:prstGeom>
        </p:spPr>
        <p:txBody>
          <a:bodyPr vert="horz" lIns="0" tIns="0" rIns="0" bIns="0" rtlCol="0" anchor="ctr"/>
          <a:lstStyle>
            <a:lvl1pPr algn="r">
              <a:defRPr sz="900">
                <a:solidFill>
                  <a:schemeClr val="tx1"/>
                </a:solidFill>
              </a:defRPr>
            </a:lvl1pPr>
          </a:lstStyle>
          <a:p>
            <a:fld id="{5CFA18E4-D58E-4B28-B105-28D9665A8EBC}" type="slidenum">
              <a:rPr lang="en-US" smtClean="0"/>
              <a:pPr/>
              <a:t>‹#›</a:t>
            </a:fld>
            <a:endParaRPr lang="en-US" dirty="0"/>
          </a:p>
        </p:txBody>
      </p:sp>
      <p:cxnSp>
        <p:nvCxnSpPr>
          <p:cNvPr id="22" name="Straight Connector 21">
            <a:extLst>
              <a:ext uri="{FF2B5EF4-FFF2-40B4-BE49-F238E27FC236}">
                <a16:creationId xmlns:a16="http://schemas.microsoft.com/office/drawing/2014/main" id="{F8CC70A6-20E9-484F-A6D8-8AC9F5A9969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26C736-25F9-4471-B9E2-7FDAD4B0C0F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A59E5F-121F-4882-AD04-A65D6DB42A46}"/>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924EB760-7DB9-4158-8A20-E30A256A1D62}"/>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145" name="Group 144">
            <a:extLst>
              <a:ext uri="{FF2B5EF4-FFF2-40B4-BE49-F238E27FC236}">
                <a16:creationId xmlns:a16="http://schemas.microsoft.com/office/drawing/2014/main" id="{CB39B6C1-8002-4F75-B7FC-EDAA23A0F76B}"/>
              </a:ext>
            </a:extLst>
          </p:cNvPr>
          <p:cNvGrpSpPr/>
          <p:nvPr userDrawn="1"/>
        </p:nvGrpSpPr>
        <p:grpSpPr>
          <a:xfrm>
            <a:off x="-130152" y="647700"/>
            <a:ext cx="130152" cy="5046663"/>
            <a:chOff x="-130152" y="647700"/>
            <a:chExt cx="130152" cy="5046663"/>
          </a:xfrm>
        </p:grpSpPr>
        <p:cxnSp>
          <p:nvCxnSpPr>
            <p:cNvPr id="53" name="Straight Connector 52">
              <a:extLst>
                <a:ext uri="{FF2B5EF4-FFF2-40B4-BE49-F238E27FC236}">
                  <a16:creationId xmlns:a16="http://schemas.microsoft.com/office/drawing/2014/main" id="{E3A10AFA-0D6D-43FA-9041-F48F1EDAEE3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406A10-0F3B-4C6E-BB94-300915DB02B5}"/>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B54C7B1-605E-4788-A9E2-5192021613D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F6F6D6-1AD2-4BB1-ABE1-A1E2DADB16B8}"/>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3725CBF-16E5-4686-95FC-61EDD7BAA2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14B1D6-A02F-4F63-8B42-6490CB75FE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44C75B12-814D-46B5-AC2A-CF6E825BD2A6}"/>
              </a:ext>
            </a:extLst>
          </p:cNvPr>
          <p:cNvCxnSpPr>
            <a:cxnSpLocks/>
          </p:cNvCxnSpPr>
          <p:nvPr userDrawn="1"/>
        </p:nvCxnSpPr>
        <p:spPr>
          <a:xfrm rot="16200000">
            <a:off x="5510224"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196D04-0548-4EFC-84ED-EC48273BDB1F}"/>
              </a:ext>
            </a:extLst>
          </p:cNvPr>
          <p:cNvCxnSpPr>
            <a:cxnSpLocks/>
          </p:cNvCxnSpPr>
          <p:nvPr userDrawn="1"/>
        </p:nvCxnSpPr>
        <p:spPr>
          <a:xfrm rot="16200000">
            <a:off x="6542099"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CDAEB47-98C9-4B0C-95C2-0EC29C2061ED}"/>
              </a:ext>
            </a:extLst>
          </p:cNvPr>
          <p:cNvGrpSpPr/>
          <p:nvPr userDrawn="1"/>
        </p:nvGrpSpPr>
        <p:grpSpPr>
          <a:xfrm>
            <a:off x="-1325" y="6871033"/>
            <a:ext cx="12192000" cy="143299"/>
            <a:chOff x="-1325" y="6871033"/>
            <a:chExt cx="12192000" cy="143299"/>
          </a:xfrm>
        </p:grpSpPr>
        <p:sp>
          <p:nvSpPr>
            <p:cNvPr id="26" name="Rectangle 25">
              <a:extLst>
                <a:ext uri="{FF2B5EF4-FFF2-40B4-BE49-F238E27FC236}">
                  <a16:creationId xmlns:a16="http://schemas.microsoft.com/office/drawing/2014/main" id="{E605001D-9AEE-4D97-B1CD-2703613BD58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1B9E2804-C808-4357-85E3-7E72AE20E804}"/>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D1B8713C-445E-4C83-92F1-E19C8C10D52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E4BEDC11-C1A2-4363-AD61-124751DC85F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E15ADA81-F289-451E-8271-81B1C7F9E9EF}"/>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1A4E92C5-8939-4B55-A84F-8B6C68F6A2F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EC1083AB-631D-4A3B-8771-C6B62512D456}"/>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2" name="Freeform: Shape 71">
              <a:extLst>
                <a:ext uri="{FF2B5EF4-FFF2-40B4-BE49-F238E27FC236}">
                  <a16:creationId xmlns:a16="http://schemas.microsoft.com/office/drawing/2014/main" id="{FF86C41D-0758-43AE-A2D8-C6C2A9707FA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3DF0139A-E334-464F-A56C-5152A071597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74" name="Freeform: Shape 73">
              <a:extLst>
                <a:ext uri="{FF2B5EF4-FFF2-40B4-BE49-F238E27FC236}">
                  <a16:creationId xmlns:a16="http://schemas.microsoft.com/office/drawing/2014/main" id="{A932836E-03AE-4492-BB6B-F8FED4E71E87}"/>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C7F708EF-F923-4A24-A6D7-4BCA3EA881C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40B2C87-F899-480F-93E9-C79E951858AE}"/>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E5DF1AEA-298E-4AA0-B861-79AAC8A95392}"/>
                </a:ext>
              </a:extLst>
            </p:cNvPr>
            <p:cNvPicPr>
              <a:picLocks noChangeAspect="1"/>
            </p:cNvPicPr>
            <p:nvPr userDrawn="1"/>
          </p:nvPicPr>
          <p:blipFill>
            <a:blip r:embed="rId68">
              <a:extLst>
                <a:ext uri="{28A0092B-C50C-407E-A947-70E740481C1C}">
                  <a14:useLocalDpi xmlns:a14="http://schemas.microsoft.com/office/drawing/2010/main"/>
                </a:ext>
              </a:extLst>
            </a:blip>
            <a:srcRect/>
            <a:stretch/>
          </p:blipFill>
          <p:spPr>
            <a:xfrm>
              <a:off x="12343753" y="1289096"/>
              <a:ext cx="1097248" cy="2017928"/>
            </a:xfrm>
            <a:prstGeom prst="rect">
              <a:avLst/>
            </a:prstGeom>
          </p:spPr>
        </p:pic>
        <p:sp>
          <p:nvSpPr>
            <p:cNvPr id="78" name="Rectangle 77">
              <a:extLst>
                <a:ext uri="{FF2B5EF4-FFF2-40B4-BE49-F238E27FC236}">
                  <a16:creationId xmlns:a16="http://schemas.microsoft.com/office/drawing/2014/main" id="{91936950-6B61-4AF0-BAA8-E319B5E9A77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79" name="Rectangle 78">
              <a:extLst>
                <a:ext uri="{FF2B5EF4-FFF2-40B4-BE49-F238E27FC236}">
                  <a16:creationId xmlns:a16="http://schemas.microsoft.com/office/drawing/2014/main" id="{EDB7CB3A-885A-4980-B14D-0F1486237ABB}"/>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4" name="Rectangle 83">
              <a:extLst>
                <a:ext uri="{FF2B5EF4-FFF2-40B4-BE49-F238E27FC236}">
                  <a16:creationId xmlns:a16="http://schemas.microsoft.com/office/drawing/2014/main" id="{E23BEF90-B240-43F5-A7D2-FF40EB2BA4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5" name="Rectangle 84">
              <a:extLst>
                <a:ext uri="{FF2B5EF4-FFF2-40B4-BE49-F238E27FC236}">
                  <a16:creationId xmlns:a16="http://schemas.microsoft.com/office/drawing/2014/main" id="{F4099FFA-147F-4A80-8F31-739AAC66D79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86" name="Group 85">
              <a:extLst>
                <a:ext uri="{FF2B5EF4-FFF2-40B4-BE49-F238E27FC236}">
                  <a16:creationId xmlns:a16="http://schemas.microsoft.com/office/drawing/2014/main" id="{26126108-7849-4214-9223-9F761DE635F2}"/>
                </a:ext>
              </a:extLst>
            </p:cNvPr>
            <p:cNvGrpSpPr/>
            <p:nvPr userDrawn="1"/>
          </p:nvGrpSpPr>
          <p:grpSpPr>
            <a:xfrm>
              <a:off x="12364752" y="2345932"/>
              <a:ext cx="1055431" cy="88186"/>
              <a:chOff x="914335" y="6913770"/>
              <a:chExt cx="1109884" cy="100584"/>
            </a:xfrm>
            <a:noFill/>
          </p:grpSpPr>
          <p:sp>
            <p:nvSpPr>
              <p:cNvPr id="101" name="Rectangle 100">
                <a:extLst>
                  <a:ext uri="{FF2B5EF4-FFF2-40B4-BE49-F238E27FC236}">
                    <a16:creationId xmlns:a16="http://schemas.microsoft.com/office/drawing/2014/main" id="{D9714B2F-270E-40BD-B18C-1CABA6E328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2" name="Rectangle 101">
                <a:extLst>
                  <a:ext uri="{FF2B5EF4-FFF2-40B4-BE49-F238E27FC236}">
                    <a16:creationId xmlns:a16="http://schemas.microsoft.com/office/drawing/2014/main" id="{0E9EDAC8-6407-4216-ABF3-EA70809BB4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03" name="Rectangle 102">
                <a:extLst>
                  <a:ext uri="{FF2B5EF4-FFF2-40B4-BE49-F238E27FC236}">
                    <a16:creationId xmlns:a16="http://schemas.microsoft.com/office/drawing/2014/main" id="{C97366D4-D620-4493-BD87-54D81FBE2F4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04" name="Rectangle 103">
                <a:extLst>
                  <a:ext uri="{FF2B5EF4-FFF2-40B4-BE49-F238E27FC236}">
                    <a16:creationId xmlns:a16="http://schemas.microsoft.com/office/drawing/2014/main" id="{028BCBB1-4C8C-4515-A267-36F4D23D05E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05" name="Rectangle 104">
                <a:extLst>
                  <a:ext uri="{FF2B5EF4-FFF2-40B4-BE49-F238E27FC236}">
                    <a16:creationId xmlns:a16="http://schemas.microsoft.com/office/drawing/2014/main" id="{044F7EB9-753F-48FA-B2B6-73C4C4096CA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06" name="Rectangle 105">
                <a:extLst>
                  <a:ext uri="{FF2B5EF4-FFF2-40B4-BE49-F238E27FC236}">
                    <a16:creationId xmlns:a16="http://schemas.microsoft.com/office/drawing/2014/main" id="{52DAE743-1AB2-468D-B4E2-50F2FB87E79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07" name="Rectangle 106">
                <a:extLst>
                  <a:ext uri="{FF2B5EF4-FFF2-40B4-BE49-F238E27FC236}">
                    <a16:creationId xmlns:a16="http://schemas.microsoft.com/office/drawing/2014/main" id="{B46B3D31-69AA-43A1-A2E2-F0939214892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08" name="Rectangle 107">
                <a:extLst>
                  <a:ext uri="{FF2B5EF4-FFF2-40B4-BE49-F238E27FC236}">
                    <a16:creationId xmlns:a16="http://schemas.microsoft.com/office/drawing/2014/main" id="{3064BA3B-8C0F-4AFD-92AB-AC0B5E4B6B3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09" name="Rectangle 108">
                <a:extLst>
                  <a:ext uri="{FF2B5EF4-FFF2-40B4-BE49-F238E27FC236}">
                    <a16:creationId xmlns:a16="http://schemas.microsoft.com/office/drawing/2014/main" id="{6CABC053-DAB8-4239-9575-3B71323FE8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0" name="Rectangle 109">
                <a:extLst>
                  <a:ext uri="{FF2B5EF4-FFF2-40B4-BE49-F238E27FC236}">
                    <a16:creationId xmlns:a16="http://schemas.microsoft.com/office/drawing/2014/main" id="{06230F72-4394-4413-AF03-843676FDBA3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87" name="Graphic 86" descr="Close with solid fill">
              <a:extLst>
                <a:ext uri="{FF2B5EF4-FFF2-40B4-BE49-F238E27FC236}">
                  <a16:creationId xmlns:a16="http://schemas.microsoft.com/office/drawing/2014/main" id="{1B831779-A669-4371-8FD1-5066D9D69E1B}"/>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359990" y="3132474"/>
              <a:ext cx="100919" cy="100919"/>
            </a:xfrm>
            <a:prstGeom prst="rect">
              <a:avLst/>
            </a:prstGeom>
          </p:spPr>
        </p:pic>
        <p:pic>
          <p:nvPicPr>
            <p:cNvPr id="92" name="Graphic 91" descr="Close with solid fill">
              <a:extLst>
                <a:ext uri="{FF2B5EF4-FFF2-40B4-BE49-F238E27FC236}">
                  <a16:creationId xmlns:a16="http://schemas.microsoft.com/office/drawing/2014/main" id="{208D0745-DE9A-4926-B866-2B1F3923CFF5}"/>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468758" y="3132474"/>
              <a:ext cx="100919" cy="100919"/>
            </a:xfrm>
            <a:prstGeom prst="rect">
              <a:avLst/>
            </a:prstGeom>
          </p:spPr>
        </p:pic>
        <p:pic>
          <p:nvPicPr>
            <p:cNvPr id="93" name="Graphic 92" descr="Close with solid fill">
              <a:extLst>
                <a:ext uri="{FF2B5EF4-FFF2-40B4-BE49-F238E27FC236}">
                  <a16:creationId xmlns:a16="http://schemas.microsoft.com/office/drawing/2014/main" id="{87D9F2AF-BA2B-48D6-B3AE-AF75E4624241}"/>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572765" y="3132473"/>
              <a:ext cx="100919" cy="100919"/>
            </a:xfrm>
            <a:prstGeom prst="rect">
              <a:avLst/>
            </a:prstGeom>
          </p:spPr>
        </p:pic>
        <p:pic>
          <p:nvPicPr>
            <p:cNvPr id="94" name="Graphic 93" descr="Close with solid fill">
              <a:extLst>
                <a:ext uri="{FF2B5EF4-FFF2-40B4-BE49-F238E27FC236}">
                  <a16:creationId xmlns:a16="http://schemas.microsoft.com/office/drawing/2014/main" id="{AD967705-7CEE-4D01-818A-5D9A6396C5F5}"/>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679153" y="3132472"/>
              <a:ext cx="100919" cy="100919"/>
            </a:xfrm>
            <a:prstGeom prst="rect">
              <a:avLst/>
            </a:prstGeom>
          </p:spPr>
        </p:pic>
        <p:pic>
          <p:nvPicPr>
            <p:cNvPr id="95" name="Graphic 94" descr="Close with solid fill">
              <a:extLst>
                <a:ext uri="{FF2B5EF4-FFF2-40B4-BE49-F238E27FC236}">
                  <a16:creationId xmlns:a16="http://schemas.microsoft.com/office/drawing/2014/main" id="{0FCA396B-0DD6-4260-93CF-050A3D8C1C8D}"/>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785541" y="3132471"/>
              <a:ext cx="100919" cy="100919"/>
            </a:xfrm>
            <a:prstGeom prst="rect">
              <a:avLst/>
            </a:prstGeom>
          </p:spPr>
        </p:pic>
        <p:pic>
          <p:nvPicPr>
            <p:cNvPr id="96" name="Graphic 95" descr="Close with solid fill">
              <a:extLst>
                <a:ext uri="{FF2B5EF4-FFF2-40B4-BE49-F238E27FC236}">
                  <a16:creationId xmlns:a16="http://schemas.microsoft.com/office/drawing/2014/main" id="{E0B2C6CF-0507-414F-943B-3C7AE47177D1}"/>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891929" y="3132470"/>
              <a:ext cx="100919" cy="100919"/>
            </a:xfrm>
            <a:prstGeom prst="rect">
              <a:avLst/>
            </a:prstGeom>
          </p:spPr>
        </p:pic>
        <p:pic>
          <p:nvPicPr>
            <p:cNvPr id="97" name="Graphic 96" descr="Close with solid fill">
              <a:extLst>
                <a:ext uri="{FF2B5EF4-FFF2-40B4-BE49-F238E27FC236}">
                  <a16:creationId xmlns:a16="http://schemas.microsoft.com/office/drawing/2014/main" id="{2C279900-FF81-4B6D-BB80-0EBCB6DD7DF9}"/>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2998317" y="3132469"/>
              <a:ext cx="100919" cy="100919"/>
            </a:xfrm>
            <a:prstGeom prst="rect">
              <a:avLst/>
            </a:prstGeom>
          </p:spPr>
        </p:pic>
        <p:pic>
          <p:nvPicPr>
            <p:cNvPr id="98" name="Graphic 97" descr="Close with solid fill">
              <a:extLst>
                <a:ext uri="{FF2B5EF4-FFF2-40B4-BE49-F238E27FC236}">
                  <a16:creationId xmlns:a16="http://schemas.microsoft.com/office/drawing/2014/main" id="{517BE42C-F070-4880-9C4E-2C57CE4FE9DB}"/>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3104705" y="3132468"/>
              <a:ext cx="100919" cy="100919"/>
            </a:xfrm>
            <a:prstGeom prst="rect">
              <a:avLst/>
            </a:prstGeom>
          </p:spPr>
        </p:pic>
        <p:pic>
          <p:nvPicPr>
            <p:cNvPr id="99" name="Graphic 98" descr="Close with solid fill">
              <a:extLst>
                <a:ext uri="{FF2B5EF4-FFF2-40B4-BE49-F238E27FC236}">
                  <a16:creationId xmlns:a16="http://schemas.microsoft.com/office/drawing/2014/main" id="{35D3858B-63CC-4BA2-8F51-0C58B32C186A}"/>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3211093" y="3132467"/>
              <a:ext cx="100919" cy="100919"/>
            </a:xfrm>
            <a:prstGeom prst="rect">
              <a:avLst/>
            </a:prstGeom>
          </p:spPr>
        </p:pic>
        <p:pic>
          <p:nvPicPr>
            <p:cNvPr id="100" name="Graphic 99" descr="Close with solid fill">
              <a:extLst>
                <a:ext uri="{FF2B5EF4-FFF2-40B4-BE49-F238E27FC236}">
                  <a16:creationId xmlns:a16="http://schemas.microsoft.com/office/drawing/2014/main" id="{EF3F9163-C2B0-4D5D-B619-BF25796659B4}"/>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3317481" y="3132466"/>
              <a:ext cx="100919" cy="100919"/>
            </a:xfrm>
            <a:prstGeom prst="rect">
              <a:avLst/>
            </a:prstGeom>
          </p:spPr>
        </p:pic>
      </p:grpSp>
      <p:pic>
        <p:nvPicPr>
          <p:cNvPr id="81" name="SPG Rating Colorful  Small">
            <a:extLst>
              <a:ext uri="{FF2B5EF4-FFF2-40B4-BE49-F238E27FC236}">
                <a16:creationId xmlns:a16="http://schemas.microsoft.com/office/drawing/2014/main" id="{FB3979B7-B4AE-411E-87BC-219CD534E9BB}"/>
              </a:ext>
            </a:extLst>
          </p:cNvPr>
          <p:cNvPicPr>
            <a:picLocks noChangeAspect="1"/>
          </p:cNvPicPr>
          <p:nvPr userDrawn="1"/>
        </p:nvPicPr>
        <p:blipFill>
          <a:blip r:embed="rId71" cstate="screen">
            <a:extLst>
              <a:ext uri="{28A0092B-C50C-407E-A947-70E740481C1C}">
                <a14:useLocalDpi xmlns:a14="http://schemas.microsoft.com/office/drawing/2010/main"/>
              </a:ext>
              <a:ext uri="{96DAC541-7B7A-43D3-8B79-37D633B846F1}">
                <asvg:svgBlip xmlns:asvg="http://schemas.microsoft.com/office/drawing/2016/SVG/main" r:embed="rId72"/>
              </a:ext>
            </a:extLst>
          </a:blip>
          <a:stretch>
            <a:fillRect/>
          </a:stretch>
        </p:blipFill>
        <p:spPr>
          <a:xfrm>
            <a:off x="450300" y="6279195"/>
            <a:ext cx="987711" cy="552840"/>
          </a:xfrm>
          <a:prstGeom prst="rect">
            <a:avLst/>
          </a:prstGeom>
        </p:spPr>
      </p:pic>
    </p:spTree>
    <p:extLst>
      <p:ext uri="{BB962C8B-B14F-4D97-AF65-F5344CB8AC3E}">
        <p14:creationId xmlns:p14="http://schemas.microsoft.com/office/powerpoint/2010/main" val="3674233272"/>
      </p:ext>
    </p:extLst>
  </p:cSld>
  <p:clrMap bg1="lt1" tx1="dk1" bg2="lt2" tx2="dk2" accent1="accent1" accent2="accent2" accent3="accent3" accent4="accent4" accent5="accent5" accent6="accent6" hlink="hlink" folHlink="folHlink"/>
  <p:sldLayoutIdLst>
    <p:sldLayoutId id="2147483739" r:id="rId1"/>
    <p:sldLayoutId id="2147483757" r:id="rId2"/>
    <p:sldLayoutId id="2147483758" r:id="rId3"/>
    <p:sldLayoutId id="2147483664" r:id="rId4"/>
    <p:sldLayoutId id="2147483704" r:id="rId5"/>
    <p:sldLayoutId id="2147483665" r:id="rId6"/>
    <p:sldLayoutId id="2147483697" r:id="rId7"/>
    <p:sldLayoutId id="2147483750" r:id="rId8"/>
    <p:sldLayoutId id="2147483703" r:id="rId9"/>
    <p:sldLayoutId id="2147483668" r:id="rId10"/>
    <p:sldLayoutId id="2147483662" r:id="rId11"/>
    <p:sldLayoutId id="2147483759" r:id="rId12"/>
    <p:sldLayoutId id="2147483667" r:id="rId13"/>
    <p:sldLayoutId id="2147483719" r:id="rId14"/>
    <p:sldLayoutId id="2147483763" r:id="rId15"/>
    <p:sldLayoutId id="2147483742" r:id="rId16"/>
    <p:sldLayoutId id="2147483727" r:id="rId17"/>
    <p:sldLayoutId id="2147483669" r:id="rId18"/>
    <p:sldLayoutId id="2147483764" r:id="rId19"/>
    <p:sldLayoutId id="2147483765" r:id="rId20"/>
    <p:sldLayoutId id="2147483766" r:id="rId21"/>
    <p:sldLayoutId id="2147483711" r:id="rId22"/>
    <p:sldLayoutId id="2147483698" r:id="rId23"/>
    <p:sldLayoutId id="2147483700" r:id="rId24"/>
    <p:sldLayoutId id="2147483702" r:id="rId25"/>
    <p:sldLayoutId id="2147483701" r:id="rId26"/>
    <p:sldLayoutId id="2147483754" r:id="rId27"/>
    <p:sldLayoutId id="2147483752" r:id="rId28"/>
    <p:sldLayoutId id="2147483753" r:id="rId29"/>
    <p:sldLayoutId id="2147483707" r:id="rId30"/>
    <p:sldLayoutId id="2147483741" r:id="rId31"/>
    <p:sldLayoutId id="2147483705" r:id="rId32"/>
    <p:sldLayoutId id="2147483748" r:id="rId33"/>
    <p:sldLayoutId id="2147483745" r:id="rId34"/>
    <p:sldLayoutId id="2147483743" r:id="rId35"/>
    <p:sldLayoutId id="2147483746" r:id="rId36"/>
    <p:sldLayoutId id="2147483747" r:id="rId37"/>
    <p:sldLayoutId id="2147483680" r:id="rId38"/>
    <p:sldLayoutId id="2147483735" r:id="rId39"/>
    <p:sldLayoutId id="2147483678" r:id="rId40"/>
    <p:sldLayoutId id="2147483734" r:id="rId41"/>
    <p:sldLayoutId id="2147483679" r:id="rId42"/>
    <p:sldLayoutId id="2147483681" r:id="rId43"/>
    <p:sldLayoutId id="2147483760" r:id="rId44"/>
    <p:sldLayoutId id="2147483749" r:id="rId45"/>
    <p:sldLayoutId id="2147483755" r:id="rId46"/>
    <p:sldLayoutId id="2147483675" r:id="rId47"/>
    <p:sldLayoutId id="2147483663" r:id="rId48"/>
    <p:sldLayoutId id="2147483736" r:id="rId49"/>
    <p:sldLayoutId id="2147483728" r:id="rId50"/>
    <p:sldLayoutId id="2147483729" r:id="rId51"/>
    <p:sldLayoutId id="2147483670" r:id="rId52"/>
    <p:sldLayoutId id="2147483730" r:id="rId53"/>
    <p:sldLayoutId id="2147483761" r:id="rId54"/>
    <p:sldLayoutId id="2147483762" r:id="rId55"/>
    <p:sldLayoutId id="2147483688" r:id="rId56"/>
    <p:sldLayoutId id="2147483740" r:id="rId57"/>
    <p:sldLayoutId id="2147483682" r:id="rId58"/>
    <p:sldLayoutId id="2147483737" r:id="rId59"/>
    <p:sldLayoutId id="2147483684" r:id="rId60"/>
    <p:sldLayoutId id="2147483738" r:id="rId61"/>
    <p:sldLayoutId id="2147483661" r:id="rId62"/>
    <p:sldLayoutId id="2147483756" r:id="rId63"/>
    <p:sldLayoutId id="2147483674" r:id="rId64"/>
    <p:sldLayoutId id="2147483767" r:id="rId65"/>
    <p:sldLayoutId id="2147483774" r:id="rId66"/>
  </p:sldLayoutIdLs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A4A3A4"/>
          </p15:clr>
        </p15:guide>
        <p15:guide id="6" pos="7329" userDrawn="1">
          <p15:clr>
            <a:srgbClr val="F26B43"/>
          </p15:clr>
        </p15:guide>
        <p15:guide id="9" orient="horz" pos="408" userDrawn="1">
          <p15:clr>
            <a:srgbClr val="F26B43"/>
          </p15:clr>
        </p15:guide>
        <p15:guide id="12" orient="horz" pos="3909" userDrawn="1">
          <p15:clr>
            <a:srgbClr val="F26B43"/>
          </p15:clr>
        </p15:guide>
        <p15:guide id="14" orient="horz" pos="818" userDrawn="1">
          <p15:clr>
            <a:srgbClr val="FBAE40"/>
          </p15:clr>
        </p15:guide>
        <p15:guide id="19" pos="3512" userDrawn="1">
          <p15:clr>
            <a:srgbClr val="FBAE40"/>
          </p15:clr>
        </p15:guide>
        <p15:guide id="20" pos="4162" userDrawn="1">
          <p15:clr>
            <a:srgbClr val="FBAE40"/>
          </p15:clr>
        </p15:guide>
        <p15:guide id="21" pos="3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17121-609A-45FC-96E7-AB0D575941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sp>
        <p:nvSpPr>
          <p:cNvPr id="9" name="Title 20">
            <a:extLst>
              <a:ext uri="{FF2B5EF4-FFF2-40B4-BE49-F238E27FC236}">
                <a16:creationId xmlns:a16="http://schemas.microsoft.com/office/drawing/2014/main" id="{06F16D3F-A12C-D27F-235A-64C3D5AF1339}"/>
              </a:ext>
            </a:extLst>
          </p:cNvPr>
          <p:cNvSpPr txBox="1">
            <a:spLocks/>
          </p:cNvSpPr>
          <p:nvPr/>
        </p:nvSpPr>
        <p:spPr>
          <a:xfrm>
            <a:off x="557213" y="427673"/>
            <a:ext cx="11062709" cy="64811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Akkurat LL" panose="020B0504020101010102" pitchFamily="34" charset="-126"/>
                <a:ea typeface="Akkurat LL" panose="020B0504020101010102" pitchFamily="34" charset="-126"/>
                <a:cs typeface="Akkurat LL" panose="020B0504020101010102" pitchFamily="34" charset="-126"/>
              </a:defRPr>
            </a:lvl1pPr>
          </a:lstStyle>
          <a:p>
            <a:r>
              <a:rPr lang="en-US" dirty="0">
                <a:solidFill>
                  <a:schemeClr val="accent1"/>
                </a:solidFill>
              </a:rPr>
              <a:t>2024 Outlook For U.S. Public Finance: A Mixed Credit Picture</a:t>
            </a:r>
            <a:endParaRPr lang="en-US" dirty="0"/>
          </a:p>
        </p:txBody>
      </p:sp>
      <p:pic>
        <p:nvPicPr>
          <p:cNvPr id="10" name="Picture 9" descr="A diagram of different types of buildings&#10;&#10;Description automatically generated">
            <a:extLst>
              <a:ext uri="{FF2B5EF4-FFF2-40B4-BE49-F238E27FC236}">
                <a16:creationId xmlns:a16="http://schemas.microsoft.com/office/drawing/2014/main" id="{F37BE5E4-98E0-F68F-E447-904BCDF00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922" y="1075784"/>
            <a:ext cx="8798859" cy="4971920"/>
          </a:xfrm>
          <a:prstGeom prst="rect">
            <a:avLst/>
          </a:prstGeom>
        </p:spPr>
      </p:pic>
    </p:spTree>
    <p:extLst>
      <p:ext uri="{BB962C8B-B14F-4D97-AF65-F5344CB8AC3E}">
        <p14:creationId xmlns:p14="http://schemas.microsoft.com/office/powerpoint/2010/main" val="283890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17121-609A-45FC-96E7-AB0D575941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sp>
        <p:nvSpPr>
          <p:cNvPr id="6" name="Text Placeholder 5">
            <a:extLst>
              <a:ext uri="{FF2B5EF4-FFF2-40B4-BE49-F238E27FC236}">
                <a16:creationId xmlns:a16="http://schemas.microsoft.com/office/drawing/2014/main" id="{E3B3EBAC-3AA2-42BF-91E9-2893697AF902}"/>
              </a:ext>
            </a:extLst>
          </p:cNvPr>
          <p:cNvSpPr>
            <a:spLocks noGrp="1"/>
          </p:cNvSpPr>
          <p:nvPr>
            <p:ph type="body" sz="quarter" idx="16"/>
          </p:nvPr>
        </p:nvSpPr>
        <p:spPr>
          <a:xfrm>
            <a:off x="567039" y="1578204"/>
            <a:ext cx="3696041" cy="3844454"/>
          </a:xfrm>
        </p:spPr>
        <p:txBody>
          <a:bodyPr/>
          <a:lstStyle/>
          <a:p>
            <a:pPr>
              <a:buFont typeface="Wingdings" panose="05000000000000000000" pitchFamily="2" charset="2"/>
              <a:buChar char="§"/>
            </a:pPr>
            <a:r>
              <a:rPr lang="en-US" sz="1600" dirty="0">
                <a:latin typeface="Akkurat LL Light" panose="020B0404020101010102" pitchFamily="34" charset="-126"/>
                <a:ea typeface="Akkurat LL Light" panose="020B0404020101010102" pitchFamily="34" charset="-126"/>
                <a:cs typeface="Akkurat LL Light" panose="020B0404020101010102" pitchFamily="34" charset="-126"/>
              </a:rPr>
              <a:t>Ratings distribution largely unchanged since beginning of 2020</a:t>
            </a:r>
          </a:p>
          <a:p>
            <a:pPr>
              <a:buFont typeface="Wingdings" panose="05000000000000000000" pitchFamily="2" charset="2"/>
              <a:buChar char="§"/>
            </a:pPr>
            <a:r>
              <a:rPr lang="en-US" sz="1600" dirty="0">
                <a:latin typeface="Akkurat LL Light" panose="020B0404020101010102" pitchFamily="34" charset="-126"/>
                <a:ea typeface="Akkurat LL Light" panose="020B0404020101010102" pitchFamily="34" charset="-126"/>
                <a:cs typeface="Akkurat LL Light" panose="020B0404020101010102" pitchFamily="34" charset="-126"/>
              </a:rPr>
              <a:t>Negative outlooks at highest percentage in past 10 years</a:t>
            </a:r>
          </a:p>
          <a:p>
            <a:pPr>
              <a:buFont typeface="Wingdings" panose="05000000000000000000" pitchFamily="2" charset="2"/>
              <a:buChar char="§"/>
            </a:pPr>
            <a:r>
              <a:rPr lang="en-US" sz="1600" dirty="0">
                <a:latin typeface="Akkurat LL Light" panose="020B0404020101010102" pitchFamily="34" charset="-126"/>
                <a:ea typeface="Akkurat LL Light" panose="020B0404020101010102" pitchFamily="34" charset="-126"/>
                <a:cs typeface="Akkurat LL Light" panose="020B0404020101010102" pitchFamily="34" charset="-126"/>
              </a:rPr>
              <a:t>Preliminary 2023 audits showing continued lighter financial profiles, although these are June FYEs</a:t>
            </a:r>
          </a:p>
          <a:p>
            <a:pPr>
              <a:buFont typeface="Wingdings" panose="05000000000000000000" pitchFamily="2" charset="2"/>
              <a:buChar char="§"/>
            </a:pPr>
            <a:r>
              <a:rPr lang="en-US" sz="1600" dirty="0">
                <a:latin typeface="Akkurat LL Light" panose="020B0404020101010102" pitchFamily="34" charset="-126"/>
                <a:ea typeface="Akkurat LL Light" panose="020B0404020101010102" pitchFamily="34" charset="-126"/>
                <a:cs typeface="Akkurat LL Light" panose="020B0404020101010102" pitchFamily="34" charset="-126"/>
              </a:rPr>
              <a:t>Labor expenses easing, but not in the clear</a:t>
            </a:r>
          </a:p>
          <a:p>
            <a:pPr>
              <a:buFont typeface="Wingdings" panose="05000000000000000000" pitchFamily="2" charset="2"/>
              <a:buChar char="§"/>
            </a:pPr>
            <a:r>
              <a:rPr lang="en-US" sz="1600" dirty="0">
                <a:latin typeface="Akkurat LL Light" panose="020B0404020101010102" pitchFamily="34" charset="-126"/>
                <a:ea typeface="Akkurat LL Light" panose="020B0404020101010102" pitchFamily="34" charset="-126"/>
                <a:cs typeface="Akkurat LL Light" panose="020B0404020101010102" pitchFamily="34" charset="-126"/>
              </a:rPr>
              <a:t>Credits in different geographies may trend differently</a:t>
            </a:r>
          </a:p>
        </p:txBody>
      </p:sp>
      <p:sp>
        <p:nvSpPr>
          <p:cNvPr id="28" name="Text Placeholder 27">
            <a:extLst>
              <a:ext uri="{FF2B5EF4-FFF2-40B4-BE49-F238E27FC236}">
                <a16:creationId xmlns:a16="http://schemas.microsoft.com/office/drawing/2014/main" id="{8AB3392E-0B1E-FC25-EED3-E7E75DF593A8}"/>
              </a:ext>
            </a:extLst>
          </p:cNvPr>
          <p:cNvSpPr>
            <a:spLocks noGrp="1"/>
          </p:cNvSpPr>
          <p:nvPr>
            <p:ph type="body" sz="quarter" idx="33"/>
          </p:nvPr>
        </p:nvSpPr>
        <p:spPr>
          <a:xfrm>
            <a:off x="557213" y="5422658"/>
            <a:ext cx="3705867" cy="782879"/>
          </a:xfrm>
        </p:spPr>
        <p:txBody>
          <a:bodyPr/>
          <a:lstStyle/>
          <a:p>
            <a:r>
              <a:rPr lang="en-US" dirty="0"/>
              <a:t>S&amp;P Global Ratings' data as of Oct. 31, 2023. SG-- Speculative-grade. MADS--Maximum annual debt coverage. Outlook distributions exclude two ratings with developing outlooks and one rating placed on CreditWatch. *Includes small sample size of available audits for 2023 and is not necessarily representative of all rated not-for-profit acute health care organizations. Sources: S&amp;P Global Ratings; U.S. Bureau of Labor Statistics (seasonally adjusted data).</a:t>
            </a:r>
            <a:r>
              <a:rPr lang="fr-FR" dirty="0"/>
              <a:t> </a:t>
            </a:r>
            <a:endParaRPr lang="en-US" dirty="0"/>
          </a:p>
        </p:txBody>
      </p:sp>
      <p:pic>
        <p:nvPicPr>
          <p:cNvPr id="8" name="Graphic 7">
            <a:extLst>
              <a:ext uri="{FF2B5EF4-FFF2-40B4-BE49-F238E27FC236}">
                <a16:creationId xmlns:a16="http://schemas.microsoft.com/office/drawing/2014/main" id="{3B44656B-0D33-0916-E1E9-CBD44E0F4CF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69" b="11528"/>
          <a:stretch/>
        </p:blipFill>
        <p:spPr>
          <a:xfrm>
            <a:off x="4462739" y="1177490"/>
            <a:ext cx="6932365" cy="5126556"/>
          </a:xfrm>
          <a:prstGeom prst="rect">
            <a:avLst/>
          </a:prstGeom>
        </p:spPr>
      </p:pic>
      <p:sp>
        <p:nvSpPr>
          <p:cNvPr id="9" name="Title 20">
            <a:extLst>
              <a:ext uri="{FF2B5EF4-FFF2-40B4-BE49-F238E27FC236}">
                <a16:creationId xmlns:a16="http://schemas.microsoft.com/office/drawing/2014/main" id="{06F16D3F-A12C-D27F-235A-64C3D5AF1339}"/>
              </a:ext>
            </a:extLst>
          </p:cNvPr>
          <p:cNvSpPr txBox="1">
            <a:spLocks/>
          </p:cNvSpPr>
          <p:nvPr/>
        </p:nvSpPr>
        <p:spPr>
          <a:xfrm>
            <a:off x="557213" y="427673"/>
            <a:ext cx="11062709" cy="64811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Akkurat LL" panose="020B0504020101010102" pitchFamily="34" charset="-126"/>
                <a:ea typeface="Akkurat LL" panose="020B0504020101010102" pitchFamily="34" charset="-126"/>
                <a:cs typeface="Akkurat LL" panose="020B0504020101010102" pitchFamily="34" charset="-126"/>
              </a:defRPr>
            </a:lvl1pPr>
          </a:lstStyle>
          <a:p>
            <a:r>
              <a:rPr lang="en-US" dirty="0">
                <a:solidFill>
                  <a:schemeClr val="accent1"/>
                </a:solidFill>
              </a:rPr>
              <a:t>U.S. Not-For-Profit Acute Health Care | </a:t>
            </a:r>
            <a:r>
              <a:rPr lang="en-US" dirty="0"/>
              <a:t>By the Numbers</a:t>
            </a:r>
          </a:p>
        </p:txBody>
      </p:sp>
    </p:spTree>
    <p:extLst>
      <p:ext uri="{BB962C8B-B14F-4D97-AF65-F5344CB8AC3E}">
        <p14:creationId xmlns:p14="http://schemas.microsoft.com/office/powerpoint/2010/main" val="65620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26893-8040-3D6E-57A0-CD08BFEE6F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sp>
        <p:nvSpPr>
          <p:cNvPr id="4" name="Title 3">
            <a:extLst>
              <a:ext uri="{FF2B5EF4-FFF2-40B4-BE49-F238E27FC236}">
                <a16:creationId xmlns:a16="http://schemas.microsoft.com/office/drawing/2014/main" id="{B8B005E5-DE7F-AF62-2B8D-D249A09729D5}"/>
              </a:ext>
            </a:extLst>
          </p:cNvPr>
          <p:cNvSpPr>
            <a:spLocks noGrp="1"/>
          </p:cNvSpPr>
          <p:nvPr>
            <p:ph type="title"/>
          </p:nvPr>
        </p:nvSpPr>
        <p:spPr>
          <a:xfrm>
            <a:off x="555680" y="432565"/>
            <a:ext cx="11062709" cy="648111"/>
          </a:xfrm>
        </p:spPr>
        <p:txBody>
          <a:bodyPr/>
          <a:lstStyle/>
          <a:p>
            <a:r>
              <a:rPr lang="en-US" b="1" dirty="0">
                <a:solidFill>
                  <a:schemeClr val="accent1"/>
                </a:solidFill>
                <a:latin typeface="Akkurat LL" panose="020B0504020101010102" pitchFamily="34" charset="-126"/>
                <a:ea typeface="Akkurat LL" panose="020B0504020101010102" pitchFamily="34" charset="-126"/>
                <a:cs typeface="Akkurat LL" panose="020B0504020101010102" pitchFamily="34" charset="-126"/>
              </a:rPr>
              <a:t>U.S. Not-For-Profit Acute Health Care | </a:t>
            </a:r>
            <a:r>
              <a:rPr lang="en-US" b="1" dirty="0">
                <a:solidFill>
                  <a:schemeClr val="accent2"/>
                </a:solidFill>
                <a:latin typeface="Akkurat LL" panose="020B0504020101010102" pitchFamily="34" charset="-126"/>
                <a:ea typeface="Akkurat LL" panose="020B0504020101010102" pitchFamily="34" charset="-126"/>
                <a:cs typeface="Akkurat LL" panose="020B0504020101010102" pitchFamily="34" charset="-126"/>
              </a:rPr>
              <a:t>Key Takeaways for Negative View</a:t>
            </a:r>
          </a:p>
        </p:txBody>
      </p:sp>
      <p:pic>
        <p:nvPicPr>
          <p:cNvPr id="38" name="Picture 37" descr="Icon&#10;&#10;Description automatically generated">
            <a:extLst>
              <a:ext uri="{FF2B5EF4-FFF2-40B4-BE49-F238E27FC236}">
                <a16:creationId xmlns:a16="http://schemas.microsoft.com/office/drawing/2014/main" id="{50D488F8-5CA6-C48A-8F76-F7575CD47469}"/>
              </a:ext>
            </a:extLst>
          </p:cNvPr>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441129" y="3350601"/>
            <a:ext cx="1066802" cy="1066802"/>
          </a:xfrm>
          <a:prstGeom prst="rect">
            <a:avLst/>
          </a:prstGeom>
        </p:spPr>
      </p:pic>
      <p:sp>
        <p:nvSpPr>
          <p:cNvPr id="25" name="Rectangle 24">
            <a:extLst>
              <a:ext uri="{FF2B5EF4-FFF2-40B4-BE49-F238E27FC236}">
                <a16:creationId xmlns:a16="http://schemas.microsoft.com/office/drawing/2014/main" id="{6CF22709-D721-3CEA-329B-43A435347A9C}"/>
              </a:ext>
            </a:extLst>
          </p:cNvPr>
          <p:cNvSpPr/>
          <p:nvPr/>
        </p:nvSpPr>
        <p:spPr>
          <a:xfrm>
            <a:off x="4066257" y="1482463"/>
            <a:ext cx="3941064" cy="2203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kkurat LL" panose="020B0504020101010102" pitchFamily="34" charset="-126"/>
              <a:ea typeface="Akkurat LL" panose="020B0504020101010102" pitchFamily="34" charset="-126"/>
              <a:cs typeface="Akkurat LL" panose="020B0504020101010102" pitchFamily="34" charset="-126"/>
            </a:endParaRPr>
          </a:p>
        </p:txBody>
      </p:sp>
      <p:sp>
        <p:nvSpPr>
          <p:cNvPr id="26" name="Oval 25">
            <a:extLst>
              <a:ext uri="{FF2B5EF4-FFF2-40B4-BE49-F238E27FC236}">
                <a16:creationId xmlns:a16="http://schemas.microsoft.com/office/drawing/2014/main" id="{BB48DE67-E4D1-E425-BAE1-D28F11247F76}"/>
              </a:ext>
            </a:extLst>
          </p:cNvPr>
          <p:cNvSpPr/>
          <p:nvPr/>
        </p:nvSpPr>
        <p:spPr>
          <a:xfrm>
            <a:off x="5699993" y="1088706"/>
            <a:ext cx="822960" cy="82296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CA22B7CE-C5D8-752B-8097-99ADD09D5307}"/>
              </a:ext>
            </a:extLst>
          </p:cNvPr>
          <p:cNvSpPr txBox="1"/>
          <p:nvPr/>
        </p:nvSpPr>
        <p:spPr>
          <a:xfrm>
            <a:off x="4085299" y="1870392"/>
            <a:ext cx="3902979"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kkurat LL" panose="020B0504020101010102" pitchFamily="34" charset="-126"/>
                <a:ea typeface="Akkurat LL" panose="020B0504020101010102" pitchFamily="34" charset="-126"/>
                <a:cs typeface="Akkurat LL" panose="020B0504020101010102" pitchFamily="34" charset="-126"/>
              </a:rPr>
              <a:t>Constrained operating environment continuing into 2024</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t>Labor expense pressures have eased from extreme challenges of 2022, but labor and other expense pressures remain and are not yet fully offset by the favorable demand and revenue growth.</a:t>
            </a:r>
          </a:p>
        </p:txBody>
      </p:sp>
      <p:grpSp>
        <p:nvGrpSpPr>
          <p:cNvPr id="7" name="Group 6">
            <a:extLst>
              <a:ext uri="{FF2B5EF4-FFF2-40B4-BE49-F238E27FC236}">
                <a16:creationId xmlns:a16="http://schemas.microsoft.com/office/drawing/2014/main" id="{6E80045F-C6D8-ABAB-9D36-B47F46760AF2}"/>
              </a:ext>
            </a:extLst>
          </p:cNvPr>
          <p:cNvGrpSpPr/>
          <p:nvPr/>
        </p:nvGrpSpPr>
        <p:grpSpPr>
          <a:xfrm>
            <a:off x="6704634" y="3539590"/>
            <a:ext cx="3941064" cy="2513805"/>
            <a:chOff x="6504375" y="3582194"/>
            <a:chExt cx="3941064" cy="2513805"/>
          </a:xfrm>
        </p:grpSpPr>
        <p:sp>
          <p:nvSpPr>
            <p:cNvPr id="30" name="Rectangle 29">
              <a:extLst>
                <a:ext uri="{FF2B5EF4-FFF2-40B4-BE49-F238E27FC236}">
                  <a16:creationId xmlns:a16="http://schemas.microsoft.com/office/drawing/2014/main" id="{D7440828-E404-0F51-6688-CC6CBDC0FA75}"/>
                </a:ext>
              </a:extLst>
            </p:cNvPr>
            <p:cNvSpPr/>
            <p:nvPr/>
          </p:nvSpPr>
          <p:spPr>
            <a:xfrm>
              <a:off x="6504375" y="4014530"/>
              <a:ext cx="3941064" cy="2081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22ADDFAB-D1B9-163D-3B82-935EFFD11B70}"/>
                </a:ext>
              </a:extLst>
            </p:cNvPr>
            <p:cNvSpPr/>
            <p:nvPr/>
          </p:nvSpPr>
          <p:spPr>
            <a:xfrm>
              <a:off x="8010285" y="3582194"/>
              <a:ext cx="822960" cy="820965"/>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C39942B3-B186-2F7F-215D-708C7804853F}"/>
                </a:ext>
              </a:extLst>
            </p:cNvPr>
            <p:cNvSpPr txBox="1"/>
            <p:nvPr/>
          </p:nvSpPr>
          <p:spPr>
            <a:xfrm>
              <a:off x="6522726" y="4429859"/>
              <a:ext cx="3830949" cy="166199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kkurat LL" panose="020B0504020101010102" pitchFamily="34" charset="-126"/>
                  <a:ea typeface="Akkurat LL" panose="020B0504020101010102" pitchFamily="34" charset="-126"/>
                  <a:cs typeface="Akkurat LL" panose="020B0504020101010102" pitchFamily="34" charset="-126"/>
                </a:rPr>
                <a:t>Negative outlooks </a:t>
              </a:r>
              <a:r>
                <a:rPr kumimoji="0" lang="en-US" sz="1400" b="1" i="0" u="none" strike="noStrike" kern="1200" cap="none" spc="0" normalizeH="0" baseline="0" noProof="0" dirty="0" err="1">
                  <a:ln>
                    <a:noFill/>
                  </a:ln>
                  <a:solidFill>
                    <a:prstClr val="black"/>
                  </a:solidFill>
                  <a:effectLst/>
                  <a:uLnTx/>
                  <a:uFillTx/>
                  <a:latin typeface="Akkurat LL" panose="020B0504020101010102" pitchFamily="34" charset="-126"/>
                  <a:ea typeface="Akkurat LL" panose="020B0504020101010102" pitchFamily="34" charset="-126"/>
                  <a:cs typeface="Akkurat LL" panose="020B0504020101010102" pitchFamily="34" charset="-126"/>
                </a:rPr>
                <a:t>fo</a:t>
              </a:r>
              <a:r>
                <a:rPr lang="en-US" sz="1400" b="1" dirty="0">
                  <a:solidFill>
                    <a:prstClr val="black"/>
                  </a:solidFill>
                  <a:latin typeface="Akkurat LL" panose="020B0504020101010102" pitchFamily="34" charset="-126"/>
                  <a:ea typeface="Akkurat LL" panose="020B0504020101010102" pitchFamily="34" charset="-126"/>
                  <a:cs typeface="Akkurat LL" panose="020B0504020101010102" pitchFamily="34" charset="-126"/>
                </a:rPr>
                <a:t>r health systems and stand-alone hospitals skew higher</a:t>
              </a:r>
              <a:endParaRPr kumimoji="0" lang="en-US" sz="1400" b="1" i="0" u="none" strike="noStrike" kern="1200" cap="none" spc="0" normalizeH="0" baseline="0" noProof="0" dirty="0">
                <a:ln>
                  <a:noFill/>
                </a:ln>
                <a:solidFill>
                  <a:prstClr val="black"/>
                </a:solidFill>
                <a:effectLst/>
                <a:uLnTx/>
                <a:uFillTx/>
                <a:latin typeface="Akkurat LL" panose="020B0504020101010102" pitchFamily="34" charset="-126"/>
                <a:ea typeface="Akkurat LL" panose="020B0504020101010102" pitchFamily="34" charset="-126"/>
                <a:cs typeface="Akkurat LL" panose="020B0504020101010102" pitchFamily="34" charset="-126"/>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kkurat LL Light" panose="020B0404020101010102" pitchFamily="34" charset="-126"/>
                <a:ea typeface="Akkurat LL Light" panose="020B0404020101010102" pitchFamily="34" charset="-126"/>
                <a:cs typeface="Akkurat LL Light" panose="020B0404020101010102" pitchFamily="34" charset="-12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t>Rating actions and negative outlooks highlighting the credit quality trends of the sector with 24% of all our acute health care credits on a negative outlook.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pic>
          <p:nvPicPr>
            <p:cNvPr id="2056" name="Picture 8" descr="media-preview">
              <a:extLst>
                <a:ext uri="{FF2B5EF4-FFF2-40B4-BE49-F238E27FC236}">
                  <a16:creationId xmlns:a16="http://schemas.microsoft.com/office/drawing/2014/main" id="{329413B9-A653-4F4D-4075-BFCB9C97D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322" y="3651061"/>
              <a:ext cx="732885" cy="7328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5B679181-FD64-C6D8-A041-23F3CCFD7E80}"/>
              </a:ext>
            </a:extLst>
          </p:cNvPr>
          <p:cNvGrpSpPr/>
          <p:nvPr/>
        </p:nvGrpSpPr>
        <p:grpSpPr>
          <a:xfrm>
            <a:off x="1641147" y="3549640"/>
            <a:ext cx="3937600" cy="2503755"/>
            <a:chOff x="2158400" y="3592245"/>
            <a:chExt cx="3937600" cy="2503755"/>
          </a:xfrm>
        </p:grpSpPr>
        <p:sp>
          <p:nvSpPr>
            <p:cNvPr id="33" name="Rectangle 32">
              <a:extLst>
                <a:ext uri="{FF2B5EF4-FFF2-40B4-BE49-F238E27FC236}">
                  <a16:creationId xmlns:a16="http://schemas.microsoft.com/office/drawing/2014/main" id="{4A044A76-FF63-A7ED-EC0A-80B0292E884A}"/>
                </a:ext>
              </a:extLst>
            </p:cNvPr>
            <p:cNvSpPr/>
            <p:nvPr/>
          </p:nvSpPr>
          <p:spPr>
            <a:xfrm>
              <a:off x="2158400" y="4014157"/>
              <a:ext cx="3937599" cy="2081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57C85721-97BC-64D5-2580-DFFD5BCF6A91}"/>
                </a:ext>
              </a:extLst>
            </p:cNvPr>
            <p:cNvSpPr txBox="1"/>
            <p:nvPr/>
          </p:nvSpPr>
          <p:spPr>
            <a:xfrm>
              <a:off x="2180024" y="4429859"/>
              <a:ext cx="3915976" cy="1631216"/>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kkurat LL" panose="020B0504020101010102" pitchFamily="34" charset="-126"/>
                  <a:ea typeface="Akkurat LL" panose="020B0504020101010102" pitchFamily="34" charset="-126"/>
                  <a:cs typeface="Akkurat LL" panose="020B0504020101010102" pitchFamily="34" charset="-126"/>
                </a:rPr>
                <a:t>Unrestricted reserves with more limited growth</a:t>
              </a:r>
              <a:endParaRPr kumimoji="0" lang="en-US" sz="1400" b="0" i="0" u="none" strike="noStrike" kern="1200" cap="none" spc="0" normalizeH="0" baseline="0" noProof="0" dirty="0">
                <a:ln>
                  <a:noFill/>
                </a:ln>
                <a:solidFill>
                  <a:prstClr val="black"/>
                </a:solidFill>
                <a:effectLst/>
                <a:highlight>
                  <a:srgbClr val="FFFF00"/>
                </a:highlight>
                <a:uLnTx/>
                <a:uFillTx/>
                <a:latin typeface="Akkurat LL Light" panose="020B0404020101010102" pitchFamily="34" charset="-126"/>
                <a:ea typeface="Akkurat LL Light" panose="020B0404020101010102" pitchFamily="34" charset="-126"/>
                <a:cs typeface="Akkurat LL Light" panose="020B0404020101010102" pitchFamily="34" charset="-12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kkurat LL Light" panose="020B0404020101010102" pitchFamily="34" charset="-126"/>
                  <a:ea typeface="Akkurat LL Light" panose="020B0404020101010102" pitchFamily="34" charset="-126"/>
                  <a:cs typeface="Akkurat LL Light" panose="020B0404020101010102" pitchFamily="34" charset="-126"/>
                </a:rPr>
                <a:t>Balance sheets remain broadly stable, but have not improved materially over the last year. At the same time, management teams are considering capital needs and funding those needs after several years of reduced spending.</a:t>
              </a:r>
              <a:endParaRPr kumimoji="0" lang="en-US" sz="1200" b="0" i="0" u="none" strike="noStrike" kern="1200" cap="none" spc="0" normalizeH="0" baseline="0" noProof="0" dirty="0">
                <a:ln>
                  <a:noFill/>
                </a:ln>
                <a:solidFill>
                  <a:srgbClr val="000000"/>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sp>
          <p:nvSpPr>
            <p:cNvPr id="35" name="Oval 34">
              <a:extLst>
                <a:ext uri="{FF2B5EF4-FFF2-40B4-BE49-F238E27FC236}">
                  <a16:creationId xmlns:a16="http://schemas.microsoft.com/office/drawing/2014/main" id="{C998554C-EC9A-56B0-ED23-C565FE493A3F}"/>
                </a:ext>
              </a:extLst>
            </p:cNvPr>
            <p:cNvSpPr/>
            <p:nvPr/>
          </p:nvSpPr>
          <p:spPr>
            <a:xfrm>
              <a:off x="3605379" y="3592245"/>
              <a:ext cx="822960" cy="82296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pic>
        <p:nvPicPr>
          <p:cNvPr id="2050" name="Picture 2" descr="media-preview">
            <a:extLst>
              <a:ext uri="{FF2B5EF4-FFF2-40B4-BE49-F238E27FC236}">
                <a16:creationId xmlns:a16="http://schemas.microsoft.com/office/drawing/2014/main" id="{7A875ABB-2B82-87DE-1FAD-641FCB9F4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910" y="1088706"/>
            <a:ext cx="727232" cy="727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a-preview">
            <a:extLst>
              <a:ext uri="{FF2B5EF4-FFF2-40B4-BE49-F238E27FC236}">
                <a16:creationId xmlns:a16="http://schemas.microsoft.com/office/drawing/2014/main" id="{88F17BA1-1468-FE80-2591-C1439E4B4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805" y="3608457"/>
            <a:ext cx="683229" cy="68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4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E83D-B628-4FF1-9175-D9FC2D37A2AB}"/>
              </a:ext>
            </a:extLst>
          </p:cNvPr>
          <p:cNvSpPr>
            <a:spLocks noGrp="1"/>
          </p:cNvSpPr>
          <p:nvPr>
            <p:ph type="title"/>
          </p:nvPr>
        </p:nvSpPr>
        <p:spPr>
          <a:xfrm>
            <a:off x="555679" y="432587"/>
            <a:ext cx="11062709" cy="648111"/>
          </a:xfrm>
        </p:spPr>
        <p:txBody>
          <a:bodyPr/>
          <a:lstStyle/>
          <a:p>
            <a:r>
              <a:rPr lang="en-US" b="1" dirty="0">
                <a:solidFill>
                  <a:schemeClr val="accent1"/>
                </a:solidFill>
                <a:latin typeface="Akkurat LL" panose="020B0504020101010102" pitchFamily="34" charset="-126"/>
                <a:ea typeface="Akkurat LL" panose="020B0504020101010102" pitchFamily="34" charset="-126"/>
                <a:cs typeface="Akkurat LL" panose="020B0504020101010102" pitchFamily="34" charset="-126"/>
              </a:rPr>
              <a:t>U.S. Not-For-Profit Acute Health Care | </a:t>
            </a:r>
            <a:r>
              <a:rPr lang="en-US" b="1" dirty="0">
                <a:latin typeface="Akkurat LL" panose="020B0504020101010102" pitchFamily="34" charset="-126"/>
                <a:ea typeface="Akkurat LL" panose="020B0504020101010102" pitchFamily="34" charset="-126"/>
                <a:cs typeface="Akkurat LL" panose="020B0504020101010102" pitchFamily="34" charset="-126"/>
              </a:rPr>
              <a:t>What We’re Watching</a:t>
            </a:r>
          </a:p>
        </p:txBody>
      </p:sp>
      <p:sp>
        <p:nvSpPr>
          <p:cNvPr id="5" name="Slide Number Placeholder 4">
            <a:extLst>
              <a:ext uri="{FF2B5EF4-FFF2-40B4-BE49-F238E27FC236}">
                <a16:creationId xmlns:a16="http://schemas.microsoft.com/office/drawing/2014/main" id="{5F5CD730-9CFF-78EA-AC6E-36EEB6033D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pic>
        <p:nvPicPr>
          <p:cNvPr id="6" name="Picture 5" descr="A diagram of health care&#10;&#10;Description automatically generated">
            <a:extLst>
              <a:ext uri="{FF2B5EF4-FFF2-40B4-BE49-F238E27FC236}">
                <a16:creationId xmlns:a16="http://schemas.microsoft.com/office/drawing/2014/main" id="{1E67B0E4-04E4-B0E1-92CD-C5DC6CBFBDC8}"/>
              </a:ext>
            </a:extLst>
          </p:cNvPr>
          <p:cNvPicPr>
            <a:picLocks noChangeAspect="1"/>
          </p:cNvPicPr>
          <p:nvPr/>
        </p:nvPicPr>
        <p:blipFill rotWithShape="1">
          <a:blip r:embed="rId3">
            <a:extLst>
              <a:ext uri="{28A0092B-C50C-407E-A947-70E740481C1C}">
                <a14:useLocalDpi xmlns:a14="http://schemas.microsoft.com/office/drawing/2010/main" val="0"/>
              </a:ext>
            </a:extLst>
          </a:blip>
          <a:srcRect l="1028" t="19449" r="-1028" b="8578"/>
          <a:stretch/>
        </p:blipFill>
        <p:spPr>
          <a:xfrm>
            <a:off x="1938074" y="1298575"/>
            <a:ext cx="8315851" cy="4906963"/>
          </a:xfrm>
          <a:prstGeom prst="rect">
            <a:avLst/>
          </a:prstGeom>
        </p:spPr>
      </p:pic>
      <p:pic>
        <p:nvPicPr>
          <p:cNvPr id="7" name="Picture 6">
            <a:extLst>
              <a:ext uri="{FF2B5EF4-FFF2-40B4-BE49-F238E27FC236}">
                <a16:creationId xmlns:a16="http://schemas.microsoft.com/office/drawing/2014/main" id="{E2312055-EE67-E0B1-0462-22E4F8D3EA85}"/>
              </a:ext>
            </a:extLst>
          </p:cNvPr>
          <p:cNvPicPr>
            <a:picLocks noChangeAspect="1"/>
          </p:cNvPicPr>
          <p:nvPr/>
        </p:nvPicPr>
        <p:blipFill>
          <a:blip r:embed="rId4"/>
          <a:stretch>
            <a:fillRect/>
          </a:stretch>
        </p:blipFill>
        <p:spPr>
          <a:xfrm>
            <a:off x="1613654" y="6306796"/>
            <a:ext cx="1354673" cy="118617"/>
          </a:xfrm>
          <a:prstGeom prst="rect">
            <a:avLst/>
          </a:prstGeom>
        </p:spPr>
      </p:pic>
    </p:spTree>
    <p:extLst>
      <p:ext uri="{BB962C8B-B14F-4D97-AF65-F5344CB8AC3E}">
        <p14:creationId xmlns:p14="http://schemas.microsoft.com/office/powerpoint/2010/main" val="402658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B82E5E-A1A5-7D8A-6FA7-1BDD6214995E}"/>
              </a:ext>
            </a:extLst>
          </p:cNvPr>
          <p:cNvSpPr>
            <a:spLocks noGrp="1"/>
          </p:cNvSpPr>
          <p:nvPr>
            <p:ph type="sldNum" sz="quarter" idx="12"/>
          </p:nvPr>
        </p:nvSpPr>
        <p:spPr/>
        <p:txBody>
          <a:bodyPr/>
          <a:lstStyle/>
          <a:p>
            <a:fld id="{5246FB18-5DF1-419A-B975-14AFDDD65B9F}" type="slidenum">
              <a:rPr lang="en-US" smtClean="0">
                <a:latin typeface="Akkurat LL Light" panose="020B0404010101010104" pitchFamily="34" charset="0"/>
                <a:cs typeface="Akkurat LL Light" panose="020B0404010101010104" pitchFamily="34" charset="0"/>
              </a:rPr>
              <a:t>5</a:t>
            </a:fld>
            <a:endParaRPr lang="en-US" dirty="0">
              <a:latin typeface="Akkurat LL Light" panose="020B0404010101010104" pitchFamily="34" charset="0"/>
              <a:cs typeface="Akkurat LL Light" panose="020B0404010101010104" pitchFamily="34" charset="0"/>
            </a:endParaRPr>
          </a:p>
        </p:txBody>
      </p:sp>
      <p:sp>
        <p:nvSpPr>
          <p:cNvPr id="3" name="Title 1">
            <a:extLst>
              <a:ext uri="{FF2B5EF4-FFF2-40B4-BE49-F238E27FC236}">
                <a16:creationId xmlns:a16="http://schemas.microsoft.com/office/drawing/2014/main" id="{4D078511-D3D7-9405-CF06-B76019CD563F}"/>
              </a:ext>
            </a:extLst>
          </p:cNvPr>
          <p:cNvSpPr txBox="1">
            <a:spLocks/>
          </p:cNvSpPr>
          <p:nvPr/>
        </p:nvSpPr>
        <p:spPr>
          <a:xfrm>
            <a:off x="566928" y="206602"/>
            <a:ext cx="11358880" cy="865273"/>
          </a:xfrm>
          <a:prstGeom prst="rect">
            <a:avLst/>
          </a:prstGeom>
          <a:ln w="3175">
            <a:noFill/>
            <a:prstDash val="dash"/>
          </a:ln>
        </p:spPr>
        <p:txBody>
          <a:bodyPr vert="horz" lIns="0" tIns="45720" rIns="91440" bIns="45720" rtlCol="0" anchor="t">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400" dirty="0">
                <a:solidFill>
                  <a:srgbClr val="D6002A"/>
                </a:solidFill>
                <a:latin typeface="Akkurat Pro" panose="020B0504020101020102" pitchFamily="34" charset="0"/>
              </a:rPr>
              <a:t>U.S. Higher Education | </a:t>
            </a:r>
            <a:r>
              <a:rPr lang="en-US" sz="2400" dirty="0">
                <a:latin typeface="Akkurat Pro" panose="020B0504020101020102" pitchFamily="34" charset="0"/>
              </a:rPr>
              <a:t>By The Numbers </a:t>
            </a:r>
            <a:endParaRPr lang="en-US" sz="2400" dirty="0">
              <a:solidFill>
                <a:srgbClr val="D6002A"/>
              </a:solidFill>
              <a:latin typeface="Akkurat Pro" panose="020B0504020101020102" pitchFamily="34" charset="0"/>
            </a:endParaRPr>
          </a:p>
        </p:txBody>
      </p:sp>
      <p:pic>
        <p:nvPicPr>
          <p:cNvPr id="6" name="Graphic 5">
            <a:extLst>
              <a:ext uri="{FF2B5EF4-FFF2-40B4-BE49-F238E27FC236}">
                <a16:creationId xmlns:a16="http://schemas.microsoft.com/office/drawing/2014/main" id="{97A753DA-712B-A746-1E6E-65CCEF0390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519" y="763957"/>
            <a:ext cx="10405344" cy="5632797"/>
          </a:xfrm>
          <a:prstGeom prst="rect">
            <a:avLst/>
          </a:prstGeom>
        </p:spPr>
      </p:pic>
    </p:spTree>
    <p:extLst>
      <p:ext uri="{BB962C8B-B14F-4D97-AF65-F5344CB8AC3E}">
        <p14:creationId xmlns:p14="http://schemas.microsoft.com/office/powerpoint/2010/main" val="303044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E5FF8-1840-4097-899C-8776D47E80F4}"/>
              </a:ext>
            </a:extLst>
          </p:cNvPr>
          <p:cNvSpPr>
            <a:spLocks noGrp="1"/>
          </p:cNvSpPr>
          <p:nvPr>
            <p:ph type="sldNum" sz="quarter" idx="12"/>
          </p:nvPr>
        </p:nvSpPr>
        <p:spPr/>
        <p:txBody>
          <a:bodyPr/>
          <a:lstStyle/>
          <a:p>
            <a:fld id="{5246FB18-5DF1-419A-B975-14AFDDD65B9F}" type="slidenum">
              <a:rPr lang="en-US" smtClean="0">
                <a:latin typeface="Akkurat LL Light" panose="020B0404010101010104" pitchFamily="34" charset="0"/>
                <a:cs typeface="Akkurat LL Light" panose="020B0404010101010104" pitchFamily="34" charset="0"/>
              </a:rPr>
              <a:t>6</a:t>
            </a:fld>
            <a:endParaRPr lang="en-US" dirty="0">
              <a:latin typeface="Akkurat LL Light" panose="020B0404010101010104" pitchFamily="34" charset="0"/>
              <a:cs typeface="Akkurat LL Light" panose="020B0404010101010104" pitchFamily="34" charset="0"/>
            </a:endParaRPr>
          </a:p>
        </p:txBody>
      </p:sp>
      <p:sp>
        <p:nvSpPr>
          <p:cNvPr id="20" name="Title 1">
            <a:extLst>
              <a:ext uri="{FF2B5EF4-FFF2-40B4-BE49-F238E27FC236}">
                <a16:creationId xmlns:a16="http://schemas.microsoft.com/office/drawing/2014/main" id="{82E1668E-7403-499C-86FE-5AD171329B18}"/>
              </a:ext>
            </a:extLst>
          </p:cNvPr>
          <p:cNvSpPr txBox="1">
            <a:spLocks/>
          </p:cNvSpPr>
          <p:nvPr/>
        </p:nvSpPr>
        <p:spPr>
          <a:xfrm>
            <a:off x="561035" y="209263"/>
            <a:ext cx="11358880" cy="865273"/>
          </a:xfrm>
          <a:prstGeom prst="rect">
            <a:avLst/>
          </a:prstGeom>
          <a:ln w="3175">
            <a:noFill/>
            <a:prstDash val="dash"/>
          </a:ln>
        </p:spPr>
        <p:txBody>
          <a:bodyPr vert="horz" lIns="0" tIns="45720" rIns="91440" bIns="45720" rtlCol="0" anchor="t">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400" dirty="0">
                <a:solidFill>
                  <a:srgbClr val="D6002A"/>
                </a:solidFill>
                <a:latin typeface="Akkurat Pro"/>
              </a:rPr>
              <a:t>U.S. Higher Education | </a:t>
            </a:r>
            <a:r>
              <a:rPr lang="en-US" sz="2400" u="sng" dirty="0">
                <a:latin typeface="Akkurat Pro"/>
              </a:rPr>
              <a:t>Bifurcated</a:t>
            </a:r>
            <a:r>
              <a:rPr lang="en-US" sz="2400" dirty="0">
                <a:latin typeface="Akkurat Pro"/>
              </a:rPr>
              <a:t> Sector View For 2024 </a:t>
            </a:r>
            <a:endParaRPr lang="en-US" sz="2400" b="0" dirty="0">
              <a:latin typeface="Akkurat Pro"/>
            </a:endParaRPr>
          </a:p>
          <a:p>
            <a:endParaRPr lang="en-US" sz="2400" dirty="0">
              <a:solidFill>
                <a:srgbClr val="D6002A"/>
              </a:solidFill>
              <a:latin typeface="Akkurat Pro"/>
            </a:endParaRPr>
          </a:p>
        </p:txBody>
      </p:sp>
      <p:pic>
        <p:nvPicPr>
          <p:cNvPr id="6" name="Graphic 5">
            <a:extLst>
              <a:ext uri="{FF2B5EF4-FFF2-40B4-BE49-F238E27FC236}">
                <a16:creationId xmlns:a16="http://schemas.microsoft.com/office/drawing/2014/main" id="{2D9945D0-AC65-3E5B-48D3-14C6B7AC58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620" y="2340563"/>
            <a:ext cx="10616044" cy="4431558"/>
          </a:xfrm>
          <a:prstGeom prst="rect">
            <a:avLst/>
          </a:prstGeom>
        </p:spPr>
      </p:pic>
      <p:sp>
        <p:nvSpPr>
          <p:cNvPr id="2" name="TextBox 1">
            <a:extLst>
              <a:ext uri="{FF2B5EF4-FFF2-40B4-BE49-F238E27FC236}">
                <a16:creationId xmlns:a16="http://schemas.microsoft.com/office/drawing/2014/main" id="{08C29677-87E5-734C-3D29-BC6BFD5F2F36}"/>
              </a:ext>
            </a:extLst>
          </p:cNvPr>
          <p:cNvSpPr txBox="1"/>
          <p:nvPr/>
        </p:nvSpPr>
        <p:spPr>
          <a:xfrm>
            <a:off x="401876" y="814192"/>
            <a:ext cx="10608756" cy="1323439"/>
          </a:xfrm>
          <a:prstGeom prst="rect">
            <a:avLst/>
          </a:prstGeom>
          <a:noFill/>
          <a:ln w="28575">
            <a:solidFill>
              <a:schemeClr val="accent3">
                <a:lumMod val="75000"/>
              </a:schemeClr>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endParaRPr lang="en-US" b="1">
              <a:cs typeface="Arial"/>
            </a:endParaRPr>
          </a:p>
          <a:p>
            <a:pPr algn="ctr"/>
            <a:r>
              <a:rPr lang="en-US" b="1">
                <a:cs typeface="Arial"/>
              </a:rPr>
              <a:t>Our view of the sector in the U.S. remains mixed. Competition for students is intensifying, </a:t>
            </a:r>
            <a:endParaRPr lang="en-US">
              <a:cs typeface="Arial"/>
            </a:endParaRPr>
          </a:p>
          <a:p>
            <a:pPr algn="ctr"/>
            <a:r>
              <a:rPr lang="en-US" b="1">
                <a:cs typeface="Arial"/>
              </a:rPr>
              <a:t>operating expenses are rising, and schools are facing budget pressures, but these hurdles</a:t>
            </a:r>
          </a:p>
          <a:p>
            <a:pPr algn="ctr"/>
            <a:r>
              <a:rPr lang="en-US" b="1">
                <a:cs typeface="Arial"/>
              </a:rPr>
              <a:t> aren't affecting all colleges and universities equally. </a:t>
            </a:r>
          </a:p>
          <a:p>
            <a:endParaRPr lang="en-US" sz="1400" b="1">
              <a:cs typeface="Arial"/>
            </a:endParaRPr>
          </a:p>
        </p:txBody>
      </p:sp>
    </p:spTree>
    <p:extLst>
      <p:ext uri="{BB962C8B-B14F-4D97-AF65-F5344CB8AC3E}">
        <p14:creationId xmlns:p14="http://schemas.microsoft.com/office/powerpoint/2010/main" val="46497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E5FF8-1840-4097-899C-8776D47E80F4}"/>
              </a:ext>
            </a:extLst>
          </p:cNvPr>
          <p:cNvSpPr>
            <a:spLocks noGrp="1"/>
          </p:cNvSpPr>
          <p:nvPr>
            <p:ph type="sldNum" sz="quarter" idx="12"/>
          </p:nvPr>
        </p:nvSpPr>
        <p:spPr/>
        <p:txBody>
          <a:bodyPr/>
          <a:lstStyle/>
          <a:p>
            <a:fld id="{5246FB18-5DF1-419A-B975-14AFDDD65B9F}" type="slidenum">
              <a:rPr lang="en-US" smtClean="0">
                <a:latin typeface="Akkurat LL Light" panose="020B0404010101010104" pitchFamily="34" charset="0"/>
                <a:cs typeface="Akkurat LL Light" panose="020B0404010101010104" pitchFamily="34" charset="0"/>
              </a:rPr>
              <a:t>7</a:t>
            </a:fld>
            <a:endParaRPr lang="en-US">
              <a:latin typeface="Akkurat LL Light" panose="020B0404010101010104" pitchFamily="34" charset="0"/>
              <a:cs typeface="Akkurat LL Light" panose="020B0404010101010104" pitchFamily="34" charset="0"/>
            </a:endParaRPr>
          </a:p>
        </p:txBody>
      </p:sp>
      <p:sp>
        <p:nvSpPr>
          <p:cNvPr id="20" name="Title 1">
            <a:extLst>
              <a:ext uri="{FF2B5EF4-FFF2-40B4-BE49-F238E27FC236}">
                <a16:creationId xmlns:a16="http://schemas.microsoft.com/office/drawing/2014/main" id="{82E1668E-7403-499C-86FE-5AD171329B18}"/>
              </a:ext>
            </a:extLst>
          </p:cNvPr>
          <p:cNvSpPr txBox="1">
            <a:spLocks/>
          </p:cNvSpPr>
          <p:nvPr/>
        </p:nvSpPr>
        <p:spPr>
          <a:xfrm>
            <a:off x="568958" y="239405"/>
            <a:ext cx="11358880" cy="865273"/>
          </a:xfrm>
          <a:prstGeom prst="rect">
            <a:avLst/>
          </a:prstGeom>
          <a:ln w="3175">
            <a:noFill/>
            <a:prstDash val="dash"/>
          </a:ln>
        </p:spPr>
        <p:txBody>
          <a:bodyPr vert="horz" lIns="0" tIns="45720" rIns="91440" bIns="45720" rtlCol="0" anchor="t">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400" dirty="0">
                <a:solidFill>
                  <a:srgbClr val="D6002A"/>
                </a:solidFill>
                <a:latin typeface="Akkurat Pro" panose="020B0504020101020102" pitchFamily="34" charset="0"/>
              </a:rPr>
              <a:t>What We’re Watching | </a:t>
            </a:r>
            <a:r>
              <a:rPr lang="en-US" sz="2400" dirty="0">
                <a:latin typeface="Akkurat Pro" panose="020B0504020101020102" pitchFamily="34" charset="0"/>
              </a:rPr>
              <a:t>Not-for-Profit Higher Education </a:t>
            </a:r>
            <a:endParaRPr lang="en-US" sz="2400" dirty="0">
              <a:solidFill>
                <a:srgbClr val="D6002A"/>
              </a:solidFill>
              <a:latin typeface="Akkurat Pro" panose="020B0504020101020102" pitchFamily="34" charset="0"/>
            </a:endParaRPr>
          </a:p>
        </p:txBody>
      </p:sp>
      <p:pic>
        <p:nvPicPr>
          <p:cNvPr id="3" name="Picture 2" descr="A diagram of a financial system&#10;&#10;Description automatically generated with medium confidence">
            <a:extLst>
              <a:ext uri="{FF2B5EF4-FFF2-40B4-BE49-F238E27FC236}">
                <a16:creationId xmlns:a16="http://schemas.microsoft.com/office/drawing/2014/main" id="{D23E339B-15F8-6619-9DA4-E789F02DA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088" y="804493"/>
            <a:ext cx="7955301" cy="5542288"/>
          </a:xfrm>
          <a:prstGeom prst="rect">
            <a:avLst/>
          </a:prstGeom>
        </p:spPr>
      </p:pic>
    </p:spTree>
    <p:extLst>
      <p:ext uri="{BB962C8B-B14F-4D97-AF65-F5344CB8AC3E}">
        <p14:creationId xmlns:p14="http://schemas.microsoft.com/office/powerpoint/2010/main" val="343158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5CD730-9CFF-78EA-AC6E-36EEB6033D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sp>
        <p:nvSpPr>
          <p:cNvPr id="9" name="Title 1">
            <a:extLst>
              <a:ext uri="{FF2B5EF4-FFF2-40B4-BE49-F238E27FC236}">
                <a16:creationId xmlns:a16="http://schemas.microsoft.com/office/drawing/2014/main" id="{C39BFA0D-4E1D-E156-FB2B-E791A3EDA727}"/>
              </a:ext>
            </a:extLst>
          </p:cNvPr>
          <p:cNvSpPr txBox="1">
            <a:spLocks/>
          </p:cNvSpPr>
          <p:nvPr/>
        </p:nvSpPr>
        <p:spPr>
          <a:xfrm>
            <a:off x="568958" y="239405"/>
            <a:ext cx="11358880" cy="865273"/>
          </a:xfrm>
          <a:prstGeom prst="rect">
            <a:avLst/>
          </a:prstGeom>
          <a:ln w="3175">
            <a:noFill/>
            <a:prstDash val="dash"/>
          </a:ln>
        </p:spPr>
        <p:txBody>
          <a:bodyPr vert="horz" lIns="0" tIns="45720" rIns="91440" bIns="45720" rtlCol="0" anchor="t">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400" dirty="0">
                <a:solidFill>
                  <a:srgbClr val="D6002A"/>
                </a:solidFill>
                <a:latin typeface="Akkurat Pro" panose="020B0504020101020102" pitchFamily="34" charset="0"/>
              </a:rPr>
              <a:t>U.S. Economic Forecast Update: A Sturdy Job Market Keeps Growth Going</a:t>
            </a:r>
          </a:p>
        </p:txBody>
      </p:sp>
      <p:pic>
        <p:nvPicPr>
          <p:cNvPr id="2" name="Picture 1">
            <a:extLst>
              <a:ext uri="{FF2B5EF4-FFF2-40B4-BE49-F238E27FC236}">
                <a16:creationId xmlns:a16="http://schemas.microsoft.com/office/drawing/2014/main" id="{4BC6FDB8-0796-8BB7-327D-E1089543A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56" y="1263038"/>
            <a:ext cx="10188688" cy="4567493"/>
          </a:xfrm>
          <a:prstGeom prst="rect">
            <a:avLst/>
          </a:prstGeom>
        </p:spPr>
      </p:pic>
    </p:spTree>
    <p:extLst>
      <p:ext uri="{BB962C8B-B14F-4D97-AF65-F5344CB8AC3E}">
        <p14:creationId xmlns:p14="http://schemas.microsoft.com/office/powerpoint/2010/main" val="196399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5CD730-9CFF-78EA-AC6E-36EEB6033D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effectLst/>
                <a:uLnTx/>
                <a:uFillTx/>
                <a:latin typeface="Akkurat LL Light" panose="020B0404020101010102" pitchFamily="34" charset="-126"/>
                <a:ea typeface="Akkurat LL Light" panose="020B0404020101010102" pitchFamily="34" charset="-126"/>
                <a:cs typeface="Akkurat LL Light" panose="020B0404020101010102" pitchFamily="34" charset="-126"/>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effectLst/>
              <a:uLnTx/>
              <a:uFillTx/>
              <a:latin typeface="Akkurat LL Light" panose="020B0404020101010102" pitchFamily="34" charset="-126"/>
              <a:ea typeface="Akkurat LL Light" panose="020B0404020101010102" pitchFamily="34" charset="-126"/>
              <a:cs typeface="Akkurat LL Light" panose="020B0404020101010102" pitchFamily="34" charset="-126"/>
            </a:endParaRPr>
          </a:p>
        </p:txBody>
      </p:sp>
      <p:sp>
        <p:nvSpPr>
          <p:cNvPr id="9" name="Title 1">
            <a:extLst>
              <a:ext uri="{FF2B5EF4-FFF2-40B4-BE49-F238E27FC236}">
                <a16:creationId xmlns:a16="http://schemas.microsoft.com/office/drawing/2014/main" id="{C39BFA0D-4E1D-E156-FB2B-E791A3EDA727}"/>
              </a:ext>
            </a:extLst>
          </p:cNvPr>
          <p:cNvSpPr txBox="1">
            <a:spLocks/>
          </p:cNvSpPr>
          <p:nvPr/>
        </p:nvSpPr>
        <p:spPr>
          <a:xfrm>
            <a:off x="568958" y="239405"/>
            <a:ext cx="11358880" cy="865273"/>
          </a:xfrm>
          <a:prstGeom prst="rect">
            <a:avLst/>
          </a:prstGeom>
          <a:ln w="3175">
            <a:noFill/>
            <a:prstDash val="dash"/>
          </a:ln>
        </p:spPr>
        <p:txBody>
          <a:bodyPr vert="horz" lIns="0" tIns="45720" rIns="91440" bIns="45720" rtlCol="0" anchor="t">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400" dirty="0">
                <a:solidFill>
                  <a:srgbClr val="D6002A"/>
                </a:solidFill>
                <a:latin typeface="Akkurat Pro" panose="020B0504020101020102" pitchFamily="34" charset="0"/>
              </a:rPr>
              <a:t>U.S. Economic Forecast Update: A Sturdy Job Market Keeps Growth Going</a:t>
            </a:r>
          </a:p>
        </p:txBody>
      </p:sp>
      <p:pic>
        <p:nvPicPr>
          <p:cNvPr id="2" name="Picture 1">
            <a:extLst>
              <a:ext uri="{FF2B5EF4-FFF2-40B4-BE49-F238E27FC236}">
                <a16:creationId xmlns:a16="http://schemas.microsoft.com/office/drawing/2014/main" id="{89DE74EB-05D0-4B4F-3571-3336E95B7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274" y="1198149"/>
            <a:ext cx="9099451" cy="4691662"/>
          </a:xfrm>
          <a:prstGeom prst="rect">
            <a:avLst/>
          </a:prstGeom>
        </p:spPr>
      </p:pic>
    </p:spTree>
    <p:extLst>
      <p:ext uri="{BB962C8B-B14F-4D97-AF65-F5344CB8AC3E}">
        <p14:creationId xmlns:p14="http://schemas.microsoft.com/office/powerpoint/2010/main" val="496035881"/>
      </p:ext>
    </p:extLst>
  </p:cSld>
  <p:clrMapOvr>
    <a:masterClrMapping/>
  </p:clrMapOvr>
</p:sld>
</file>

<file path=ppt/theme/theme1.xml><?xml version="1.0" encoding="utf-8"?>
<a:theme xmlns:a="http://schemas.openxmlformats.org/drawingml/2006/main" name="S-P Global Ratings 2022 16-9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000000"/>
      </a:hlink>
      <a:folHlink>
        <a:srgbClr val="000000"/>
      </a:folHlink>
    </a:clrScheme>
    <a:fontScheme name="SP Global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S-P Global Ratings Template 2022 16-9.potx" id="{23A0C0A5-79CE-4098-8C62-1252194DA8AC}" vid="{3EA476B6-9653-453F-A8ED-E78CE6629378}"/>
    </a:ext>
  </a:extLst>
</a:theme>
</file>

<file path=ppt/theme/theme2.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 Global Ratings 2022 16-9 Theme</Template>
  <TotalTime>8615</TotalTime>
  <Words>438</Words>
  <Application>Microsoft Office PowerPoint</Application>
  <PresentationFormat>Widescreen</PresentationFormat>
  <Paragraphs>45</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Akkurat LL</vt:lpstr>
      <vt:lpstr>Akkurat LL Light</vt:lpstr>
      <vt:lpstr>Akkurat Pro</vt:lpstr>
      <vt:lpstr>Albra</vt:lpstr>
      <vt:lpstr>Arial</vt:lpstr>
      <vt:lpstr>Wingdings</vt:lpstr>
      <vt:lpstr>Wingdings 3</vt:lpstr>
      <vt:lpstr>S-P Global Ratings 2022 16-9 Theme</vt:lpstr>
      <vt:lpstr>PowerPoint Presentation</vt:lpstr>
      <vt:lpstr>PowerPoint Presentation</vt:lpstr>
      <vt:lpstr>U.S. Not-For-Profit Acute Health Care | Key Takeaways for Negative View</vt:lpstr>
      <vt:lpstr>U.S. Not-For-Profit Acute Health Care | What We’re Watching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Suet Hoon Yin</dc:creator>
  <cp:lastModifiedBy>Barry Fick</cp:lastModifiedBy>
  <cp:revision>146</cp:revision>
  <dcterms:created xsi:type="dcterms:W3CDTF">2022-11-21T07:56:03Z</dcterms:created>
  <dcterms:modified xsi:type="dcterms:W3CDTF">2024-04-09T21:41:01Z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1f0267-8575-4fc2-99cc-f6b7f9934be9_Enabled">
    <vt:lpwstr>true</vt:lpwstr>
  </property>
  <property fmtid="{D5CDD505-2E9C-101B-9397-08002B2CF9AE}" pid="3" name="MSIP_Label_831f0267-8575-4fc2-99cc-f6b7f9934be9_SetDate">
    <vt:lpwstr>2023-12-12T18:38:34Z</vt:lpwstr>
  </property>
  <property fmtid="{D5CDD505-2E9C-101B-9397-08002B2CF9AE}" pid="4" name="MSIP_Label_831f0267-8575-4fc2-99cc-f6b7f9934be9_Method">
    <vt:lpwstr>Standard</vt:lpwstr>
  </property>
  <property fmtid="{D5CDD505-2E9C-101B-9397-08002B2CF9AE}" pid="5" name="MSIP_Label_831f0267-8575-4fc2-99cc-f6b7f9934be9_Name">
    <vt:lpwstr>831f0267-8575-4fc2-99cc-f6b7f9934be9</vt:lpwstr>
  </property>
  <property fmtid="{D5CDD505-2E9C-101B-9397-08002B2CF9AE}" pid="6" name="MSIP_Label_831f0267-8575-4fc2-99cc-f6b7f9934be9_SiteId">
    <vt:lpwstr>8f3e36ea-8039-4b40-81a7-7dc0599e8645</vt:lpwstr>
  </property>
  <property fmtid="{D5CDD505-2E9C-101B-9397-08002B2CF9AE}" pid="7" name="MSIP_Label_831f0267-8575-4fc2-99cc-f6b7f9934be9_ActionId">
    <vt:lpwstr>cb76b99a-d57b-4e2f-8757-a7b39667a3a2</vt:lpwstr>
  </property>
  <property fmtid="{D5CDD505-2E9C-101B-9397-08002B2CF9AE}" pid="8" name="MSIP_Label_831f0267-8575-4fc2-99cc-f6b7f9934be9_ContentBits">
    <vt:lpwstr>0</vt:lpwstr>
  </property>
</Properties>
</file>